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4" r:id="rId2"/>
    <p:sldId id="390" r:id="rId3"/>
    <p:sldId id="373" r:id="rId4"/>
    <p:sldId id="383" r:id="rId5"/>
    <p:sldId id="391" r:id="rId6"/>
    <p:sldId id="392" r:id="rId7"/>
    <p:sldId id="393" r:id="rId8"/>
    <p:sldId id="394" r:id="rId9"/>
    <p:sldId id="395" r:id="rId10"/>
    <p:sldId id="396" r:id="rId11"/>
    <p:sldId id="385" r:id="rId12"/>
    <p:sldId id="384" r:id="rId13"/>
    <p:sldId id="397" r:id="rId14"/>
    <p:sldId id="341" r:id="rId15"/>
    <p:sldId id="399" r:id="rId16"/>
    <p:sldId id="398" r:id="rId17"/>
    <p:sldId id="271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23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85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B45557-8522-4966-8280-619DDD98D710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510388F-0A19-497F-9202-BAEFA6B3A8BB}">
      <dgm:prSet phldrT="[Текст]"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Ko‘plik</a:t>
          </a:r>
          <a:r>
            <a: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ma’nosida</a:t>
          </a:r>
          <a:endParaRPr lang="ru-RU" sz="3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68282B-750A-4726-B5B2-34986E662C35}" type="parTrans" cxnId="{35E7FC61-8B3C-4669-B8AB-6BDB23230D60}">
      <dgm:prSet/>
      <dgm:spPr/>
      <dgm:t>
        <a:bodyPr/>
        <a:lstStyle/>
        <a:p>
          <a:endParaRPr lang="ru-RU"/>
        </a:p>
      </dgm:t>
    </dgm:pt>
    <dgm:pt modelId="{B0889CE0-A8A1-4205-B1DB-10D6D0BD44A2}" type="sibTrans" cxnId="{35E7FC61-8B3C-4669-B8AB-6BDB23230D60}">
      <dgm:prSet/>
      <dgm:spPr/>
      <dgm:t>
        <a:bodyPr/>
        <a:lstStyle/>
        <a:p>
          <a:endParaRPr lang="ru-RU"/>
        </a:p>
      </dgm:t>
    </dgm:pt>
    <dgm:pt modelId="{6E57FB8B-6A0A-447C-9709-77ACE921C8BA}">
      <dgm:prSet phldrT="[Текст]" custT="1"/>
      <dgm:spPr/>
      <dgm:t>
        <a:bodyPr/>
        <a:lstStyle/>
        <a:p>
          <a:r>
            <a:rPr lang="en-US" sz="4800" dirty="0" err="1" smtClean="0">
              <a:latin typeface="Times New Roman" pitchFamily="18" charset="0"/>
              <a:cs typeface="Times New Roman" pitchFamily="18" charset="0"/>
            </a:rPr>
            <a:t>kitoblar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AD5A6D42-FD0A-455E-B086-5719E08E2468}" type="parTrans" cxnId="{D8CDEA28-5C7A-447B-8610-4B92DFC56F22}">
      <dgm:prSet/>
      <dgm:spPr/>
      <dgm:t>
        <a:bodyPr/>
        <a:lstStyle/>
        <a:p>
          <a:endParaRPr lang="ru-RU"/>
        </a:p>
      </dgm:t>
    </dgm:pt>
    <dgm:pt modelId="{40908445-BFDC-48E1-8429-719ABFCB78A1}" type="sibTrans" cxnId="{D8CDEA28-5C7A-447B-8610-4B92DFC56F22}">
      <dgm:prSet/>
      <dgm:spPr/>
      <dgm:t>
        <a:bodyPr/>
        <a:lstStyle/>
        <a:p>
          <a:endParaRPr lang="ru-RU"/>
        </a:p>
      </dgm:t>
    </dgm:pt>
    <dgm:pt modelId="{5C403676-3306-4314-A9F2-26E6E7A68F58}">
      <dgm:prSet phldrT="[Текст]" custT="1"/>
      <dgm:spPr/>
      <dgm:t>
        <a:bodyPr/>
        <a:lstStyle/>
        <a:p>
          <a:r>
            <a:rPr lang="en-US" sz="4800" dirty="0" err="1" smtClean="0">
              <a:latin typeface="Times New Roman" pitchFamily="18" charset="0"/>
              <a:cs typeface="Times New Roman" pitchFamily="18" charset="0"/>
            </a:rPr>
            <a:t>uylar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CE151097-97DF-4933-9A44-B082F4DE7B8F}" type="parTrans" cxnId="{8D907708-8D6D-44FF-900C-A65B6BBD8A92}">
      <dgm:prSet/>
      <dgm:spPr/>
      <dgm:t>
        <a:bodyPr/>
        <a:lstStyle/>
        <a:p>
          <a:endParaRPr lang="ru-RU"/>
        </a:p>
      </dgm:t>
    </dgm:pt>
    <dgm:pt modelId="{E73E52E9-5BE2-45E4-BF47-489984F1DCAE}" type="sibTrans" cxnId="{8D907708-8D6D-44FF-900C-A65B6BBD8A92}">
      <dgm:prSet/>
      <dgm:spPr/>
      <dgm:t>
        <a:bodyPr/>
        <a:lstStyle/>
        <a:p>
          <a:endParaRPr lang="ru-RU"/>
        </a:p>
      </dgm:t>
    </dgm:pt>
    <dgm:pt modelId="{5DB8D801-BBB2-4BAB-9967-CBECC2724A55}">
      <dgm:prSet phldrT="[Текст]"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Hurmat</a:t>
          </a:r>
          <a:r>
            <a: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ma’nosida</a:t>
          </a:r>
          <a:endParaRPr lang="ru-RU" sz="3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743DBC-F997-495F-B7E0-4475111E2935}" type="parTrans" cxnId="{2C435B71-A031-4DD4-92BF-DEBCAB636404}">
      <dgm:prSet/>
      <dgm:spPr/>
      <dgm:t>
        <a:bodyPr/>
        <a:lstStyle/>
        <a:p>
          <a:endParaRPr lang="ru-RU"/>
        </a:p>
      </dgm:t>
    </dgm:pt>
    <dgm:pt modelId="{4A9AA321-E98E-42E4-A3F1-A4F78093F207}" type="sibTrans" cxnId="{2C435B71-A031-4DD4-92BF-DEBCAB636404}">
      <dgm:prSet/>
      <dgm:spPr/>
      <dgm:t>
        <a:bodyPr/>
        <a:lstStyle/>
        <a:p>
          <a:endParaRPr lang="ru-RU"/>
        </a:p>
      </dgm:t>
    </dgm:pt>
    <dgm:pt modelId="{58EADDB9-B3E5-449F-B6A2-F7A03126B6FD}">
      <dgm:prSet phldrT="[Текст]" custT="1"/>
      <dgm:spPr/>
      <dgm:t>
        <a:bodyPr/>
        <a:lstStyle/>
        <a:p>
          <a:r>
            <a:rPr lang="en-US" sz="4800" dirty="0" err="1" smtClean="0">
              <a:latin typeface="Times New Roman" pitchFamily="18" charset="0"/>
              <a:cs typeface="Times New Roman" pitchFamily="18" charset="0"/>
            </a:rPr>
            <a:t>akamlar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A40F75C2-00E6-4F15-BDBC-2903B2486F9D}" type="parTrans" cxnId="{FE132040-F3CA-4390-BC5F-5C9BB24D62FA}">
      <dgm:prSet/>
      <dgm:spPr/>
      <dgm:t>
        <a:bodyPr/>
        <a:lstStyle/>
        <a:p>
          <a:endParaRPr lang="ru-RU"/>
        </a:p>
      </dgm:t>
    </dgm:pt>
    <dgm:pt modelId="{9C0AD242-B402-4010-BEEC-67D45F611142}" type="sibTrans" cxnId="{FE132040-F3CA-4390-BC5F-5C9BB24D62FA}">
      <dgm:prSet/>
      <dgm:spPr/>
      <dgm:t>
        <a:bodyPr/>
        <a:lstStyle/>
        <a:p>
          <a:endParaRPr lang="ru-RU"/>
        </a:p>
      </dgm:t>
    </dgm:pt>
    <dgm:pt modelId="{F3C9D7CD-7DF0-4E35-B44B-56542CB6B56E}">
      <dgm:prSet phldrT="[Текст]"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Payt</a:t>
          </a:r>
          <a:r>
            <a: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3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chama</a:t>
          </a:r>
          <a:endParaRPr lang="en-US" sz="36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3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ma’nosida</a:t>
          </a:r>
          <a:endParaRPr lang="ru-RU" sz="3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83C749-33C6-40DA-ACD2-DE38F283EB26}" type="parTrans" cxnId="{C9E1807A-2CAE-4ED4-932F-46A325026BC0}">
      <dgm:prSet/>
      <dgm:spPr/>
      <dgm:t>
        <a:bodyPr/>
        <a:lstStyle/>
        <a:p>
          <a:endParaRPr lang="ru-RU"/>
        </a:p>
      </dgm:t>
    </dgm:pt>
    <dgm:pt modelId="{FFEF8A8D-1779-4E31-B6B3-C2E56C797D1C}" type="sibTrans" cxnId="{C9E1807A-2CAE-4ED4-932F-46A325026BC0}">
      <dgm:prSet/>
      <dgm:spPr/>
      <dgm:t>
        <a:bodyPr/>
        <a:lstStyle/>
        <a:p>
          <a:endParaRPr lang="ru-RU"/>
        </a:p>
      </dgm:t>
    </dgm:pt>
    <dgm:pt modelId="{41313896-0D6A-40FE-BB77-E359BCA6E751}">
      <dgm:prSet phldrT="[Текст]" custT="1"/>
      <dgm:spPr/>
      <dgm:t>
        <a:bodyPr/>
        <a:lstStyle/>
        <a:p>
          <a:r>
            <a:rPr lang="en-US" sz="4800" dirty="0" err="1" smtClean="0">
              <a:latin typeface="Times New Roman" pitchFamily="18" charset="0"/>
              <a:cs typeface="Times New Roman" pitchFamily="18" charset="0"/>
            </a:rPr>
            <a:t>ertalablari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47FBE12F-95D6-4F5B-8B70-452C11C9C0D3}" type="parTrans" cxnId="{0F48BE7E-1B9A-4D70-BADF-63991571E5E9}">
      <dgm:prSet/>
      <dgm:spPr/>
      <dgm:t>
        <a:bodyPr/>
        <a:lstStyle/>
        <a:p>
          <a:endParaRPr lang="ru-RU"/>
        </a:p>
      </dgm:t>
    </dgm:pt>
    <dgm:pt modelId="{0ECDBC3F-7A29-41D3-8A59-C6993B86F280}" type="sibTrans" cxnId="{0F48BE7E-1B9A-4D70-BADF-63991571E5E9}">
      <dgm:prSet/>
      <dgm:spPr/>
      <dgm:t>
        <a:bodyPr/>
        <a:lstStyle/>
        <a:p>
          <a:endParaRPr lang="ru-RU"/>
        </a:p>
      </dgm:t>
    </dgm:pt>
    <dgm:pt modelId="{599DB5E1-1D36-4E68-BCB5-4D65F5D50EC2}">
      <dgm:prSet phldrT="[Текст]" custT="1"/>
      <dgm:spPr/>
      <dgm:t>
        <a:bodyPr/>
        <a:lstStyle/>
        <a:p>
          <a:r>
            <a:rPr lang="en-US" sz="4800" dirty="0" err="1" smtClean="0">
              <a:latin typeface="Times New Roman" pitchFamily="18" charset="0"/>
              <a:cs typeface="Times New Roman" pitchFamily="18" charset="0"/>
            </a:rPr>
            <a:t>beshlarda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9727F7EE-EBE2-4BA0-A0B6-7270AC66AB3D}" type="parTrans" cxnId="{B0EEC0EE-12BE-407B-BD25-204B71CBAE45}">
      <dgm:prSet/>
      <dgm:spPr/>
      <dgm:t>
        <a:bodyPr/>
        <a:lstStyle/>
        <a:p>
          <a:endParaRPr lang="ru-RU"/>
        </a:p>
      </dgm:t>
    </dgm:pt>
    <dgm:pt modelId="{DC286E29-7F39-4F79-A264-4E16AF3F0A99}" type="sibTrans" cxnId="{B0EEC0EE-12BE-407B-BD25-204B71CBAE45}">
      <dgm:prSet/>
      <dgm:spPr/>
      <dgm:t>
        <a:bodyPr/>
        <a:lstStyle/>
        <a:p>
          <a:endParaRPr lang="ru-RU"/>
        </a:p>
      </dgm:t>
    </dgm:pt>
    <dgm:pt modelId="{A8B6FFD4-D9B9-4417-B8A1-5BE1B77C3C4A}">
      <dgm:prSet phldrT="[Текст]" custT="1"/>
      <dgm:spPr/>
      <dgm:t>
        <a:bodyPr/>
        <a:lstStyle/>
        <a:p>
          <a:r>
            <a:rPr lang="en-US" sz="4800" dirty="0" err="1" smtClean="0">
              <a:latin typeface="Times New Roman" pitchFamily="18" charset="0"/>
              <a:cs typeface="Times New Roman" pitchFamily="18" charset="0"/>
            </a:rPr>
            <a:t>bolalar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AB7408C8-EDA2-426A-B71A-99D2FA4425FD}" type="parTrans" cxnId="{B6CAD27D-8591-4AA7-80A2-E52F3151DAC3}">
      <dgm:prSet/>
      <dgm:spPr/>
      <dgm:t>
        <a:bodyPr/>
        <a:lstStyle/>
        <a:p>
          <a:endParaRPr lang="ru-RU"/>
        </a:p>
      </dgm:t>
    </dgm:pt>
    <dgm:pt modelId="{409771C0-39EC-4581-9BBF-A31514B85F70}" type="sibTrans" cxnId="{B6CAD27D-8591-4AA7-80A2-E52F3151DAC3}">
      <dgm:prSet/>
      <dgm:spPr/>
      <dgm:t>
        <a:bodyPr/>
        <a:lstStyle/>
        <a:p>
          <a:endParaRPr lang="ru-RU"/>
        </a:p>
      </dgm:t>
    </dgm:pt>
    <dgm:pt modelId="{F8F3AAD3-3831-497C-877A-9C9FEFCCBFC3}">
      <dgm:prSet phldrT="[Текст]" custT="1"/>
      <dgm:spPr/>
      <dgm:t>
        <a:bodyPr/>
        <a:lstStyle/>
        <a:p>
          <a:r>
            <a:rPr lang="en-US" sz="4800" dirty="0" err="1" smtClean="0">
              <a:latin typeface="Times New Roman" pitchFamily="18" charset="0"/>
              <a:cs typeface="Times New Roman" pitchFamily="18" charset="0"/>
            </a:rPr>
            <a:t>onamlar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D5C2F75A-C7AD-4589-B51C-97CEA9866FFB}" type="parTrans" cxnId="{A234442A-0EB8-4A93-A5D2-893B03C05A07}">
      <dgm:prSet/>
      <dgm:spPr/>
      <dgm:t>
        <a:bodyPr/>
        <a:lstStyle/>
        <a:p>
          <a:endParaRPr lang="ru-RU"/>
        </a:p>
      </dgm:t>
    </dgm:pt>
    <dgm:pt modelId="{CD05E95D-D635-4DB7-ABE3-2278AD5F31C7}" type="sibTrans" cxnId="{A234442A-0EB8-4A93-A5D2-893B03C05A07}">
      <dgm:prSet/>
      <dgm:spPr/>
      <dgm:t>
        <a:bodyPr/>
        <a:lstStyle/>
        <a:p>
          <a:endParaRPr lang="ru-RU"/>
        </a:p>
      </dgm:t>
    </dgm:pt>
    <dgm:pt modelId="{3BF8B4D2-38FC-4EE8-AFF4-E1F0ED35DD1F}">
      <dgm:prSet phldrT="[Текст]" custT="1"/>
      <dgm:spPr/>
      <dgm:t>
        <a:bodyPr/>
        <a:lstStyle/>
        <a:p>
          <a:r>
            <a:rPr lang="en-US" sz="4800" dirty="0" err="1" smtClean="0">
              <a:latin typeface="Times New Roman" pitchFamily="18" charset="0"/>
              <a:cs typeface="Times New Roman" pitchFamily="18" charset="0"/>
            </a:rPr>
            <a:t>opamlar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0291AF0B-B8B4-4F58-B083-B9D968911CDB}" type="parTrans" cxnId="{A86A3EBC-2352-48D6-B2A3-C82365DD5D61}">
      <dgm:prSet/>
      <dgm:spPr/>
      <dgm:t>
        <a:bodyPr/>
        <a:lstStyle/>
        <a:p>
          <a:endParaRPr lang="ru-RU"/>
        </a:p>
      </dgm:t>
    </dgm:pt>
    <dgm:pt modelId="{51BCE0FF-49DB-420B-993D-503747030E1E}" type="sibTrans" cxnId="{A86A3EBC-2352-48D6-B2A3-C82365DD5D61}">
      <dgm:prSet/>
      <dgm:spPr/>
      <dgm:t>
        <a:bodyPr/>
        <a:lstStyle/>
        <a:p>
          <a:endParaRPr lang="ru-RU"/>
        </a:p>
      </dgm:t>
    </dgm:pt>
    <dgm:pt modelId="{7817CD6A-F22A-43B8-B78B-D5847F4846EB}">
      <dgm:prSet phldrT="[Текст]" custT="1"/>
      <dgm:spPr/>
      <dgm:t>
        <a:bodyPr/>
        <a:lstStyle/>
        <a:p>
          <a:r>
            <a:rPr lang="en-US" sz="4800" dirty="0" err="1" smtClean="0">
              <a:latin typeface="Times New Roman" pitchFamily="18" charset="0"/>
              <a:cs typeface="Times New Roman" pitchFamily="18" charset="0"/>
            </a:rPr>
            <a:t>oqshomlari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17028A62-CD43-4343-B73D-12E7A84B8D47}" type="parTrans" cxnId="{DDC75AAB-7952-4C30-B19C-7B12EC1A9572}">
      <dgm:prSet/>
      <dgm:spPr/>
      <dgm:t>
        <a:bodyPr/>
        <a:lstStyle/>
        <a:p>
          <a:endParaRPr lang="ru-RU"/>
        </a:p>
      </dgm:t>
    </dgm:pt>
    <dgm:pt modelId="{34407B3E-2C3C-426B-88F6-56F3D5CDCEEC}" type="sibTrans" cxnId="{DDC75AAB-7952-4C30-B19C-7B12EC1A9572}">
      <dgm:prSet/>
      <dgm:spPr/>
      <dgm:t>
        <a:bodyPr/>
        <a:lstStyle/>
        <a:p>
          <a:endParaRPr lang="ru-RU"/>
        </a:p>
      </dgm:t>
    </dgm:pt>
    <dgm:pt modelId="{9415F540-B560-40CA-8960-0E6E5C1CD1BD}" type="pres">
      <dgm:prSet presAssocID="{75B45557-8522-4966-8280-619DDD98D7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5D90D6-8F2A-4BBC-B9E7-DA39E888A545}" type="pres">
      <dgm:prSet presAssocID="{A510388F-0A19-497F-9202-BAEFA6B3A8BB}" presName="composite" presStyleCnt="0"/>
      <dgm:spPr/>
    </dgm:pt>
    <dgm:pt modelId="{36429AD3-8AD1-45C6-9599-D8BC57E2AA22}" type="pres">
      <dgm:prSet presAssocID="{A510388F-0A19-497F-9202-BAEFA6B3A8B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D9A0F-248D-4A80-B5C9-50BA429E4BF4}" type="pres">
      <dgm:prSet presAssocID="{A510388F-0A19-497F-9202-BAEFA6B3A8B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08D2D-6468-42CC-BF42-F28882E32669}" type="pres">
      <dgm:prSet presAssocID="{B0889CE0-A8A1-4205-B1DB-10D6D0BD44A2}" presName="space" presStyleCnt="0"/>
      <dgm:spPr/>
    </dgm:pt>
    <dgm:pt modelId="{2DECE6B6-277F-488D-91ED-3C364EA1B65B}" type="pres">
      <dgm:prSet presAssocID="{5DB8D801-BBB2-4BAB-9967-CBECC2724A55}" presName="composite" presStyleCnt="0"/>
      <dgm:spPr/>
    </dgm:pt>
    <dgm:pt modelId="{F53A8DAA-6945-4E22-A97B-FA368A090630}" type="pres">
      <dgm:prSet presAssocID="{5DB8D801-BBB2-4BAB-9967-CBECC2724A5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1FB17-CB51-41AE-A9F4-67AFF5E1905E}" type="pres">
      <dgm:prSet presAssocID="{5DB8D801-BBB2-4BAB-9967-CBECC2724A5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1EBCF-9857-4CC6-9E55-35088F52FC08}" type="pres">
      <dgm:prSet presAssocID="{4A9AA321-E98E-42E4-A3F1-A4F78093F207}" presName="space" presStyleCnt="0"/>
      <dgm:spPr/>
    </dgm:pt>
    <dgm:pt modelId="{3E6682D0-D127-43C7-83E2-B51D364D0DC6}" type="pres">
      <dgm:prSet presAssocID="{F3C9D7CD-7DF0-4E35-B44B-56542CB6B56E}" presName="composite" presStyleCnt="0"/>
      <dgm:spPr/>
    </dgm:pt>
    <dgm:pt modelId="{DFF69FE2-98EB-4D30-A17E-2F86CC4E26AB}" type="pres">
      <dgm:prSet presAssocID="{F3C9D7CD-7DF0-4E35-B44B-56542CB6B56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C0CFD-9B39-45FF-AE63-AF573BCF1DE7}" type="pres">
      <dgm:prSet presAssocID="{F3C9D7CD-7DF0-4E35-B44B-56542CB6B56E}" presName="desTx" presStyleLbl="alignAccFollowNode1" presStyleIdx="2" presStyleCnt="3" custScaleX="106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BB15BD-3B78-4F47-8E93-71CBAECD725B}" type="presOf" srcId="{6E57FB8B-6A0A-447C-9709-77ACE921C8BA}" destId="{6BBD9A0F-248D-4A80-B5C9-50BA429E4BF4}" srcOrd="0" destOrd="0" presId="urn:microsoft.com/office/officeart/2005/8/layout/hList1"/>
    <dgm:cxn modelId="{721C63FE-D27C-4013-8B2D-F97E7F210569}" type="presOf" srcId="{5C403676-3306-4314-A9F2-26E6E7A68F58}" destId="{6BBD9A0F-248D-4A80-B5C9-50BA429E4BF4}" srcOrd="0" destOrd="1" presId="urn:microsoft.com/office/officeart/2005/8/layout/hList1"/>
    <dgm:cxn modelId="{E8CB37D1-E252-4BE7-A098-5B6E8B0E9C1E}" type="presOf" srcId="{3BF8B4D2-38FC-4EE8-AFF4-E1F0ED35DD1F}" destId="{2281FB17-CB51-41AE-A9F4-67AFF5E1905E}" srcOrd="0" destOrd="2" presId="urn:microsoft.com/office/officeart/2005/8/layout/hList1"/>
    <dgm:cxn modelId="{109156DB-DF3C-44E6-80F7-E5A66EDB1FC0}" type="presOf" srcId="{599DB5E1-1D36-4E68-BCB5-4D65F5D50EC2}" destId="{E3DC0CFD-9B39-45FF-AE63-AF573BCF1DE7}" srcOrd="0" destOrd="2" presId="urn:microsoft.com/office/officeart/2005/8/layout/hList1"/>
    <dgm:cxn modelId="{F6427F37-AEB6-41B3-8357-4AFF81B7F7EE}" type="presOf" srcId="{58EADDB9-B3E5-449F-B6A2-F7A03126B6FD}" destId="{2281FB17-CB51-41AE-A9F4-67AFF5E1905E}" srcOrd="0" destOrd="0" presId="urn:microsoft.com/office/officeart/2005/8/layout/hList1"/>
    <dgm:cxn modelId="{D8CDEA28-5C7A-447B-8610-4B92DFC56F22}" srcId="{A510388F-0A19-497F-9202-BAEFA6B3A8BB}" destId="{6E57FB8B-6A0A-447C-9709-77ACE921C8BA}" srcOrd="0" destOrd="0" parTransId="{AD5A6D42-FD0A-455E-B086-5719E08E2468}" sibTransId="{40908445-BFDC-48E1-8429-719ABFCB78A1}"/>
    <dgm:cxn modelId="{C9E1807A-2CAE-4ED4-932F-46A325026BC0}" srcId="{75B45557-8522-4966-8280-619DDD98D710}" destId="{F3C9D7CD-7DF0-4E35-B44B-56542CB6B56E}" srcOrd="2" destOrd="0" parTransId="{A983C749-33C6-40DA-ACD2-DE38F283EB26}" sibTransId="{FFEF8A8D-1779-4E31-B6B3-C2E56C797D1C}"/>
    <dgm:cxn modelId="{6E0E838C-385B-4C12-9FC8-C175F833FE04}" type="presOf" srcId="{A8B6FFD4-D9B9-4417-B8A1-5BE1B77C3C4A}" destId="{6BBD9A0F-248D-4A80-B5C9-50BA429E4BF4}" srcOrd="0" destOrd="2" presId="urn:microsoft.com/office/officeart/2005/8/layout/hList1"/>
    <dgm:cxn modelId="{8D907708-8D6D-44FF-900C-A65B6BBD8A92}" srcId="{A510388F-0A19-497F-9202-BAEFA6B3A8BB}" destId="{5C403676-3306-4314-A9F2-26E6E7A68F58}" srcOrd="1" destOrd="0" parTransId="{CE151097-97DF-4933-9A44-B082F4DE7B8F}" sibTransId="{E73E52E9-5BE2-45E4-BF47-489984F1DCAE}"/>
    <dgm:cxn modelId="{2340B3F9-125F-4C5A-ADD3-D39BD9ADAF95}" type="presOf" srcId="{41313896-0D6A-40FE-BB77-E359BCA6E751}" destId="{E3DC0CFD-9B39-45FF-AE63-AF573BCF1DE7}" srcOrd="0" destOrd="0" presId="urn:microsoft.com/office/officeart/2005/8/layout/hList1"/>
    <dgm:cxn modelId="{F749C888-3FC6-4BE6-A554-E24438EEF35A}" type="presOf" srcId="{F3C9D7CD-7DF0-4E35-B44B-56542CB6B56E}" destId="{DFF69FE2-98EB-4D30-A17E-2F86CC4E26AB}" srcOrd="0" destOrd="0" presId="urn:microsoft.com/office/officeart/2005/8/layout/hList1"/>
    <dgm:cxn modelId="{2C435B71-A031-4DD4-92BF-DEBCAB636404}" srcId="{75B45557-8522-4966-8280-619DDD98D710}" destId="{5DB8D801-BBB2-4BAB-9967-CBECC2724A55}" srcOrd="1" destOrd="0" parTransId="{C3743DBC-F997-495F-B7E0-4475111E2935}" sibTransId="{4A9AA321-E98E-42E4-A3F1-A4F78093F207}"/>
    <dgm:cxn modelId="{A234442A-0EB8-4A93-A5D2-893B03C05A07}" srcId="{5DB8D801-BBB2-4BAB-9967-CBECC2724A55}" destId="{F8F3AAD3-3831-497C-877A-9C9FEFCCBFC3}" srcOrd="1" destOrd="0" parTransId="{D5C2F75A-C7AD-4589-B51C-97CEA9866FFB}" sibTransId="{CD05E95D-D635-4DB7-ABE3-2278AD5F31C7}"/>
    <dgm:cxn modelId="{A8796B26-901C-4106-B9D8-7FD45BD58602}" type="presOf" srcId="{5DB8D801-BBB2-4BAB-9967-CBECC2724A55}" destId="{F53A8DAA-6945-4E22-A97B-FA368A090630}" srcOrd="0" destOrd="0" presId="urn:microsoft.com/office/officeart/2005/8/layout/hList1"/>
    <dgm:cxn modelId="{DDC75AAB-7952-4C30-B19C-7B12EC1A9572}" srcId="{F3C9D7CD-7DF0-4E35-B44B-56542CB6B56E}" destId="{7817CD6A-F22A-43B8-B78B-D5847F4846EB}" srcOrd="1" destOrd="0" parTransId="{17028A62-CD43-4343-B73D-12E7A84B8D47}" sibTransId="{34407B3E-2C3C-426B-88F6-56F3D5CDCEEC}"/>
    <dgm:cxn modelId="{9DAC9EDE-6343-404D-A405-CC35E7ED46B9}" type="presOf" srcId="{A510388F-0A19-497F-9202-BAEFA6B3A8BB}" destId="{36429AD3-8AD1-45C6-9599-D8BC57E2AA22}" srcOrd="0" destOrd="0" presId="urn:microsoft.com/office/officeart/2005/8/layout/hList1"/>
    <dgm:cxn modelId="{B0EEC0EE-12BE-407B-BD25-204B71CBAE45}" srcId="{F3C9D7CD-7DF0-4E35-B44B-56542CB6B56E}" destId="{599DB5E1-1D36-4E68-BCB5-4D65F5D50EC2}" srcOrd="2" destOrd="0" parTransId="{9727F7EE-EBE2-4BA0-A0B6-7270AC66AB3D}" sibTransId="{DC286E29-7F39-4F79-A264-4E16AF3F0A99}"/>
    <dgm:cxn modelId="{A86A3EBC-2352-48D6-B2A3-C82365DD5D61}" srcId="{5DB8D801-BBB2-4BAB-9967-CBECC2724A55}" destId="{3BF8B4D2-38FC-4EE8-AFF4-E1F0ED35DD1F}" srcOrd="2" destOrd="0" parTransId="{0291AF0B-B8B4-4F58-B083-B9D968911CDB}" sibTransId="{51BCE0FF-49DB-420B-993D-503747030E1E}"/>
    <dgm:cxn modelId="{FE132040-F3CA-4390-BC5F-5C9BB24D62FA}" srcId="{5DB8D801-BBB2-4BAB-9967-CBECC2724A55}" destId="{58EADDB9-B3E5-449F-B6A2-F7A03126B6FD}" srcOrd="0" destOrd="0" parTransId="{A40F75C2-00E6-4F15-BDBC-2903B2486F9D}" sibTransId="{9C0AD242-B402-4010-BEEC-67D45F611142}"/>
    <dgm:cxn modelId="{0F48BE7E-1B9A-4D70-BADF-63991571E5E9}" srcId="{F3C9D7CD-7DF0-4E35-B44B-56542CB6B56E}" destId="{41313896-0D6A-40FE-BB77-E359BCA6E751}" srcOrd="0" destOrd="0" parTransId="{47FBE12F-95D6-4F5B-8B70-452C11C9C0D3}" sibTransId="{0ECDBC3F-7A29-41D3-8A59-C6993B86F280}"/>
    <dgm:cxn modelId="{0ECF17CA-8D0C-45E7-93EF-E853999BCBAB}" type="presOf" srcId="{75B45557-8522-4966-8280-619DDD98D710}" destId="{9415F540-B560-40CA-8960-0E6E5C1CD1BD}" srcOrd="0" destOrd="0" presId="urn:microsoft.com/office/officeart/2005/8/layout/hList1"/>
    <dgm:cxn modelId="{AE6CF8FA-8408-40D7-9192-8A994EA6F744}" type="presOf" srcId="{7817CD6A-F22A-43B8-B78B-D5847F4846EB}" destId="{E3DC0CFD-9B39-45FF-AE63-AF573BCF1DE7}" srcOrd="0" destOrd="1" presId="urn:microsoft.com/office/officeart/2005/8/layout/hList1"/>
    <dgm:cxn modelId="{58CC9850-64DF-476E-8C60-77A9628860EE}" type="presOf" srcId="{F8F3AAD3-3831-497C-877A-9C9FEFCCBFC3}" destId="{2281FB17-CB51-41AE-A9F4-67AFF5E1905E}" srcOrd="0" destOrd="1" presId="urn:microsoft.com/office/officeart/2005/8/layout/hList1"/>
    <dgm:cxn modelId="{35E7FC61-8B3C-4669-B8AB-6BDB23230D60}" srcId="{75B45557-8522-4966-8280-619DDD98D710}" destId="{A510388F-0A19-497F-9202-BAEFA6B3A8BB}" srcOrd="0" destOrd="0" parTransId="{F468282B-750A-4726-B5B2-34986E662C35}" sibTransId="{B0889CE0-A8A1-4205-B1DB-10D6D0BD44A2}"/>
    <dgm:cxn modelId="{B6CAD27D-8591-4AA7-80A2-E52F3151DAC3}" srcId="{A510388F-0A19-497F-9202-BAEFA6B3A8BB}" destId="{A8B6FFD4-D9B9-4417-B8A1-5BE1B77C3C4A}" srcOrd="2" destOrd="0" parTransId="{AB7408C8-EDA2-426A-B71A-99D2FA4425FD}" sibTransId="{409771C0-39EC-4581-9BBF-A31514B85F70}"/>
    <dgm:cxn modelId="{9D9EA12E-BB21-4155-9724-EECF363D5E2D}" type="presParOf" srcId="{9415F540-B560-40CA-8960-0E6E5C1CD1BD}" destId="{AF5D90D6-8F2A-4BBC-B9E7-DA39E888A545}" srcOrd="0" destOrd="0" presId="urn:microsoft.com/office/officeart/2005/8/layout/hList1"/>
    <dgm:cxn modelId="{3459D706-3C11-4A48-94B7-E3F559FDC919}" type="presParOf" srcId="{AF5D90D6-8F2A-4BBC-B9E7-DA39E888A545}" destId="{36429AD3-8AD1-45C6-9599-D8BC57E2AA22}" srcOrd="0" destOrd="0" presId="urn:microsoft.com/office/officeart/2005/8/layout/hList1"/>
    <dgm:cxn modelId="{08E214E6-7480-4594-9362-393ABFB33823}" type="presParOf" srcId="{AF5D90D6-8F2A-4BBC-B9E7-DA39E888A545}" destId="{6BBD9A0F-248D-4A80-B5C9-50BA429E4BF4}" srcOrd="1" destOrd="0" presId="urn:microsoft.com/office/officeart/2005/8/layout/hList1"/>
    <dgm:cxn modelId="{B513BBAE-3370-42EB-9E97-68F0A8DC81D5}" type="presParOf" srcId="{9415F540-B560-40CA-8960-0E6E5C1CD1BD}" destId="{1D308D2D-6468-42CC-BF42-F28882E32669}" srcOrd="1" destOrd="0" presId="urn:microsoft.com/office/officeart/2005/8/layout/hList1"/>
    <dgm:cxn modelId="{46C9144F-F2B7-48C5-B449-2E3452F43A58}" type="presParOf" srcId="{9415F540-B560-40CA-8960-0E6E5C1CD1BD}" destId="{2DECE6B6-277F-488D-91ED-3C364EA1B65B}" srcOrd="2" destOrd="0" presId="urn:microsoft.com/office/officeart/2005/8/layout/hList1"/>
    <dgm:cxn modelId="{2B28A452-2144-47EF-8558-00A7BC59007E}" type="presParOf" srcId="{2DECE6B6-277F-488D-91ED-3C364EA1B65B}" destId="{F53A8DAA-6945-4E22-A97B-FA368A090630}" srcOrd="0" destOrd="0" presId="urn:microsoft.com/office/officeart/2005/8/layout/hList1"/>
    <dgm:cxn modelId="{F9049787-CA8A-4B31-B5AE-FE105B124999}" type="presParOf" srcId="{2DECE6B6-277F-488D-91ED-3C364EA1B65B}" destId="{2281FB17-CB51-41AE-A9F4-67AFF5E1905E}" srcOrd="1" destOrd="0" presId="urn:microsoft.com/office/officeart/2005/8/layout/hList1"/>
    <dgm:cxn modelId="{DAB54303-E0F7-4782-BD44-A63466A4EB22}" type="presParOf" srcId="{9415F540-B560-40CA-8960-0E6E5C1CD1BD}" destId="{9371EBCF-9857-4CC6-9E55-35088F52FC08}" srcOrd="3" destOrd="0" presId="urn:microsoft.com/office/officeart/2005/8/layout/hList1"/>
    <dgm:cxn modelId="{F7667736-B8F3-42D5-A85A-1F27F2202D44}" type="presParOf" srcId="{9415F540-B560-40CA-8960-0E6E5C1CD1BD}" destId="{3E6682D0-D127-43C7-83E2-B51D364D0DC6}" srcOrd="4" destOrd="0" presId="urn:microsoft.com/office/officeart/2005/8/layout/hList1"/>
    <dgm:cxn modelId="{09F1C66C-6A5A-4D72-8F41-FD7A41885943}" type="presParOf" srcId="{3E6682D0-D127-43C7-83E2-B51D364D0DC6}" destId="{DFF69FE2-98EB-4D30-A17E-2F86CC4E26AB}" srcOrd="0" destOrd="0" presId="urn:microsoft.com/office/officeart/2005/8/layout/hList1"/>
    <dgm:cxn modelId="{102D232D-4288-4D79-BBB4-9D27D08722CD}" type="presParOf" srcId="{3E6682D0-D127-43C7-83E2-B51D364D0DC6}" destId="{E3DC0CFD-9B39-45FF-AE63-AF573BCF1DE7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B45557-8522-4966-8280-619DDD98D710}" type="doc">
      <dgm:prSet loTypeId="urn:microsoft.com/office/officeart/2005/8/layout/h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510388F-0A19-497F-9202-BAEFA6B3A8BB}">
      <dgm:prSet phldrT="[Текст]" custT="1"/>
      <dgm:spPr/>
      <dgm:t>
        <a:bodyPr/>
        <a:lstStyle/>
        <a:p>
          <a:r>
            <a:rPr lang="en-US" sz="3600" smtClean="0">
              <a:latin typeface="Times New Roman" pitchFamily="18" charset="0"/>
              <a:cs typeface="Times New Roman" pitchFamily="18" charset="0"/>
            </a:rPr>
            <a:t>Ko‘plik ma’nosida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F468282B-750A-4726-B5B2-34986E662C35}" type="parTrans" cxnId="{35E7FC61-8B3C-4669-B8AB-6BDB23230D60}">
      <dgm:prSet/>
      <dgm:spPr/>
      <dgm:t>
        <a:bodyPr/>
        <a:lstStyle/>
        <a:p>
          <a:endParaRPr lang="ru-RU"/>
        </a:p>
      </dgm:t>
    </dgm:pt>
    <dgm:pt modelId="{B0889CE0-A8A1-4205-B1DB-10D6D0BD44A2}" type="sibTrans" cxnId="{35E7FC61-8B3C-4669-B8AB-6BDB23230D60}">
      <dgm:prSet/>
      <dgm:spPr/>
      <dgm:t>
        <a:bodyPr/>
        <a:lstStyle/>
        <a:p>
          <a:endParaRPr lang="ru-RU"/>
        </a:p>
      </dgm:t>
    </dgm:pt>
    <dgm:pt modelId="{6E57FB8B-6A0A-447C-9709-77ACE921C8BA}">
      <dgm:prSet phldrT="[Текст]" custT="1"/>
      <dgm:spPr/>
      <dgm:t>
        <a:bodyPr/>
        <a:lstStyle/>
        <a:p>
          <a:r>
            <a:rPr lang="en-US" sz="4800" dirty="0" err="1" smtClean="0">
              <a:latin typeface="Times New Roman" pitchFamily="18" charset="0"/>
              <a:cs typeface="Times New Roman" pitchFamily="18" charset="0"/>
            </a:rPr>
            <a:t>maktablar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AD5A6D42-FD0A-455E-B086-5719E08E2468}" type="parTrans" cxnId="{D8CDEA28-5C7A-447B-8610-4B92DFC56F22}">
      <dgm:prSet/>
      <dgm:spPr/>
      <dgm:t>
        <a:bodyPr/>
        <a:lstStyle/>
        <a:p>
          <a:endParaRPr lang="ru-RU"/>
        </a:p>
      </dgm:t>
    </dgm:pt>
    <dgm:pt modelId="{40908445-BFDC-48E1-8429-719ABFCB78A1}" type="sibTrans" cxnId="{D8CDEA28-5C7A-447B-8610-4B92DFC56F22}">
      <dgm:prSet/>
      <dgm:spPr/>
      <dgm:t>
        <a:bodyPr/>
        <a:lstStyle/>
        <a:p>
          <a:endParaRPr lang="ru-RU"/>
        </a:p>
      </dgm:t>
    </dgm:pt>
    <dgm:pt modelId="{5DB8D801-BBB2-4BAB-9967-CBECC2724A55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Hurmat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ma’nosida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C3743DBC-F997-495F-B7E0-4475111E2935}" type="parTrans" cxnId="{2C435B71-A031-4DD4-92BF-DEBCAB636404}">
      <dgm:prSet/>
      <dgm:spPr/>
      <dgm:t>
        <a:bodyPr/>
        <a:lstStyle/>
        <a:p>
          <a:endParaRPr lang="ru-RU"/>
        </a:p>
      </dgm:t>
    </dgm:pt>
    <dgm:pt modelId="{4A9AA321-E98E-42E4-A3F1-A4F78093F207}" type="sibTrans" cxnId="{2C435B71-A031-4DD4-92BF-DEBCAB636404}">
      <dgm:prSet/>
      <dgm:spPr/>
      <dgm:t>
        <a:bodyPr/>
        <a:lstStyle/>
        <a:p>
          <a:endParaRPr lang="ru-RU"/>
        </a:p>
      </dgm:t>
    </dgm:pt>
    <dgm:pt modelId="{58EADDB9-B3E5-449F-B6A2-F7A03126B6FD}">
      <dgm:prSet phldrT="[Текст]" custT="1"/>
      <dgm:spPr/>
      <dgm:t>
        <a:bodyPr/>
        <a:lstStyle/>
        <a:p>
          <a:r>
            <a:rPr lang="en-US" sz="4800" dirty="0" err="1" smtClean="0">
              <a:latin typeface="Times New Roman" pitchFamily="18" charset="0"/>
              <a:cs typeface="Times New Roman" pitchFamily="18" charset="0"/>
            </a:rPr>
            <a:t>dadamlar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A40F75C2-00E6-4F15-BDBC-2903B2486F9D}" type="parTrans" cxnId="{FE132040-F3CA-4390-BC5F-5C9BB24D62FA}">
      <dgm:prSet/>
      <dgm:spPr/>
      <dgm:t>
        <a:bodyPr/>
        <a:lstStyle/>
        <a:p>
          <a:endParaRPr lang="ru-RU"/>
        </a:p>
      </dgm:t>
    </dgm:pt>
    <dgm:pt modelId="{9C0AD242-B402-4010-BEEC-67D45F611142}" type="sibTrans" cxnId="{FE132040-F3CA-4390-BC5F-5C9BB24D62FA}">
      <dgm:prSet/>
      <dgm:spPr/>
      <dgm:t>
        <a:bodyPr/>
        <a:lstStyle/>
        <a:p>
          <a:endParaRPr lang="ru-RU"/>
        </a:p>
      </dgm:t>
    </dgm:pt>
    <dgm:pt modelId="{F3C9D7CD-7DF0-4E35-B44B-56542CB6B56E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Payt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chama</a:t>
          </a:r>
          <a:endParaRPr lang="en-US" sz="3600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ma’nosida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A983C749-33C6-40DA-ACD2-DE38F283EB26}" type="parTrans" cxnId="{C9E1807A-2CAE-4ED4-932F-46A325026BC0}">
      <dgm:prSet/>
      <dgm:spPr/>
      <dgm:t>
        <a:bodyPr/>
        <a:lstStyle/>
        <a:p>
          <a:endParaRPr lang="ru-RU"/>
        </a:p>
      </dgm:t>
    </dgm:pt>
    <dgm:pt modelId="{FFEF8A8D-1779-4E31-B6B3-C2E56C797D1C}" type="sibTrans" cxnId="{C9E1807A-2CAE-4ED4-932F-46A325026BC0}">
      <dgm:prSet/>
      <dgm:spPr/>
      <dgm:t>
        <a:bodyPr/>
        <a:lstStyle/>
        <a:p>
          <a:endParaRPr lang="ru-RU"/>
        </a:p>
      </dgm:t>
    </dgm:pt>
    <dgm:pt modelId="{41313896-0D6A-40FE-BB77-E359BCA6E751}">
      <dgm:prSet phldrT="[Текст]" custT="1"/>
      <dgm:spPr/>
      <dgm:t>
        <a:bodyPr/>
        <a:lstStyle/>
        <a:p>
          <a:r>
            <a:rPr lang="en-US" sz="4800" dirty="0" err="1" smtClean="0">
              <a:latin typeface="Times New Roman" pitchFamily="18" charset="0"/>
              <a:cs typeface="Times New Roman" pitchFamily="18" charset="0"/>
            </a:rPr>
            <a:t>beshlarda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47FBE12F-95D6-4F5B-8B70-452C11C9C0D3}" type="parTrans" cxnId="{0F48BE7E-1B9A-4D70-BADF-63991571E5E9}">
      <dgm:prSet/>
      <dgm:spPr/>
      <dgm:t>
        <a:bodyPr/>
        <a:lstStyle/>
        <a:p>
          <a:endParaRPr lang="ru-RU"/>
        </a:p>
      </dgm:t>
    </dgm:pt>
    <dgm:pt modelId="{0ECDBC3F-7A29-41D3-8A59-C6993B86F280}" type="sibTrans" cxnId="{0F48BE7E-1B9A-4D70-BADF-63991571E5E9}">
      <dgm:prSet/>
      <dgm:spPr/>
      <dgm:t>
        <a:bodyPr/>
        <a:lstStyle/>
        <a:p>
          <a:endParaRPr lang="ru-RU"/>
        </a:p>
      </dgm:t>
    </dgm:pt>
    <dgm:pt modelId="{599DB5E1-1D36-4E68-BCB5-4D65F5D50EC2}">
      <dgm:prSet phldrT="[Текст]" custT="1"/>
      <dgm:spPr/>
      <dgm:t>
        <a:bodyPr/>
        <a:lstStyle/>
        <a:p>
          <a:r>
            <a:rPr lang="en-US" sz="4800" dirty="0" err="1" smtClean="0">
              <a:latin typeface="Times New Roman" pitchFamily="18" charset="0"/>
              <a:cs typeface="Times New Roman" pitchFamily="18" charset="0"/>
            </a:rPr>
            <a:t>minglarcha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9727F7EE-EBE2-4BA0-A0B6-7270AC66AB3D}" type="parTrans" cxnId="{B0EEC0EE-12BE-407B-BD25-204B71CBAE45}">
      <dgm:prSet/>
      <dgm:spPr/>
      <dgm:t>
        <a:bodyPr/>
        <a:lstStyle/>
        <a:p>
          <a:endParaRPr lang="ru-RU"/>
        </a:p>
      </dgm:t>
    </dgm:pt>
    <dgm:pt modelId="{DC286E29-7F39-4F79-A264-4E16AF3F0A99}" type="sibTrans" cxnId="{B0EEC0EE-12BE-407B-BD25-204B71CBAE45}">
      <dgm:prSet/>
      <dgm:spPr/>
      <dgm:t>
        <a:bodyPr/>
        <a:lstStyle/>
        <a:p>
          <a:endParaRPr lang="ru-RU"/>
        </a:p>
      </dgm:t>
    </dgm:pt>
    <dgm:pt modelId="{F8F3AAD3-3831-497C-877A-9C9FEFCCBFC3}">
      <dgm:prSet phldrT="[Текст]" custT="1"/>
      <dgm:spPr/>
      <dgm:t>
        <a:bodyPr/>
        <a:lstStyle/>
        <a:p>
          <a:r>
            <a:rPr lang="en-US" sz="4800" dirty="0" err="1" smtClean="0">
              <a:latin typeface="Times New Roman" pitchFamily="18" charset="0"/>
              <a:cs typeface="Times New Roman" pitchFamily="18" charset="0"/>
            </a:rPr>
            <a:t>opamlar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D5C2F75A-C7AD-4589-B51C-97CEA9866FFB}" type="parTrans" cxnId="{A234442A-0EB8-4A93-A5D2-893B03C05A07}">
      <dgm:prSet/>
      <dgm:spPr/>
      <dgm:t>
        <a:bodyPr/>
        <a:lstStyle/>
        <a:p>
          <a:endParaRPr lang="ru-RU"/>
        </a:p>
      </dgm:t>
    </dgm:pt>
    <dgm:pt modelId="{CD05E95D-D635-4DB7-ABE3-2278AD5F31C7}" type="sibTrans" cxnId="{A234442A-0EB8-4A93-A5D2-893B03C05A07}">
      <dgm:prSet/>
      <dgm:spPr/>
      <dgm:t>
        <a:bodyPr/>
        <a:lstStyle/>
        <a:p>
          <a:endParaRPr lang="ru-RU"/>
        </a:p>
      </dgm:t>
    </dgm:pt>
    <dgm:pt modelId="{3BF8B4D2-38FC-4EE8-AFF4-E1F0ED35DD1F}">
      <dgm:prSet phldrT="[Текст]" custT="1"/>
      <dgm:spPr/>
      <dgm:t>
        <a:bodyPr/>
        <a:lstStyle/>
        <a:p>
          <a:r>
            <a:rPr lang="en-US" sz="4800" dirty="0" err="1" smtClean="0">
              <a:latin typeface="Times New Roman" pitchFamily="18" charset="0"/>
              <a:cs typeface="Times New Roman" pitchFamily="18" charset="0"/>
            </a:rPr>
            <a:t>buvimlar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0291AF0B-B8B4-4F58-B083-B9D968911CDB}" type="parTrans" cxnId="{A86A3EBC-2352-48D6-B2A3-C82365DD5D61}">
      <dgm:prSet/>
      <dgm:spPr/>
      <dgm:t>
        <a:bodyPr/>
        <a:lstStyle/>
        <a:p>
          <a:endParaRPr lang="ru-RU"/>
        </a:p>
      </dgm:t>
    </dgm:pt>
    <dgm:pt modelId="{51BCE0FF-49DB-420B-993D-503747030E1E}" type="sibTrans" cxnId="{A86A3EBC-2352-48D6-B2A3-C82365DD5D61}">
      <dgm:prSet/>
      <dgm:spPr/>
      <dgm:t>
        <a:bodyPr/>
        <a:lstStyle/>
        <a:p>
          <a:endParaRPr lang="ru-RU"/>
        </a:p>
      </dgm:t>
    </dgm:pt>
    <dgm:pt modelId="{7817CD6A-F22A-43B8-B78B-D5847F4846EB}">
      <dgm:prSet phldrT="[Текст]" custT="1"/>
      <dgm:spPr/>
      <dgm:t>
        <a:bodyPr/>
        <a:lstStyle/>
        <a:p>
          <a:r>
            <a:rPr lang="en-US" sz="4800" dirty="0" err="1" smtClean="0">
              <a:latin typeface="Times New Roman" pitchFamily="18" charset="0"/>
              <a:cs typeface="Times New Roman" pitchFamily="18" charset="0"/>
            </a:rPr>
            <a:t>o‘nlarcha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17028A62-CD43-4343-B73D-12E7A84B8D47}" type="parTrans" cxnId="{DDC75AAB-7952-4C30-B19C-7B12EC1A9572}">
      <dgm:prSet/>
      <dgm:spPr/>
      <dgm:t>
        <a:bodyPr/>
        <a:lstStyle/>
        <a:p>
          <a:endParaRPr lang="ru-RU"/>
        </a:p>
      </dgm:t>
    </dgm:pt>
    <dgm:pt modelId="{34407B3E-2C3C-426B-88F6-56F3D5CDCEEC}" type="sibTrans" cxnId="{DDC75AAB-7952-4C30-B19C-7B12EC1A9572}">
      <dgm:prSet/>
      <dgm:spPr/>
      <dgm:t>
        <a:bodyPr/>
        <a:lstStyle/>
        <a:p>
          <a:endParaRPr lang="ru-RU"/>
        </a:p>
      </dgm:t>
    </dgm:pt>
    <dgm:pt modelId="{EEE310AA-4338-4A12-802E-EFFF3C964B45}">
      <dgm:prSet phldrT="[Текст]" custT="1"/>
      <dgm:spPr/>
      <dgm:t>
        <a:bodyPr/>
        <a:lstStyle/>
        <a:p>
          <a:r>
            <a:rPr lang="en-US" sz="4800" dirty="0" err="1" smtClean="0">
              <a:latin typeface="Times New Roman" pitchFamily="18" charset="0"/>
              <a:cs typeface="Times New Roman" pitchFamily="18" charset="0"/>
            </a:rPr>
            <a:t>bolalar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5E68DD1C-AC37-433E-A6CF-336B9443E55D}" type="parTrans" cxnId="{68FB285E-F2CA-407F-AE30-257E572C51ED}">
      <dgm:prSet/>
      <dgm:spPr/>
    </dgm:pt>
    <dgm:pt modelId="{25DBF1F3-EC3F-4F78-89A9-C0623A949273}" type="sibTrans" cxnId="{68FB285E-F2CA-407F-AE30-257E572C51ED}">
      <dgm:prSet/>
      <dgm:spPr/>
    </dgm:pt>
    <dgm:pt modelId="{D0F6C6D2-DBEC-49A2-92F5-958574F03E18}">
      <dgm:prSet phldrT="[Текст]" custT="1"/>
      <dgm:spPr/>
      <dgm:t>
        <a:bodyPr/>
        <a:lstStyle/>
        <a:p>
          <a:r>
            <a:rPr lang="en-US" sz="4800" dirty="0" err="1" smtClean="0">
              <a:latin typeface="Times New Roman" pitchFamily="18" charset="0"/>
              <a:cs typeface="Times New Roman" pitchFamily="18" charset="0"/>
            </a:rPr>
            <a:t>qo‘shnilar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D7EB5A40-6F2A-42AD-A174-BC0A51A37BF2}" type="parTrans" cxnId="{99BF9C09-CBA4-4187-9816-1CE5504A1CAC}">
      <dgm:prSet/>
      <dgm:spPr/>
    </dgm:pt>
    <dgm:pt modelId="{73B26116-A438-44BA-89C7-B21D6CBCF38B}" type="sibTrans" cxnId="{99BF9C09-CBA4-4187-9816-1CE5504A1CAC}">
      <dgm:prSet/>
      <dgm:spPr/>
    </dgm:pt>
    <dgm:pt modelId="{9415F540-B560-40CA-8960-0E6E5C1CD1BD}" type="pres">
      <dgm:prSet presAssocID="{75B45557-8522-4966-8280-619DDD98D7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5D90D6-8F2A-4BBC-B9E7-DA39E888A545}" type="pres">
      <dgm:prSet presAssocID="{A510388F-0A19-497F-9202-BAEFA6B3A8BB}" presName="composite" presStyleCnt="0"/>
      <dgm:spPr/>
    </dgm:pt>
    <dgm:pt modelId="{36429AD3-8AD1-45C6-9599-D8BC57E2AA22}" type="pres">
      <dgm:prSet presAssocID="{A510388F-0A19-497F-9202-BAEFA6B3A8B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D9A0F-248D-4A80-B5C9-50BA429E4BF4}" type="pres">
      <dgm:prSet presAssocID="{A510388F-0A19-497F-9202-BAEFA6B3A8B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08D2D-6468-42CC-BF42-F28882E32669}" type="pres">
      <dgm:prSet presAssocID="{B0889CE0-A8A1-4205-B1DB-10D6D0BD44A2}" presName="space" presStyleCnt="0"/>
      <dgm:spPr/>
    </dgm:pt>
    <dgm:pt modelId="{2DECE6B6-277F-488D-91ED-3C364EA1B65B}" type="pres">
      <dgm:prSet presAssocID="{5DB8D801-BBB2-4BAB-9967-CBECC2724A55}" presName="composite" presStyleCnt="0"/>
      <dgm:spPr/>
    </dgm:pt>
    <dgm:pt modelId="{F53A8DAA-6945-4E22-A97B-FA368A090630}" type="pres">
      <dgm:prSet presAssocID="{5DB8D801-BBB2-4BAB-9967-CBECC2724A5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1FB17-CB51-41AE-A9F4-67AFF5E1905E}" type="pres">
      <dgm:prSet presAssocID="{5DB8D801-BBB2-4BAB-9967-CBECC2724A5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1EBCF-9857-4CC6-9E55-35088F52FC08}" type="pres">
      <dgm:prSet presAssocID="{4A9AA321-E98E-42E4-A3F1-A4F78093F207}" presName="space" presStyleCnt="0"/>
      <dgm:spPr/>
    </dgm:pt>
    <dgm:pt modelId="{3E6682D0-D127-43C7-83E2-B51D364D0DC6}" type="pres">
      <dgm:prSet presAssocID="{F3C9D7CD-7DF0-4E35-B44B-56542CB6B56E}" presName="composite" presStyleCnt="0"/>
      <dgm:spPr/>
    </dgm:pt>
    <dgm:pt modelId="{DFF69FE2-98EB-4D30-A17E-2F86CC4E26AB}" type="pres">
      <dgm:prSet presAssocID="{F3C9D7CD-7DF0-4E35-B44B-56542CB6B56E}" presName="parTx" presStyleLbl="alignNode1" presStyleIdx="2" presStyleCnt="3" custScaleX="1071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C0CFD-9B39-45FF-AE63-AF573BCF1DE7}" type="pres">
      <dgm:prSet presAssocID="{F3C9D7CD-7DF0-4E35-B44B-56542CB6B56E}" presName="desTx" presStyleLbl="alignAccFollowNode1" presStyleIdx="2" presStyleCnt="3" custScaleX="106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08176D-D98E-4A44-ADA6-C743C01B2F34}" type="presOf" srcId="{6E57FB8B-6A0A-447C-9709-77ACE921C8BA}" destId="{6BBD9A0F-248D-4A80-B5C9-50BA429E4BF4}" srcOrd="0" destOrd="0" presId="urn:microsoft.com/office/officeart/2005/8/layout/hList1"/>
    <dgm:cxn modelId="{7725EA12-97A4-46A6-99EE-0D2DAA37F777}" type="presOf" srcId="{599DB5E1-1D36-4E68-BCB5-4D65F5D50EC2}" destId="{E3DC0CFD-9B39-45FF-AE63-AF573BCF1DE7}" srcOrd="0" destOrd="2" presId="urn:microsoft.com/office/officeart/2005/8/layout/hList1"/>
    <dgm:cxn modelId="{3DC8A98E-8564-4D86-9001-7A5D60296445}" type="presOf" srcId="{7817CD6A-F22A-43B8-B78B-D5847F4846EB}" destId="{E3DC0CFD-9B39-45FF-AE63-AF573BCF1DE7}" srcOrd="0" destOrd="1" presId="urn:microsoft.com/office/officeart/2005/8/layout/hList1"/>
    <dgm:cxn modelId="{D8CDEA28-5C7A-447B-8610-4B92DFC56F22}" srcId="{A510388F-0A19-497F-9202-BAEFA6B3A8BB}" destId="{6E57FB8B-6A0A-447C-9709-77ACE921C8BA}" srcOrd="0" destOrd="0" parTransId="{AD5A6D42-FD0A-455E-B086-5719E08E2468}" sibTransId="{40908445-BFDC-48E1-8429-719ABFCB78A1}"/>
    <dgm:cxn modelId="{0A44BC72-D9B3-44DB-A4FD-896FEDED8C1E}" type="presOf" srcId="{5DB8D801-BBB2-4BAB-9967-CBECC2724A55}" destId="{F53A8DAA-6945-4E22-A97B-FA368A090630}" srcOrd="0" destOrd="0" presId="urn:microsoft.com/office/officeart/2005/8/layout/hList1"/>
    <dgm:cxn modelId="{C9E1807A-2CAE-4ED4-932F-46A325026BC0}" srcId="{75B45557-8522-4966-8280-619DDD98D710}" destId="{F3C9D7CD-7DF0-4E35-B44B-56542CB6B56E}" srcOrd="2" destOrd="0" parTransId="{A983C749-33C6-40DA-ACD2-DE38F283EB26}" sibTransId="{FFEF8A8D-1779-4E31-B6B3-C2E56C797D1C}"/>
    <dgm:cxn modelId="{D5B75FED-86E4-45CF-9B9F-E372992879E8}" type="presOf" srcId="{41313896-0D6A-40FE-BB77-E359BCA6E751}" destId="{E3DC0CFD-9B39-45FF-AE63-AF573BCF1DE7}" srcOrd="0" destOrd="0" presId="urn:microsoft.com/office/officeart/2005/8/layout/hList1"/>
    <dgm:cxn modelId="{E16E9E75-A6E4-47D7-8DCA-39AC5BE0C1FA}" type="presOf" srcId="{F3C9D7CD-7DF0-4E35-B44B-56542CB6B56E}" destId="{DFF69FE2-98EB-4D30-A17E-2F86CC4E26AB}" srcOrd="0" destOrd="0" presId="urn:microsoft.com/office/officeart/2005/8/layout/hList1"/>
    <dgm:cxn modelId="{2C435B71-A031-4DD4-92BF-DEBCAB636404}" srcId="{75B45557-8522-4966-8280-619DDD98D710}" destId="{5DB8D801-BBB2-4BAB-9967-CBECC2724A55}" srcOrd="1" destOrd="0" parTransId="{C3743DBC-F997-495F-B7E0-4475111E2935}" sibTransId="{4A9AA321-E98E-42E4-A3F1-A4F78093F207}"/>
    <dgm:cxn modelId="{91041556-55DD-4E85-9824-5C63C5E5D351}" type="presOf" srcId="{3BF8B4D2-38FC-4EE8-AFF4-E1F0ED35DD1F}" destId="{2281FB17-CB51-41AE-A9F4-67AFF5E1905E}" srcOrd="0" destOrd="2" presId="urn:microsoft.com/office/officeart/2005/8/layout/hList1"/>
    <dgm:cxn modelId="{686F8ABC-AC22-4C1B-B6A5-63CBA6BCC27B}" type="presOf" srcId="{75B45557-8522-4966-8280-619DDD98D710}" destId="{9415F540-B560-40CA-8960-0E6E5C1CD1BD}" srcOrd="0" destOrd="0" presId="urn:microsoft.com/office/officeart/2005/8/layout/hList1"/>
    <dgm:cxn modelId="{A234442A-0EB8-4A93-A5D2-893B03C05A07}" srcId="{5DB8D801-BBB2-4BAB-9967-CBECC2724A55}" destId="{F8F3AAD3-3831-497C-877A-9C9FEFCCBFC3}" srcOrd="1" destOrd="0" parTransId="{D5C2F75A-C7AD-4589-B51C-97CEA9866FFB}" sibTransId="{CD05E95D-D635-4DB7-ABE3-2278AD5F31C7}"/>
    <dgm:cxn modelId="{8C7C0B4F-74CC-4EB3-B173-D95C4D30F586}" type="presOf" srcId="{F8F3AAD3-3831-497C-877A-9C9FEFCCBFC3}" destId="{2281FB17-CB51-41AE-A9F4-67AFF5E1905E}" srcOrd="0" destOrd="1" presId="urn:microsoft.com/office/officeart/2005/8/layout/hList1"/>
    <dgm:cxn modelId="{DB22AB94-CF33-47FB-848C-05C5C4086D6E}" type="presOf" srcId="{58EADDB9-B3E5-449F-B6A2-F7A03126B6FD}" destId="{2281FB17-CB51-41AE-A9F4-67AFF5E1905E}" srcOrd="0" destOrd="0" presId="urn:microsoft.com/office/officeart/2005/8/layout/hList1"/>
    <dgm:cxn modelId="{DDC75AAB-7952-4C30-B19C-7B12EC1A9572}" srcId="{F3C9D7CD-7DF0-4E35-B44B-56542CB6B56E}" destId="{7817CD6A-F22A-43B8-B78B-D5847F4846EB}" srcOrd="1" destOrd="0" parTransId="{17028A62-CD43-4343-B73D-12E7A84B8D47}" sibTransId="{34407B3E-2C3C-426B-88F6-56F3D5CDCEEC}"/>
    <dgm:cxn modelId="{B0EEC0EE-12BE-407B-BD25-204B71CBAE45}" srcId="{F3C9D7CD-7DF0-4E35-B44B-56542CB6B56E}" destId="{599DB5E1-1D36-4E68-BCB5-4D65F5D50EC2}" srcOrd="2" destOrd="0" parTransId="{9727F7EE-EBE2-4BA0-A0B6-7270AC66AB3D}" sibTransId="{DC286E29-7F39-4F79-A264-4E16AF3F0A99}"/>
    <dgm:cxn modelId="{A86A3EBC-2352-48D6-B2A3-C82365DD5D61}" srcId="{5DB8D801-BBB2-4BAB-9967-CBECC2724A55}" destId="{3BF8B4D2-38FC-4EE8-AFF4-E1F0ED35DD1F}" srcOrd="2" destOrd="0" parTransId="{0291AF0B-B8B4-4F58-B083-B9D968911CDB}" sibTransId="{51BCE0FF-49DB-420B-993D-503747030E1E}"/>
    <dgm:cxn modelId="{99BF9C09-CBA4-4187-9816-1CE5504A1CAC}" srcId="{A510388F-0A19-497F-9202-BAEFA6B3A8BB}" destId="{D0F6C6D2-DBEC-49A2-92F5-958574F03E18}" srcOrd="2" destOrd="0" parTransId="{D7EB5A40-6F2A-42AD-A174-BC0A51A37BF2}" sibTransId="{73B26116-A438-44BA-89C7-B21D6CBCF38B}"/>
    <dgm:cxn modelId="{68FB285E-F2CA-407F-AE30-257E572C51ED}" srcId="{A510388F-0A19-497F-9202-BAEFA6B3A8BB}" destId="{EEE310AA-4338-4A12-802E-EFFF3C964B45}" srcOrd="1" destOrd="0" parTransId="{5E68DD1C-AC37-433E-A6CF-336B9443E55D}" sibTransId="{25DBF1F3-EC3F-4F78-89A9-C0623A949273}"/>
    <dgm:cxn modelId="{FE132040-F3CA-4390-BC5F-5C9BB24D62FA}" srcId="{5DB8D801-BBB2-4BAB-9967-CBECC2724A55}" destId="{58EADDB9-B3E5-449F-B6A2-F7A03126B6FD}" srcOrd="0" destOrd="0" parTransId="{A40F75C2-00E6-4F15-BDBC-2903B2486F9D}" sibTransId="{9C0AD242-B402-4010-BEEC-67D45F611142}"/>
    <dgm:cxn modelId="{5873D674-B124-45C6-998B-8E11538F5D87}" type="presOf" srcId="{A510388F-0A19-497F-9202-BAEFA6B3A8BB}" destId="{36429AD3-8AD1-45C6-9599-D8BC57E2AA22}" srcOrd="0" destOrd="0" presId="urn:microsoft.com/office/officeart/2005/8/layout/hList1"/>
    <dgm:cxn modelId="{2BE4853F-31CD-43B7-AF03-3347C8395456}" type="presOf" srcId="{EEE310AA-4338-4A12-802E-EFFF3C964B45}" destId="{6BBD9A0F-248D-4A80-B5C9-50BA429E4BF4}" srcOrd="0" destOrd="1" presId="urn:microsoft.com/office/officeart/2005/8/layout/hList1"/>
    <dgm:cxn modelId="{0F48BE7E-1B9A-4D70-BADF-63991571E5E9}" srcId="{F3C9D7CD-7DF0-4E35-B44B-56542CB6B56E}" destId="{41313896-0D6A-40FE-BB77-E359BCA6E751}" srcOrd="0" destOrd="0" parTransId="{47FBE12F-95D6-4F5B-8B70-452C11C9C0D3}" sibTransId="{0ECDBC3F-7A29-41D3-8A59-C6993B86F280}"/>
    <dgm:cxn modelId="{D9ED6E0E-C6D0-42AA-8D72-3F71993147B0}" type="presOf" srcId="{D0F6C6D2-DBEC-49A2-92F5-958574F03E18}" destId="{6BBD9A0F-248D-4A80-B5C9-50BA429E4BF4}" srcOrd="0" destOrd="2" presId="urn:microsoft.com/office/officeart/2005/8/layout/hList1"/>
    <dgm:cxn modelId="{35E7FC61-8B3C-4669-B8AB-6BDB23230D60}" srcId="{75B45557-8522-4966-8280-619DDD98D710}" destId="{A510388F-0A19-497F-9202-BAEFA6B3A8BB}" srcOrd="0" destOrd="0" parTransId="{F468282B-750A-4726-B5B2-34986E662C35}" sibTransId="{B0889CE0-A8A1-4205-B1DB-10D6D0BD44A2}"/>
    <dgm:cxn modelId="{801F5488-347C-4E7F-968E-1EF46B53AA04}" type="presParOf" srcId="{9415F540-B560-40CA-8960-0E6E5C1CD1BD}" destId="{AF5D90D6-8F2A-4BBC-B9E7-DA39E888A545}" srcOrd="0" destOrd="0" presId="urn:microsoft.com/office/officeart/2005/8/layout/hList1"/>
    <dgm:cxn modelId="{9485E879-4923-4A94-BC42-651E38BB7DAC}" type="presParOf" srcId="{AF5D90D6-8F2A-4BBC-B9E7-DA39E888A545}" destId="{36429AD3-8AD1-45C6-9599-D8BC57E2AA22}" srcOrd="0" destOrd="0" presId="urn:microsoft.com/office/officeart/2005/8/layout/hList1"/>
    <dgm:cxn modelId="{A280111F-AD51-4D31-80D9-339B3D738B07}" type="presParOf" srcId="{AF5D90D6-8F2A-4BBC-B9E7-DA39E888A545}" destId="{6BBD9A0F-248D-4A80-B5C9-50BA429E4BF4}" srcOrd="1" destOrd="0" presId="urn:microsoft.com/office/officeart/2005/8/layout/hList1"/>
    <dgm:cxn modelId="{45ED39B4-8282-4250-B388-EA6B81D3C1F5}" type="presParOf" srcId="{9415F540-B560-40CA-8960-0E6E5C1CD1BD}" destId="{1D308D2D-6468-42CC-BF42-F28882E32669}" srcOrd="1" destOrd="0" presId="urn:microsoft.com/office/officeart/2005/8/layout/hList1"/>
    <dgm:cxn modelId="{997F2281-A66E-4A3B-8ED7-A5CDAACBB8E9}" type="presParOf" srcId="{9415F540-B560-40CA-8960-0E6E5C1CD1BD}" destId="{2DECE6B6-277F-488D-91ED-3C364EA1B65B}" srcOrd="2" destOrd="0" presId="urn:microsoft.com/office/officeart/2005/8/layout/hList1"/>
    <dgm:cxn modelId="{028C8D3C-3F69-400C-9B9B-CFFEAA9B18E1}" type="presParOf" srcId="{2DECE6B6-277F-488D-91ED-3C364EA1B65B}" destId="{F53A8DAA-6945-4E22-A97B-FA368A090630}" srcOrd="0" destOrd="0" presId="urn:microsoft.com/office/officeart/2005/8/layout/hList1"/>
    <dgm:cxn modelId="{BDF9E34D-974F-44A9-A5FB-56703B710854}" type="presParOf" srcId="{2DECE6B6-277F-488D-91ED-3C364EA1B65B}" destId="{2281FB17-CB51-41AE-A9F4-67AFF5E1905E}" srcOrd="1" destOrd="0" presId="urn:microsoft.com/office/officeart/2005/8/layout/hList1"/>
    <dgm:cxn modelId="{CEC935CD-6004-44DB-ABBD-7E830777B83B}" type="presParOf" srcId="{9415F540-B560-40CA-8960-0E6E5C1CD1BD}" destId="{9371EBCF-9857-4CC6-9E55-35088F52FC08}" srcOrd="3" destOrd="0" presId="urn:microsoft.com/office/officeart/2005/8/layout/hList1"/>
    <dgm:cxn modelId="{BB299D8B-CFFB-4BCC-B20C-B809C91B4FA5}" type="presParOf" srcId="{9415F540-B560-40CA-8960-0E6E5C1CD1BD}" destId="{3E6682D0-D127-43C7-83E2-B51D364D0DC6}" srcOrd="4" destOrd="0" presId="urn:microsoft.com/office/officeart/2005/8/layout/hList1"/>
    <dgm:cxn modelId="{C57EE763-AD7E-4B16-B65B-1486AEB09632}" type="presParOf" srcId="{3E6682D0-D127-43C7-83E2-B51D364D0DC6}" destId="{DFF69FE2-98EB-4D30-A17E-2F86CC4E26AB}" srcOrd="0" destOrd="0" presId="urn:microsoft.com/office/officeart/2005/8/layout/hList1"/>
    <dgm:cxn modelId="{5BF6ABB1-565F-44C7-94BD-FD93A3131859}" type="presParOf" srcId="{3E6682D0-D127-43C7-83E2-B51D364D0DC6}" destId="{E3DC0CFD-9B39-45FF-AE63-AF573BCF1DE7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3C7B6C-3F27-473E-9E5B-EAC65D70CCF1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12D3F9F2-40EF-46AB-B0A7-338235A20780}">
      <dgm:prSet phldrT="[Текст]" custT="1"/>
      <dgm:spPr/>
      <dgm:t>
        <a:bodyPr/>
        <a:lstStyle/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00000"/>
            </a:lnSpc>
          </a:pP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Avval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ustozimga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bergayman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salom.Otam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ham  joy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olmish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yurak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yurakdan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yerga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tushirdilar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meni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falakdan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algn="ctr">
            <a:lnSpc>
              <a:spcPct val="100000"/>
            </a:lnSpc>
          </a:pP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Ustoz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-chi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ko‘nglimni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burib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imonga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ko‘tardilar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meni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yerdan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osmonga</a:t>
          </a: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F5ECDFD3-B5E6-49ED-87C7-5E3818CB36F3}" type="parTrans" cxnId="{F32B13FB-568A-4691-BA3C-D24C3D4682FF}">
      <dgm:prSet/>
      <dgm:spPr/>
      <dgm:t>
        <a:bodyPr/>
        <a:lstStyle/>
        <a:p>
          <a:endParaRPr lang="ru-RU"/>
        </a:p>
      </dgm:t>
    </dgm:pt>
    <dgm:pt modelId="{520805E2-610B-4AA0-B273-0F15A1E8A6AD}" type="sibTrans" cxnId="{F32B13FB-568A-4691-BA3C-D24C3D4682FF}">
      <dgm:prSet/>
      <dgm:spPr/>
      <dgm:t>
        <a:bodyPr/>
        <a:lstStyle/>
        <a:p>
          <a:endParaRPr lang="ru-RU"/>
        </a:p>
      </dgm:t>
    </dgm:pt>
    <dgm:pt modelId="{BEEAE06C-2763-4218-A324-0456C969D60E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Otamni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ham,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ustozimni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ham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bir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xilda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yaxshi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ko‘raman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Otam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mening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dunyoga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kelishimga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unib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o‘sishimga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sababchi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bo‘lsa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ustozim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fazlu-kamol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topishimga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ko‘mak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berdilar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87C9942A-B556-415C-B9B5-4655F8731998}" type="parTrans" cxnId="{1D05C4F9-8C46-4D62-AF05-2C41400F40D1}">
      <dgm:prSet/>
      <dgm:spPr/>
      <dgm:t>
        <a:bodyPr/>
        <a:lstStyle/>
        <a:p>
          <a:endParaRPr lang="ru-RU"/>
        </a:p>
      </dgm:t>
    </dgm:pt>
    <dgm:pt modelId="{09D8E8AF-BB00-4A92-88ED-D3A2DF1C3D99}" type="sibTrans" cxnId="{1D05C4F9-8C46-4D62-AF05-2C41400F40D1}">
      <dgm:prSet/>
      <dgm:spPr/>
      <dgm:t>
        <a:bodyPr/>
        <a:lstStyle/>
        <a:p>
          <a:endParaRPr lang="ru-RU"/>
        </a:p>
      </dgm:t>
    </dgm:pt>
    <dgm:pt modelId="{B6AFFFFB-DFE0-46F0-B009-77CDBBFD0BD7}" type="pres">
      <dgm:prSet presAssocID="{683C7B6C-3F27-473E-9E5B-EAC65D70CCF1}" presName="compositeShape" presStyleCnt="0">
        <dgm:presLayoutVars>
          <dgm:chMax val="7"/>
          <dgm:dir/>
          <dgm:resizeHandles val="exact"/>
        </dgm:presLayoutVars>
      </dgm:prSet>
      <dgm:spPr/>
    </dgm:pt>
    <dgm:pt modelId="{0E1A7BB6-20A2-40FB-AF24-3D85E0432587}" type="pres">
      <dgm:prSet presAssocID="{12D3F9F2-40EF-46AB-B0A7-338235A20780}" presName="circ1" presStyleLbl="vennNode1" presStyleIdx="0" presStyleCnt="2" custScaleX="133359" custScaleY="100547" custLinFactNeighborX="-8404"/>
      <dgm:spPr/>
      <dgm:t>
        <a:bodyPr/>
        <a:lstStyle/>
        <a:p>
          <a:endParaRPr lang="ru-RU"/>
        </a:p>
      </dgm:t>
    </dgm:pt>
    <dgm:pt modelId="{6F91596E-68F2-4072-A9E3-B55F64BD21E8}" type="pres">
      <dgm:prSet presAssocID="{12D3F9F2-40EF-46AB-B0A7-338235A2078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239FC-8F19-46D6-A0B4-8E72EE6A9A1B}" type="pres">
      <dgm:prSet presAssocID="{BEEAE06C-2763-4218-A324-0456C969D60E}" presName="circ2" presStyleLbl="vennNode1" presStyleIdx="1" presStyleCnt="2" custAng="0" custScaleX="123728" custScaleY="100547" custLinFactNeighborX="7183"/>
      <dgm:spPr/>
      <dgm:t>
        <a:bodyPr/>
        <a:lstStyle/>
        <a:p>
          <a:endParaRPr lang="ru-RU"/>
        </a:p>
      </dgm:t>
    </dgm:pt>
    <dgm:pt modelId="{ACB1276B-D04E-4BB7-A1B3-A31F03C250B6}" type="pres">
      <dgm:prSet presAssocID="{BEEAE06C-2763-4218-A324-0456C969D60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E66AB7-FE66-497F-B2F2-55BE3D812F8D}" type="presOf" srcId="{BEEAE06C-2763-4218-A324-0456C969D60E}" destId="{23F239FC-8F19-46D6-A0B4-8E72EE6A9A1B}" srcOrd="0" destOrd="0" presId="urn:microsoft.com/office/officeart/2005/8/layout/venn1"/>
    <dgm:cxn modelId="{8FF82FA5-492D-465F-97A2-A1502827A7DC}" type="presOf" srcId="{683C7B6C-3F27-473E-9E5B-EAC65D70CCF1}" destId="{B6AFFFFB-DFE0-46F0-B009-77CDBBFD0BD7}" srcOrd="0" destOrd="0" presId="urn:microsoft.com/office/officeart/2005/8/layout/venn1"/>
    <dgm:cxn modelId="{D2F59595-2BBF-456F-8C0A-4A2ED412981A}" type="presOf" srcId="{12D3F9F2-40EF-46AB-B0A7-338235A20780}" destId="{6F91596E-68F2-4072-A9E3-B55F64BD21E8}" srcOrd="1" destOrd="0" presId="urn:microsoft.com/office/officeart/2005/8/layout/venn1"/>
    <dgm:cxn modelId="{59646C3C-A46C-4A1B-91AD-72158322AAFE}" type="presOf" srcId="{BEEAE06C-2763-4218-A324-0456C969D60E}" destId="{ACB1276B-D04E-4BB7-A1B3-A31F03C250B6}" srcOrd="1" destOrd="0" presId="urn:microsoft.com/office/officeart/2005/8/layout/venn1"/>
    <dgm:cxn modelId="{1D05C4F9-8C46-4D62-AF05-2C41400F40D1}" srcId="{683C7B6C-3F27-473E-9E5B-EAC65D70CCF1}" destId="{BEEAE06C-2763-4218-A324-0456C969D60E}" srcOrd="1" destOrd="0" parTransId="{87C9942A-B556-415C-B9B5-4655F8731998}" sibTransId="{09D8E8AF-BB00-4A92-88ED-D3A2DF1C3D99}"/>
    <dgm:cxn modelId="{F32B13FB-568A-4691-BA3C-D24C3D4682FF}" srcId="{683C7B6C-3F27-473E-9E5B-EAC65D70CCF1}" destId="{12D3F9F2-40EF-46AB-B0A7-338235A20780}" srcOrd="0" destOrd="0" parTransId="{F5ECDFD3-B5E6-49ED-87C7-5E3818CB36F3}" sibTransId="{520805E2-610B-4AA0-B273-0F15A1E8A6AD}"/>
    <dgm:cxn modelId="{F4B13785-EA00-4635-8B2F-2028B69E95E1}" type="presOf" srcId="{12D3F9F2-40EF-46AB-B0A7-338235A20780}" destId="{0E1A7BB6-20A2-40FB-AF24-3D85E0432587}" srcOrd="0" destOrd="0" presId="urn:microsoft.com/office/officeart/2005/8/layout/venn1"/>
    <dgm:cxn modelId="{3C718582-F1BA-4409-B4A1-F5046BE432B3}" type="presParOf" srcId="{B6AFFFFB-DFE0-46F0-B009-77CDBBFD0BD7}" destId="{0E1A7BB6-20A2-40FB-AF24-3D85E0432587}" srcOrd="0" destOrd="0" presId="urn:microsoft.com/office/officeart/2005/8/layout/venn1"/>
    <dgm:cxn modelId="{CAE961CA-7CCF-448B-BE68-3487F1E237BF}" type="presParOf" srcId="{B6AFFFFB-DFE0-46F0-B009-77CDBBFD0BD7}" destId="{6F91596E-68F2-4072-A9E3-B55F64BD21E8}" srcOrd="1" destOrd="0" presId="urn:microsoft.com/office/officeart/2005/8/layout/venn1"/>
    <dgm:cxn modelId="{E09B07A3-ED8C-46BF-8EB4-FA0D4C8B794A}" type="presParOf" srcId="{B6AFFFFB-DFE0-46F0-B009-77CDBBFD0BD7}" destId="{23F239FC-8F19-46D6-A0B4-8E72EE6A9A1B}" srcOrd="2" destOrd="0" presId="urn:microsoft.com/office/officeart/2005/8/layout/venn1"/>
    <dgm:cxn modelId="{AC6E4A2C-116A-4F75-A501-712E2141DDA8}" type="presParOf" srcId="{B6AFFFFB-DFE0-46F0-B009-77CDBBFD0BD7}" destId="{ACB1276B-D04E-4BB7-A1B3-A31F03C250B6}" srcOrd="3" destOrd="0" presId="urn:microsoft.com/office/officeart/2005/8/layout/venn1"/>
  </dgm:cxnLst>
  <dgm:bg>
    <a:solidFill>
      <a:schemeClr val="accent4">
        <a:lumMod val="20000"/>
        <a:lumOff val="80000"/>
      </a:schemeClr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10.10.2020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231C3D-C12B-45C8-A558-7502C0B036FC}" type="slidenum">
              <a:rPr lang="ru-RU" smtClean="0"/>
              <a:pPr/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269288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231C3D-C12B-45C8-A558-7502C0B036FC}" type="slidenum">
              <a:rPr lang="ru-RU" smtClean="0"/>
              <a:pPr/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26928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10/10/2020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10/10/2020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10/10/2020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10/10/2020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10/10/2020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10/10/2020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452530" y="2726671"/>
            <a:ext cx="6929486" cy="3551291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Sharafli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egalari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lar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ko‘plik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qo‘shimchasining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qo‘llanishi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920">
              <a:spcBef>
                <a:spcPts val="233"/>
              </a:spcBef>
              <a:defRPr/>
            </a:pPr>
            <a:endParaRPr lang="ru-RU" sz="44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595274" y="2643182"/>
            <a:ext cx="728663" cy="2143140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7" name="Picture 3" descr="C:\Users\win7 32\Desktop\1oktabr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 cstate="print"/>
          <a:srcRect l="17428" r="17428"/>
          <a:stretch>
            <a:fillRect/>
          </a:stretch>
        </p:blipFill>
        <p:spPr bwMode="auto">
          <a:xfrm>
            <a:off x="8453454" y="2714620"/>
            <a:ext cx="3328416" cy="3407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66646" y="214291"/>
            <a:ext cx="12025354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/>
              <a:t/>
            </a:r>
            <a:br>
              <a:rPr lang="en-US" sz="4400" dirty="0"/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/>
        </p:nvSpPr>
        <p:spPr bwMode="auto">
          <a:xfrm>
            <a:off x="309522" y="1285860"/>
            <a:ext cx="11667392" cy="518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036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3288" indent="-344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7483">
              <a:defRPr>
                <a:latin typeface="+mn-lt"/>
                <a:ea typeface="+mn-ea"/>
                <a:cs typeface="+mn-cs"/>
              </a:defRPr>
            </a:lvl6pPr>
            <a:lvl7pPr marL="3260979">
              <a:defRPr>
                <a:latin typeface="+mn-lt"/>
                <a:ea typeface="+mn-ea"/>
                <a:cs typeface="+mn-cs"/>
              </a:defRPr>
            </a:lvl7pPr>
            <a:lvl8pPr marL="3804476">
              <a:defRPr>
                <a:latin typeface="+mn-lt"/>
                <a:ea typeface="+mn-ea"/>
                <a:cs typeface="+mn-cs"/>
              </a:defRPr>
            </a:lvl8pPr>
            <a:lvl9pPr marL="4347972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100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4562" y="1071546"/>
            <a:ext cx="58579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Alisher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Navoiy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Ha,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otam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joy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olmish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yurak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yurakdan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tushirdilar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falakdan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Ustoz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-chi,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ko‘nglimni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burib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imonga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Ko‘tardilar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osmonga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Hamma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Ofarin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tasanno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2050" name="Picture 2" descr="C:\Users\win7 32\Desktop\736_736_80_26799172f4158410925912d82ac0d9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22" y="1500174"/>
            <a:ext cx="5520704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qamshy.kz/media/2019/11/28/1535713312_0_92279_cfc3696d_orig.png?width=600&amp;height=3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1357313"/>
            <a:ext cx="42862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qamshy.kz/media/2019/11/28/1535713312_0_92279_cfc3696d_orig.png?width=600&amp;height=3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1357313"/>
            <a:ext cx="4143364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10116" y="1428736"/>
            <a:ext cx="707236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oqil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умный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fikrlamoq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мыслить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aziz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дорогой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ulug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‘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великий 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nahotki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никогда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falak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неужели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ko‘tarmoq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поднимать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1092" y="214290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“XOTIRA  MASHQI”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SHARAFLI  KASB  EGALARI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836" y="1357298"/>
            <a:ext cx="11287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7 32\Desktop\898283.43b9261c6fecfa632ef873562c70b7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24" y="2643182"/>
            <a:ext cx="5786478" cy="3855241"/>
          </a:xfrm>
          <a:prstGeom prst="rect">
            <a:avLst/>
          </a:prstGeom>
          <a:noFill/>
        </p:spPr>
      </p:pic>
      <p:pic>
        <p:nvPicPr>
          <p:cNvPr id="1027" name="Picture 3" descr="C:\Users\win7 32\Desktop\ab9178509481066fc4fc307566c62e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60" y="1357298"/>
            <a:ext cx="5286412" cy="36740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qamshy.kz/media/2019/11/28/1535713312_0_92279_cfc3696d_orig.png?width=600&amp;height=3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84" y="1285860"/>
            <a:ext cx="3379549" cy="292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38546" y="1071546"/>
            <a:ext cx="8143932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muhtoj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нуждающийся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ma’naviy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просвещённый, духовный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mukammal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завершённый, совершенный 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taqdir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судьба 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sazovor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достойный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tahsin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одобрение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muhtaram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почтенный, уважаемый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ehtirom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уважение, почтение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bog‘lamoq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связывать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1092" y="214290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“XOTIRA  MASHQI”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14290"/>
            <a:ext cx="9144000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EHTIROM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7372" y="1357298"/>
            <a:ext cx="6286544" cy="4598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Iskandar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Zulqarnayndan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so‘radilar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Kimni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ko‘proq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ko‘rasiz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Otangiznimi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ustozingiznimi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 descr="C:\Users\win7 32\Desktop\00414954_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36" y="1357298"/>
            <a:ext cx="4929222" cy="49935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14290"/>
            <a:ext cx="9144000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EHTIROM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960" y="1225689"/>
            <a:ext cx="115729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Iskandar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shunday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Otamni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ham,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ustozimni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xilda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ko‘raman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Otam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dunyoga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kelishimga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o‘sishimga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sababchi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ustozim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fazl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-u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kamol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topishimga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berdilar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Shunga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ko‘ra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ikki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tarbiyachimga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nazarda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qarayman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ikki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muhtaram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zotga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barobar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muhabbat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bog‘lab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ehtirom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qilaman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17240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476168" y="1544676"/>
          <a:ext cx="11715832" cy="5313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5953124" y="2571744"/>
            <a:ext cx="1643074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o‘ringa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qo‘yursiz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kimni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3238500" y="285750"/>
            <a:ext cx="6786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VEEN  DIAGRAMMASI</a:t>
            </a:r>
            <a:endParaRPr lang="ru-RU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881422" y="1214422"/>
            <a:ext cx="8072494" cy="49244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  2-topshiriq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3-topshiriqdagi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matnlarni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e’tibor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matnda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.(39 </a:t>
            </a:r>
            <a:r>
              <a:rPr lang="en-US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40-bet)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 -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qo‘shimchasi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hurmat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payt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ko‘plik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taxmin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ma’nosini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7 32\Desktop\sinf-pasporti-photo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0" y="2000240"/>
            <a:ext cx="3143272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738546" y="1714488"/>
            <a:ext cx="8024828" cy="3693319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Lug‘atda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40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2-topshiriqdagi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she’rning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mazmunini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so‘zlab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yod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oling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(37-bet)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7 32\Desktop\sinf-pasporti-photo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0" y="2000240"/>
            <a:ext cx="3143272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354722"/>
            <a:ext cx="11665123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MUSTAQIL  BAJARISH  UCHUN  TOPSHIRIQLAR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309522" y="5000636"/>
            <a:ext cx="5857916" cy="1500198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Qadrli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o‘quvchilar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odob-axloq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qoidalarini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bilishingiz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zarur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1095340" y="3929066"/>
            <a:ext cx="2500330" cy="928694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bilmoq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6238876" y="1285860"/>
            <a:ext cx="5643602" cy="1500198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Ustozimiz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sabr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bizga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bilmaganlarimizni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o‘rgatdilar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238084" y="1285860"/>
            <a:ext cx="5857916" cy="1500198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Bizga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bilimingiz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sizga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tashakkur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aytaman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6310314" y="5000636"/>
            <a:ext cx="5572164" cy="1500198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Maktabimizda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tantanali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yig‘ilish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o‘tdi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1095340" y="2928934"/>
            <a:ext cx="2500330" cy="857256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tashakkur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8382016" y="4000504"/>
            <a:ext cx="2714644" cy="857256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tantanali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yig‘ilish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8382016" y="2928934"/>
            <a:ext cx="2643206" cy="857256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sabr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2530890">
            <a:off x="3651876" y="3063461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8625806">
            <a:off x="3716687" y="4097002"/>
            <a:ext cx="968477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 rot="1901203">
            <a:off x="7295433" y="4142629"/>
            <a:ext cx="950681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20058292">
            <a:off x="7374042" y="3015352"/>
            <a:ext cx="838679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595802" y="3071810"/>
            <a:ext cx="2857520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Lug‘at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14290"/>
            <a:ext cx="11809412" cy="737456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Tinglang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522" y="1214422"/>
            <a:ext cx="11593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1-Topshiriq.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Suhbatda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qo‘shimchasi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ifodalayotgan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ma’noga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e’tibor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60" y="1714488"/>
            <a:ext cx="115015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Ustoz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onamning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tug‘ilgan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kunlariga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sovg‘a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qilishni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bilmayapman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Sovg‘a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pulim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kamroq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Onanga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gul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lar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sotib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Ayol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gul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lar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ko‘radi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Menimcha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oddiy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sovg‘a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bo‘ladi-ku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Hafta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davomida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hamma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fanlardan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yuqori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baholar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olishga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harakat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farzandining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a’lo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bahosi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bilimli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sovg‘a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Ha,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aytgandek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onangga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lar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yordamlashishni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unutma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Maslahatingiz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rahmat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!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  OLING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/>
        </p:nvSpPr>
        <p:spPr bwMode="auto">
          <a:xfrm>
            <a:off x="309522" y="1428736"/>
            <a:ext cx="11667392" cy="503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036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3288" indent="-344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7483">
              <a:defRPr>
                <a:latin typeface="+mn-lt"/>
                <a:ea typeface="+mn-ea"/>
                <a:cs typeface="+mn-cs"/>
              </a:defRPr>
            </a:lvl6pPr>
            <a:lvl7pPr marL="3260979">
              <a:defRPr>
                <a:latin typeface="+mn-lt"/>
                <a:ea typeface="+mn-ea"/>
                <a:cs typeface="+mn-cs"/>
              </a:defRPr>
            </a:lvl7pPr>
            <a:lvl8pPr marL="3804476">
              <a:defRPr>
                <a:latin typeface="+mn-lt"/>
                <a:ea typeface="+mn-ea"/>
                <a:cs typeface="+mn-cs"/>
              </a:defRPr>
            </a:lvl8pPr>
            <a:lvl9pPr marL="4347972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</a:t>
            </a:r>
            <a:r>
              <a:rPr lang="en-US" sz="1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</a:t>
            </a:r>
            <a:r>
              <a:rPr lang="en-US" sz="1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ko‘plik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qo‘shimchasi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so‘zlarga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egalik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qo‘shimchasidan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keyin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qo‘shilsa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hurmat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ma’nosini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ifodalaydi.</a:t>
            </a:r>
            <a:r>
              <a:rPr lang="en-US" sz="1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Anvar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amakimlar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mehribonlar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Bobomlar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uydalar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Payt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ma’nosini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bildiruvchi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so‘zlarga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qo‘shilganda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chama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taxmin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ma’nosini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ifodalaydi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Soat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uchlarda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kelaman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Kechqurunlari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havo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salqin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100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086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Fonetik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/>
              <a:t/>
            </a:r>
            <a:br>
              <a:rPr lang="en-US" sz="4400" dirty="0"/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/>
        </p:nvSpPr>
        <p:spPr bwMode="auto">
          <a:xfrm>
            <a:off x="309522" y="1285860"/>
            <a:ext cx="11667392" cy="518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036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3288" indent="-344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7483">
              <a:defRPr>
                <a:latin typeface="+mn-lt"/>
                <a:ea typeface="+mn-ea"/>
                <a:cs typeface="+mn-cs"/>
              </a:defRPr>
            </a:lvl6pPr>
            <a:lvl7pPr marL="3260979">
              <a:defRPr>
                <a:latin typeface="+mn-lt"/>
                <a:ea typeface="+mn-ea"/>
                <a:cs typeface="+mn-cs"/>
              </a:defRPr>
            </a:lvl7pPr>
            <a:lvl8pPr marL="3804476">
              <a:defRPr>
                <a:latin typeface="+mn-lt"/>
                <a:ea typeface="+mn-ea"/>
                <a:cs typeface="+mn-cs"/>
              </a:defRPr>
            </a:lvl8pPr>
            <a:lvl9pPr marL="4347972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100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09522" y="1285860"/>
          <a:ext cx="1157295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/>
              <a:t/>
            </a:r>
            <a:br>
              <a:rPr lang="en-US" sz="4400" dirty="0"/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/>
        </p:nvSpPr>
        <p:spPr bwMode="auto">
          <a:xfrm>
            <a:off x="309522" y="1285860"/>
            <a:ext cx="11667392" cy="518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036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3288" indent="-344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7483">
              <a:defRPr>
                <a:latin typeface="+mn-lt"/>
                <a:ea typeface="+mn-ea"/>
                <a:cs typeface="+mn-cs"/>
              </a:defRPr>
            </a:lvl6pPr>
            <a:lvl7pPr marL="3260979">
              <a:defRPr>
                <a:latin typeface="+mn-lt"/>
                <a:ea typeface="+mn-ea"/>
                <a:cs typeface="+mn-cs"/>
              </a:defRPr>
            </a:lvl7pPr>
            <a:lvl8pPr marL="3804476">
              <a:defRPr>
                <a:latin typeface="+mn-lt"/>
                <a:ea typeface="+mn-ea"/>
                <a:cs typeface="+mn-cs"/>
              </a:defRPr>
            </a:lvl8pPr>
            <a:lvl9pPr marL="4347972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100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09522" y="1785926"/>
          <a:ext cx="11572956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9522" y="1142984"/>
            <a:ext cx="11572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guruhlarga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ajrating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Разделите на группы данные слова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35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/>
            </a:r>
            <a:br>
              <a:rPr lang="en-US" sz="4400" dirty="0"/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/>
        </p:nvSpPr>
        <p:spPr bwMode="auto">
          <a:xfrm>
            <a:off x="309522" y="1285860"/>
            <a:ext cx="11667392" cy="518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036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3288" indent="-344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7483">
              <a:defRPr>
                <a:latin typeface="+mn-lt"/>
                <a:ea typeface="+mn-ea"/>
                <a:cs typeface="+mn-cs"/>
              </a:defRPr>
            </a:lvl6pPr>
            <a:lvl7pPr marL="3260979">
              <a:defRPr>
                <a:latin typeface="+mn-lt"/>
                <a:ea typeface="+mn-ea"/>
                <a:cs typeface="+mn-cs"/>
              </a:defRPr>
            </a:lvl7pPr>
            <a:lvl8pPr marL="3804476">
              <a:defRPr>
                <a:latin typeface="+mn-lt"/>
                <a:ea typeface="+mn-ea"/>
                <a:cs typeface="+mn-cs"/>
              </a:defRPr>
            </a:lvl8pPr>
            <a:lvl9pPr marL="4347972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100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084" y="1142984"/>
            <a:ext cx="1152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Rivoyatni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javoblarni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tushuntirib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22" y="1785926"/>
            <a:ext cx="585791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310314" y="1785926"/>
            <a:ext cx="56436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Husayn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Boyqaro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Do‘stim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Mir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Alisher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     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oqilsiz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Yaxshilab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fikrlab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ko’ring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o‘ringa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qo‘yursiz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kimni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Aziz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otangiznimi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muallimni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646" y="285728"/>
            <a:ext cx="11787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HUSAYN  BOYQARO  VA  ALISHER NAVOIY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66646" y="214291"/>
            <a:ext cx="12025354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IBRATLI  RIVOYAT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/>
              <a:t/>
            </a:r>
            <a:br>
              <a:rPr lang="en-US" sz="4400" dirty="0"/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/>
        </p:nvSpPr>
        <p:spPr bwMode="auto">
          <a:xfrm>
            <a:off x="309522" y="1285860"/>
            <a:ext cx="11667392" cy="518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036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3288" indent="-344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7483">
              <a:defRPr>
                <a:latin typeface="+mn-lt"/>
                <a:ea typeface="+mn-ea"/>
                <a:cs typeface="+mn-cs"/>
              </a:defRPr>
            </a:lvl6pPr>
            <a:lvl7pPr marL="3260979">
              <a:defRPr>
                <a:latin typeface="+mn-lt"/>
                <a:ea typeface="+mn-ea"/>
                <a:cs typeface="+mn-cs"/>
              </a:defRPr>
            </a:lvl7pPr>
            <a:lvl8pPr marL="3804476">
              <a:defRPr>
                <a:latin typeface="+mn-lt"/>
                <a:ea typeface="+mn-ea"/>
                <a:cs typeface="+mn-cs"/>
              </a:defRPr>
            </a:lvl8pPr>
            <a:lvl9pPr marL="4347972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100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win7 32\Desktop\Хусейн-Байкара-1024x5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20" y="1428736"/>
            <a:ext cx="6500858" cy="47863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2398" y="1500174"/>
            <a:ext cx="47863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Alisher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Navoiy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Avval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ustozimga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bergayman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salom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Ovoz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Hayhot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Nechun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Husayn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Boyqaro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Nahot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otangizdan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ulug‘dir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zot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24113050</TotalTime>
  <Words>649</Words>
  <Application>Microsoft Office PowerPoint</Application>
  <PresentationFormat>Произвольный</PresentationFormat>
  <Paragraphs>177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 O‘zbek tili</vt:lpstr>
      <vt:lpstr>MUSTAQIL BAJARISH UCHUN TOPSHIRIQLAR</vt:lpstr>
      <vt:lpstr>MUSTAQIL  BAJARISH  UCHUN  TOPSHIRIQLAR</vt:lpstr>
      <vt:lpstr>O‘qing. Tinglang.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SHARAFLI  KASB  EGALARI</vt:lpstr>
      <vt:lpstr>Слайд 13</vt:lpstr>
      <vt:lpstr>EHTIROM </vt:lpstr>
      <vt:lpstr>EHTIROM </vt:lpstr>
      <vt:lpstr>    </vt:lpstr>
      <vt:lpstr>MUSTAQIL BAJARISH UCHUN TOPSHIRIQLAR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win7 32</cp:lastModifiedBy>
  <cp:revision>658</cp:revision>
  <dcterms:created xsi:type="dcterms:W3CDTF">2020-08-03T09:44:14Z</dcterms:created>
  <dcterms:modified xsi:type="dcterms:W3CDTF">2020-10-10T07:55:29Z</dcterms:modified>
</cp:coreProperties>
</file>