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4" r:id="rId2"/>
    <p:sldId id="364" r:id="rId3"/>
    <p:sldId id="349" r:id="rId4"/>
    <p:sldId id="365" r:id="rId5"/>
    <p:sldId id="372" r:id="rId6"/>
    <p:sldId id="341" r:id="rId7"/>
    <p:sldId id="350" r:id="rId8"/>
    <p:sldId id="342" r:id="rId9"/>
    <p:sldId id="366" r:id="rId10"/>
    <p:sldId id="357" r:id="rId11"/>
    <p:sldId id="358" r:id="rId12"/>
    <p:sldId id="367" r:id="rId13"/>
    <p:sldId id="352" r:id="rId14"/>
    <p:sldId id="368" r:id="rId15"/>
    <p:sldId id="363" r:id="rId16"/>
    <p:sldId id="369" r:id="rId17"/>
    <p:sldId id="370" r:id="rId18"/>
    <p:sldId id="27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52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607DA-1FD0-4E8B-8ADB-5AB1083F00B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22EFAC-1D69-4531-A0DC-2E9759040394}">
      <dgm:prSet phldrT="[Текст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tub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narsa-buyum</a:t>
          </a:r>
          <a:r>
            <a:rPr lang="en-US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otlari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1E38E-157D-464D-BFCA-B1D5EECCEE64}" type="parTrans" cxnId="{C9123F45-0CC8-48C4-8CD1-3876381417CA}">
      <dgm:prSet/>
      <dgm:spPr/>
      <dgm:t>
        <a:bodyPr/>
        <a:lstStyle/>
        <a:p>
          <a:endParaRPr lang="ru-RU"/>
        </a:p>
      </dgm:t>
    </dgm:pt>
    <dgm:pt modelId="{C550B645-0222-4BDA-8B63-200CD4180355}" type="sibTrans" cxnId="{C9123F45-0CC8-48C4-8CD1-3876381417CA}">
      <dgm:prSet/>
      <dgm:spPr/>
      <dgm:t>
        <a:bodyPr/>
        <a:lstStyle/>
        <a:p>
          <a:endParaRPr lang="ru-RU"/>
        </a:p>
      </dgm:t>
    </dgm:pt>
    <dgm:pt modelId="{4ABB030E-A7D3-463A-B0F1-3C5837635F0A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kitob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EDF63F-67F5-4810-A171-E62782A7E046}" type="parTrans" cxnId="{A6A5134B-6CB0-4004-BDDC-3A2F056C4BA5}">
      <dgm:prSet/>
      <dgm:spPr/>
      <dgm:t>
        <a:bodyPr/>
        <a:lstStyle/>
        <a:p>
          <a:endParaRPr lang="ru-RU"/>
        </a:p>
      </dgm:t>
    </dgm:pt>
    <dgm:pt modelId="{8ADCBA12-50F7-4BE5-8827-2E08EC5E72D2}" type="sibTrans" cxnId="{A6A5134B-6CB0-4004-BDDC-3A2F056C4BA5}">
      <dgm:prSet/>
      <dgm:spPr/>
      <dgm:t>
        <a:bodyPr/>
        <a:lstStyle/>
        <a:p>
          <a:endParaRPr lang="ru-RU"/>
        </a:p>
      </dgm:t>
    </dgm:pt>
    <dgm:pt modelId="{E2AFB91E-2A3F-4E92-9986-BDE22580C515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qozon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697EE-B777-4931-972F-283F4C510067}" type="parTrans" cxnId="{5822BC96-F60D-424B-AB26-119827E38810}">
      <dgm:prSet/>
      <dgm:spPr/>
      <dgm:t>
        <a:bodyPr/>
        <a:lstStyle/>
        <a:p>
          <a:endParaRPr lang="ru-RU"/>
        </a:p>
      </dgm:t>
    </dgm:pt>
    <dgm:pt modelId="{B0B66C9C-95CC-493C-9615-928BD2799577}" type="sibTrans" cxnId="{5822BC96-F60D-424B-AB26-119827E38810}">
      <dgm:prSet/>
      <dgm:spPr/>
      <dgm:t>
        <a:bodyPr/>
        <a:lstStyle/>
        <a:p>
          <a:endParaRPr lang="ru-RU"/>
        </a:p>
      </dgm:t>
    </dgm:pt>
    <dgm:pt modelId="{2B9F4283-0E42-4CDC-BFCB-E02805FC570C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qog‘oz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DBFA5-9B6E-4AEC-BA37-DB8C236B4264}" type="parTrans" cxnId="{DE053B2D-CF4A-40FA-8F9A-A07DE51213BD}">
      <dgm:prSet/>
      <dgm:spPr/>
      <dgm:t>
        <a:bodyPr/>
        <a:lstStyle/>
        <a:p>
          <a:endParaRPr lang="ru-RU"/>
        </a:p>
      </dgm:t>
    </dgm:pt>
    <dgm:pt modelId="{6E80B457-3F56-4E3B-9DAB-8905A09C82E7}" type="sibTrans" cxnId="{DE053B2D-CF4A-40FA-8F9A-A07DE51213BD}">
      <dgm:prSet/>
      <dgm:spPr/>
      <dgm:t>
        <a:bodyPr/>
        <a:lstStyle/>
        <a:p>
          <a:endParaRPr lang="ru-RU"/>
        </a:p>
      </dgm:t>
    </dgm:pt>
    <dgm:pt modelId="{A4E8E3E6-43ED-467D-85D1-D5B1320810C8}">
      <dgm:prSet phldrT="[Текст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tosh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540605-4DC3-4E9C-BCF2-BC1D5B574D8C}" type="parTrans" cxnId="{8A106E78-47F8-40C7-B8E6-1079CBCE4D38}">
      <dgm:prSet/>
      <dgm:spPr/>
      <dgm:t>
        <a:bodyPr/>
        <a:lstStyle/>
        <a:p>
          <a:endParaRPr lang="ru-RU"/>
        </a:p>
      </dgm:t>
    </dgm:pt>
    <dgm:pt modelId="{2EEB1E55-D6E7-4431-ACAE-B8B727C0CC47}" type="sibTrans" cxnId="{8A106E78-47F8-40C7-B8E6-1079CBCE4D38}">
      <dgm:prSet/>
      <dgm:spPr/>
      <dgm:t>
        <a:bodyPr/>
        <a:lstStyle/>
        <a:p>
          <a:endParaRPr lang="ru-RU"/>
        </a:p>
      </dgm:t>
    </dgm:pt>
    <dgm:pt modelId="{D58FF8C7-E0F8-4C0E-9DE4-0D8410941768}">
      <dgm:prSet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qalam</a:t>
          </a:r>
          <a:endParaRPr lang="ru-RU" sz="4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3E312-305D-4109-8E0A-D8D01BB97C5F}" type="parTrans" cxnId="{2777F018-FEA6-4588-9DA0-80D0F5E94DB3}">
      <dgm:prSet/>
      <dgm:spPr/>
      <dgm:t>
        <a:bodyPr/>
        <a:lstStyle/>
        <a:p>
          <a:endParaRPr lang="ru-RU"/>
        </a:p>
      </dgm:t>
    </dgm:pt>
    <dgm:pt modelId="{1F3B7BB2-DBBA-4D1A-BC51-C0C6DAB4E44F}" type="sibTrans" cxnId="{2777F018-FEA6-4588-9DA0-80D0F5E94DB3}">
      <dgm:prSet/>
      <dgm:spPr/>
      <dgm:t>
        <a:bodyPr/>
        <a:lstStyle/>
        <a:p>
          <a:endParaRPr lang="ru-RU"/>
        </a:p>
      </dgm:t>
    </dgm:pt>
    <dgm:pt modelId="{BE84A2DF-9422-4BB9-8949-02B5E2A728F8}" type="pres">
      <dgm:prSet presAssocID="{88A607DA-1FD0-4E8B-8ADB-5AB1083F00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86622-05B5-475F-97C5-E31BC01CBE11}" type="pres">
      <dgm:prSet presAssocID="{9B22EFAC-1D69-4531-A0DC-2E9759040394}" presName="centerShape" presStyleLbl="node0" presStyleIdx="0" presStyleCnt="1" custScaleX="198452"/>
      <dgm:spPr/>
      <dgm:t>
        <a:bodyPr/>
        <a:lstStyle/>
        <a:p>
          <a:endParaRPr lang="ru-RU"/>
        </a:p>
      </dgm:t>
    </dgm:pt>
    <dgm:pt modelId="{046F3EB3-4F14-40B8-96F8-A8A88ABE2F70}" type="pres">
      <dgm:prSet presAssocID="{42EDF63F-67F5-4810-A171-E62782A7E046}" presName="Name9" presStyleLbl="parChTrans1D2" presStyleIdx="0" presStyleCnt="5"/>
      <dgm:spPr/>
      <dgm:t>
        <a:bodyPr/>
        <a:lstStyle/>
        <a:p>
          <a:endParaRPr lang="ru-RU"/>
        </a:p>
      </dgm:t>
    </dgm:pt>
    <dgm:pt modelId="{C3E6530B-CAE4-495D-8882-FEA33DE49D7E}" type="pres">
      <dgm:prSet presAssocID="{42EDF63F-67F5-4810-A171-E62782A7E04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09902EC-FAB3-4D34-913A-35F70F93C93A}" type="pres">
      <dgm:prSet presAssocID="{4ABB030E-A7D3-463A-B0F1-3C5837635F0A}" presName="node" presStyleLbl="node1" presStyleIdx="0" presStyleCnt="5" custScaleX="143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3CA2F-5DF3-46F2-9854-F9F2E858425B}" type="pres">
      <dgm:prSet presAssocID="{3023E312-305D-4109-8E0A-D8D01BB97C5F}" presName="Name9" presStyleLbl="parChTrans1D2" presStyleIdx="1" presStyleCnt="5"/>
      <dgm:spPr/>
      <dgm:t>
        <a:bodyPr/>
        <a:lstStyle/>
        <a:p>
          <a:endParaRPr lang="ru-RU"/>
        </a:p>
      </dgm:t>
    </dgm:pt>
    <dgm:pt modelId="{08001D55-1759-4E9C-BB97-F589FBC33F12}" type="pres">
      <dgm:prSet presAssocID="{3023E312-305D-4109-8E0A-D8D01BB97C5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1AD60FD-F48B-4927-9552-EA97D3A05A0C}" type="pres">
      <dgm:prSet presAssocID="{D58FF8C7-E0F8-4C0E-9DE4-0D8410941768}" presName="node" presStyleLbl="node1" presStyleIdx="1" presStyleCnt="5" custScaleX="134535" custRadScaleRad="134897" custRadScaleInc="3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2437-0C71-4857-9465-43DCFD998DBF}" type="pres">
      <dgm:prSet presAssocID="{578697EE-B777-4931-972F-283F4C510067}" presName="Name9" presStyleLbl="parChTrans1D2" presStyleIdx="2" presStyleCnt="5"/>
      <dgm:spPr/>
      <dgm:t>
        <a:bodyPr/>
        <a:lstStyle/>
        <a:p>
          <a:endParaRPr lang="ru-RU"/>
        </a:p>
      </dgm:t>
    </dgm:pt>
    <dgm:pt modelId="{546A41C3-DB83-42DA-B689-89EC84DAB3D9}" type="pres">
      <dgm:prSet presAssocID="{578697EE-B777-4931-972F-283F4C51006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5A614BD-A55B-4A59-99E8-B0CE55C6068C}" type="pres">
      <dgm:prSet presAssocID="{E2AFB91E-2A3F-4E92-9986-BDE22580C515}" presName="node" presStyleLbl="node1" presStyleIdx="2" presStyleCnt="5" custScaleX="137884" custRadScaleRad="121360" custRadScaleInc="-30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2C683-A761-47AD-AB52-71C3D62416BC}" type="pres">
      <dgm:prSet presAssocID="{491DBFA5-9B6E-4AEC-BA37-DB8C236B4264}" presName="Name9" presStyleLbl="parChTrans1D2" presStyleIdx="3" presStyleCnt="5"/>
      <dgm:spPr/>
      <dgm:t>
        <a:bodyPr/>
        <a:lstStyle/>
        <a:p>
          <a:endParaRPr lang="ru-RU"/>
        </a:p>
      </dgm:t>
    </dgm:pt>
    <dgm:pt modelId="{0B916E67-6C26-4F65-ABA5-D70BCF9F0785}" type="pres">
      <dgm:prSet presAssocID="{491DBFA5-9B6E-4AEC-BA37-DB8C236B426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80CF765-3F5A-4EF9-8CAE-E17666E55B5C}" type="pres">
      <dgm:prSet presAssocID="{2B9F4283-0E42-4CDC-BFCB-E02805FC570C}" presName="node" presStyleLbl="node1" presStyleIdx="3" presStyleCnt="5" custScaleX="141753" custRadScaleRad="117101" custRadScaleInc="18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D4453-A40A-4950-877B-CF2812ABE57D}" type="pres">
      <dgm:prSet presAssocID="{F1540605-4DC3-4E9C-BCF2-BC1D5B574D8C}" presName="Name9" presStyleLbl="parChTrans1D2" presStyleIdx="4" presStyleCnt="5"/>
      <dgm:spPr/>
      <dgm:t>
        <a:bodyPr/>
        <a:lstStyle/>
        <a:p>
          <a:endParaRPr lang="ru-RU"/>
        </a:p>
      </dgm:t>
    </dgm:pt>
    <dgm:pt modelId="{10210EBC-0D75-4846-8DDF-FED786C4EB7B}" type="pres">
      <dgm:prSet presAssocID="{F1540605-4DC3-4E9C-BCF2-BC1D5B574D8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53FC040-C83E-486B-B1D2-4C05E355A580}" type="pres">
      <dgm:prSet presAssocID="{A4E8E3E6-43ED-467D-85D1-D5B1320810C8}" presName="node" presStyleLbl="node1" presStyleIdx="4" presStyleCnt="5" custScaleX="136857" custRadScaleRad="132149" custRadScaleInc="-2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9B8C88-7E68-4C12-AB56-49C6F0427F6B}" type="presOf" srcId="{491DBFA5-9B6E-4AEC-BA37-DB8C236B4264}" destId="{F1F2C683-A761-47AD-AB52-71C3D62416BC}" srcOrd="0" destOrd="0" presId="urn:microsoft.com/office/officeart/2005/8/layout/radial1"/>
    <dgm:cxn modelId="{FB180093-2367-4115-A0BA-6DA273D01012}" type="presOf" srcId="{9B22EFAC-1D69-4531-A0DC-2E9759040394}" destId="{61486622-05B5-475F-97C5-E31BC01CBE11}" srcOrd="0" destOrd="0" presId="urn:microsoft.com/office/officeart/2005/8/layout/radial1"/>
    <dgm:cxn modelId="{3AC09ABC-2089-43EF-924C-6635A0D44646}" type="presOf" srcId="{491DBFA5-9B6E-4AEC-BA37-DB8C236B4264}" destId="{0B916E67-6C26-4F65-ABA5-D70BCF9F0785}" srcOrd="1" destOrd="0" presId="urn:microsoft.com/office/officeart/2005/8/layout/radial1"/>
    <dgm:cxn modelId="{A32F9590-5B19-434F-8799-E1EF8FAE573F}" type="presOf" srcId="{578697EE-B777-4931-972F-283F4C510067}" destId="{546A41C3-DB83-42DA-B689-89EC84DAB3D9}" srcOrd="1" destOrd="0" presId="urn:microsoft.com/office/officeart/2005/8/layout/radial1"/>
    <dgm:cxn modelId="{349D5D08-799A-4A6C-8921-D916505C2D23}" type="presOf" srcId="{D58FF8C7-E0F8-4C0E-9DE4-0D8410941768}" destId="{61AD60FD-F48B-4927-9552-EA97D3A05A0C}" srcOrd="0" destOrd="0" presId="urn:microsoft.com/office/officeart/2005/8/layout/radial1"/>
    <dgm:cxn modelId="{13FA4625-54BB-4A3E-9722-9CD5A5FB1C6F}" type="presOf" srcId="{4ABB030E-A7D3-463A-B0F1-3C5837635F0A}" destId="{209902EC-FAB3-4D34-913A-35F70F93C93A}" srcOrd="0" destOrd="0" presId="urn:microsoft.com/office/officeart/2005/8/layout/radial1"/>
    <dgm:cxn modelId="{77544837-384E-4EE2-8C4B-4EFA2AD20F55}" type="presOf" srcId="{F1540605-4DC3-4E9C-BCF2-BC1D5B574D8C}" destId="{CD2D4453-A40A-4950-877B-CF2812ABE57D}" srcOrd="0" destOrd="0" presId="urn:microsoft.com/office/officeart/2005/8/layout/radial1"/>
    <dgm:cxn modelId="{DE053B2D-CF4A-40FA-8F9A-A07DE51213BD}" srcId="{9B22EFAC-1D69-4531-A0DC-2E9759040394}" destId="{2B9F4283-0E42-4CDC-BFCB-E02805FC570C}" srcOrd="3" destOrd="0" parTransId="{491DBFA5-9B6E-4AEC-BA37-DB8C236B4264}" sibTransId="{6E80B457-3F56-4E3B-9DAB-8905A09C82E7}"/>
    <dgm:cxn modelId="{1E43BB94-5CB3-45E8-A126-7A80CB77FBF9}" type="presOf" srcId="{3023E312-305D-4109-8E0A-D8D01BB97C5F}" destId="{2453CA2F-5DF3-46F2-9854-F9F2E858425B}" srcOrd="0" destOrd="0" presId="urn:microsoft.com/office/officeart/2005/8/layout/radial1"/>
    <dgm:cxn modelId="{C9123F45-0CC8-48C4-8CD1-3876381417CA}" srcId="{88A607DA-1FD0-4E8B-8ADB-5AB1083F00B4}" destId="{9B22EFAC-1D69-4531-A0DC-2E9759040394}" srcOrd="0" destOrd="0" parTransId="{0EE1E38E-157D-464D-BFCA-B1D5EECCEE64}" sibTransId="{C550B645-0222-4BDA-8B63-200CD4180355}"/>
    <dgm:cxn modelId="{DAF56959-96BC-4F7A-82EC-8C0B9F31B2CC}" type="presOf" srcId="{578697EE-B777-4931-972F-283F4C510067}" destId="{DF6C2437-0C71-4857-9465-43DCFD998DBF}" srcOrd="0" destOrd="0" presId="urn:microsoft.com/office/officeart/2005/8/layout/radial1"/>
    <dgm:cxn modelId="{266B6D02-4211-47EC-A59E-CBE343A6DC93}" type="presOf" srcId="{3023E312-305D-4109-8E0A-D8D01BB97C5F}" destId="{08001D55-1759-4E9C-BB97-F589FBC33F12}" srcOrd="1" destOrd="0" presId="urn:microsoft.com/office/officeart/2005/8/layout/radial1"/>
    <dgm:cxn modelId="{2777F018-FEA6-4588-9DA0-80D0F5E94DB3}" srcId="{9B22EFAC-1D69-4531-A0DC-2E9759040394}" destId="{D58FF8C7-E0F8-4C0E-9DE4-0D8410941768}" srcOrd="1" destOrd="0" parTransId="{3023E312-305D-4109-8E0A-D8D01BB97C5F}" sibTransId="{1F3B7BB2-DBBA-4D1A-BC51-C0C6DAB4E44F}"/>
    <dgm:cxn modelId="{05B31296-5F84-400C-A0EC-834F43764639}" type="presOf" srcId="{42EDF63F-67F5-4810-A171-E62782A7E046}" destId="{C3E6530B-CAE4-495D-8882-FEA33DE49D7E}" srcOrd="1" destOrd="0" presId="urn:microsoft.com/office/officeart/2005/8/layout/radial1"/>
    <dgm:cxn modelId="{8A106E78-47F8-40C7-B8E6-1079CBCE4D38}" srcId="{9B22EFAC-1D69-4531-A0DC-2E9759040394}" destId="{A4E8E3E6-43ED-467D-85D1-D5B1320810C8}" srcOrd="4" destOrd="0" parTransId="{F1540605-4DC3-4E9C-BCF2-BC1D5B574D8C}" sibTransId="{2EEB1E55-D6E7-4431-ACAE-B8B727C0CC47}"/>
    <dgm:cxn modelId="{9EBA5022-54DB-4EAA-A9F0-FCDC20EF03D5}" type="presOf" srcId="{88A607DA-1FD0-4E8B-8ADB-5AB1083F00B4}" destId="{BE84A2DF-9422-4BB9-8949-02B5E2A728F8}" srcOrd="0" destOrd="0" presId="urn:microsoft.com/office/officeart/2005/8/layout/radial1"/>
    <dgm:cxn modelId="{A6A5134B-6CB0-4004-BDDC-3A2F056C4BA5}" srcId="{9B22EFAC-1D69-4531-A0DC-2E9759040394}" destId="{4ABB030E-A7D3-463A-B0F1-3C5837635F0A}" srcOrd="0" destOrd="0" parTransId="{42EDF63F-67F5-4810-A171-E62782A7E046}" sibTransId="{8ADCBA12-50F7-4BE5-8827-2E08EC5E72D2}"/>
    <dgm:cxn modelId="{44304D88-999A-49D8-93D8-F25A9BD13B44}" type="presOf" srcId="{A4E8E3E6-43ED-467D-85D1-D5B1320810C8}" destId="{B53FC040-C83E-486B-B1D2-4C05E355A580}" srcOrd="0" destOrd="0" presId="urn:microsoft.com/office/officeart/2005/8/layout/radial1"/>
    <dgm:cxn modelId="{5822BC96-F60D-424B-AB26-119827E38810}" srcId="{9B22EFAC-1D69-4531-A0DC-2E9759040394}" destId="{E2AFB91E-2A3F-4E92-9986-BDE22580C515}" srcOrd="2" destOrd="0" parTransId="{578697EE-B777-4931-972F-283F4C510067}" sibTransId="{B0B66C9C-95CC-493C-9615-928BD2799577}"/>
    <dgm:cxn modelId="{003E48A4-2E8F-4702-A119-9364CAC29653}" type="presOf" srcId="{42EDF63F-67F5-4810-A171-E62782A7E046}" destId="{046F3EB3-4F14-40B8-96F8-A8A88ABE2F70}" srcOrd="0" destOrd="0" presId="urn:microsoft.com/office/officeart/2005/8/layout/radial1"/>
    <dgm:cxn modelId="{AD708B5B-18A0-4E8E-9910-0CA87AAD8270}" type="presOf" srcId="{2B9F4283-0E42-4CDC-BFCB-E02805FC570C}" destId="{780CF765-3F5A-4EF9-8CAE-E17666E55B5C}" srcOrd="0" destOrd="0" presId="urn:microsoft.com/office/officeart/2005/8/layout/radial1"/>
    <dgm:cxn modelId="{9E974954-1705-446E-8DD5-F64ED879C276}" type="presOf" srcId="{E2AFB91E-2A3F-4E92-9986-BDE22580C515}" destId="{95A614BD-A55B-4A59-99E8-B0CE55C6068C}" srcOrd="0" destOrd="0" presId="urn:microsoft.com/office/officeart/2005/8/layout/radial1"/>
    <dgm:cxn modelId="{76E3B9CF-E378-4315-8870-F6E7EF8BC465}" type="presOf" srcId="{F1540605-4DC3-4E9C-BCF2-BC1D5B574D8C}" destId="{10210EBC-0D75-4846-8DDF-FED786C4EB7B}" srcOrd="1" destOrd="0" presId="urn:microsoft.com/office/officeart/2005/8/layout/radial1"/>
    <dgm:cxn modelId="{DC73B4B5-214F-404D-A0A5-4F2DC266876F}" type="presParOf" srcId="{BE84A2DF-9422-4BB9-8949-02B5E2A728F8}" destId="{61486622-05B5-475F-97C5-E31BC01CBE11}" srcOrd="0" destOrd="0" presId="urn:microsoft.com/office/officeart/2005/8/layout/radial1"/>
    <dgm:cxn modelId="{43A646D2-188F-4D64-AE04-564A1D76A769}" type="presParOf" srcId="{BE84A2DF-9422-4BB9-8949-02B5E2A728F8}" destId="{046F3EB3-4F14-40B8-96F8-A8A88ABE2F70}" srcOrd="1" destOrd="0" presId="urn:microsoft.com/office/officeart/2005/8/layout/radial1"/>
    <dgm:cxn modelId="{C7146788-AA88-4E31-8023-9A7BC0B4E0ED}" type="presParOf" srcId="{046F3EB3-4F14-40B8-96F8-A8A88ABE2F70}" destId="{C3E6530B-CAE4-495D-8882-FEA33DE49D7E}" srcOrd="0" destOrd="0" presId="urn:microsoft.com/office/officeart/2005/8/layout/radial1"/>
    <dgm:cxn modelId="{920E33C2-F4C5-4471-856B-A3E17BAC22A5}" type="presParOf" srcId="{BE84A2DF-9422-4BB9-8949-02B5E2A728F8}" destId="{209902EC-FAB3-4D34-913A-35F70F93C93A}" srcOrd="2" destOrd="0" presId="urn:microsoft.com/office/officeart/2005/8/layout/radial1"/>
    <dgm:cxn modelId="{E4B7402F-B783-4023-8DA9-AB73A4142B66}" type="presParOf" srcId="{BE84A2DF-9422-4BB9-8949-02B5E2A728F8}" destId="{2453CA2F-5DF3-46F2-9854-F9F2E858425B}" srcOrd="3" destOrd="0" presId="urn:microsoft.com/office/officeart/2005/8/layout/radial1"/>
    <dgm:cxn modelId="{4572EFD2-B0C3-48D8-9EF6-693A62BB840E}" type="presParOf" srcId="{2453CA2F-5DF3-46F2-9854-F9F2E858425B}" destId="{08001D55-1759-4E9C-BB97-F589FBC33F12}" srcOrd="0" destOrd="0" presId="urn:microsoft.com/office/officeart/2005/8/layout/radial1"/>
    <dgm:cxn modelId="{2B86D564-19D5-42C2-B074-B279D3257720}" type="presParOf" srcId="{BE84A2DF-9422-4BB9-8949-02B5E2A728F8}" destId="{61AD60FD-F48B-4927-9552-EA97D3A05A0C}" srcOrd="4" destOrd="0" presId="urn:microsoft.com/office/officeart/2005/8/layout/radial1"/>
    <dgm:cxn modelId="{D5FE69B9-4989-43A3-9447-A0CEC2A54B90}" type="presParOf" srcId="{BE84A2DF-9422-4BB9-8949-02B5E2A728F8}" destId="{DF6C2437-0C71-4857-9465-43DCFD998DBF}" srcOrd="5" destOrd="0" presId="urn:microsoft.com/office/officeart/2005/8/layout/radial1"/>
    <dgm:cxn modelId="{164C4BF3-084A-4183-BB65-4030B28AB5DA}" type="presParOf" srcId="{DF6C2437-0C71-4857-9465-43DCFD998DBF}" destId="{546A41C3-DB83-42DA-B689-89EC84DAB3D9}" srcOrd="0" destOrd="0" presId="urn:microsoft.com/office/officeart/2005/8/layout/radial1"/>
    <dgm:cxn modelId="{160399A2-7FFD-4320-8638-33749FDC9050}" type="presParOf" srcId="{BE84A2DF-9422-4BB9-8949-02B5E2A728F8}" destId="{95A614BD-A55B-4A59-99E8-B0CE55C6068C}" srcOrd="6" destOrd="0" presId="urn:microsoft.com/office/officeart/2005/8/layout/radial1"/>
    <dgm:cxn modelId="{25347C07-7DCC-4137-9052-9BCBF6BB3A30}" type="presParOf" srcId="{BE84A2DF-9422-4BB9-8949-02B5E2A728F8}" destId="{F1F2C683-A761-47AD-AB52-71C3D62416BC}" srcOrd="7" destOrd="0" presId="urn:microsoft.com/office/officeart/2005/8/layout/radial1"/>
    <dgm:cxn modelId="{AF9CCA4D-DD11-45AA-9ABE-D558EEB179BF}" type="presParOf" srcId="{F1F2C683-A761-47AD-AB52-71C3D62416BC}" destId="{0B916E67-6C26-4F65-ABA5-D70BCF9F0785}" srcOrd="0" destOrd="0" presId="urn:microsoft.com/office/officeart/2005/8/layout/radial1"/>
    <dgm:cxn modelId="{AC3ACE6C-4DEC-480A-AE89-F401512FE742}" type="presParOf" srcId="{BE84A2DF-9422-4BB9-8949-02B5E2A728F8}" destId="{780CF765-3F5A-4EF9-8CAE-E17666E55B5C}" srcOrd="8" destOrd="0" presId="urn:microsoft.com/office/officeart/2005/8/layout/radial1"/>
    <dgm:cxn modelId="{22874B24-7C2B-424A-AA95-911F52FA2E1A}" type="presParOf" srcId="{BE84A2DF-9422-4BB9-8949-02B5E2A728F8}" destId="{CD2D4453-A40A-4950-877B-CF2812ABE57D}" srcOrd="9" destOrd="0" presId="urn:microsoft.com/office/officeart/2005/8/layout/radial1"/>
    <dgm:cxn modelId="{C284EB3E-03EC-4346-9A86-61C30FC2C6F5}" type="presParOf" srcId="{CD2D4453-A40A-4950-877B-CF2812ABE57D}" destId="{10210EBC-0D75-4846-8DDF-FED786C4EB7B}" srcOrd="0" destOrd="0" presId="urn:microsoft.com/office/officeart/2005/8/layout/radial1"/>
    <dgm:cxn modelId="{6680F7EC-20CF-4CD5-9CC1-1EE686E51980}" type="presParOf" srcId="{BE84A2DF-9422-4BB9-8949-02B5E2A728F8}" destId="{B53FC040-C83E-486B-B1D2-4C05E355A580}" srcOrd="10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A607DA-1FD0-4E8B-8ADB-5AB1083F00B4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B22EFAC-1D69-4531-A0DC-2E9759040394}">
      <dgm:prSet phldrT="[Текст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yasama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narsa-buyum</a:t>
          </a:r>
          <a:r>
            <a:rPr lang="en-US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otlari</a:t>
          </a:r>
          <a:endParaRPr lang="ru-RU" sz="3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E1E38E-157D-464D-BFCA-B1D5EECCEE64}" type="parTrans" cxnId="{C9123F45-0CC8-48C4-8CD1-3876381417CA}">
      <dgm:prSet/>
      <dgm:spPr/>
      <dgm:t>
        <a:bodyPr/>
        <a:lstStyle/>
        <a:p>
          <a:endParaRPr lang="ru-RU"/>
        </a:p>
      </dgm:t>
    </dgm:pt>
    <dgm:pt modelId="{C550B645-0222-4BDA-8B63-200CD4180355}" type="sibTrans" cxnId="{C9123F45-0CC8-48C4-8CD1-3876381417CA}">
      <dgm:prSet/>
      <dgm:spPr/>
      <dgm:t>
        <a:bodyPr/>
        <a:lstStyle/>
        <a:p>
          <a:endParaRPr lang="ru-RU"/>
        </a:p>
      </dgm:t>
    </dgm:pt>
    <dgm:pt modelId="{4ABB030E-A7D3-463A-B0F1-3C5837635F0A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kura</a:t>
          </a:r>
          <a:r>
            <a:rPr lang="en-US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EDF63F-67F5-4810-A171-E62782A7E046}" type="parTrans" cxnId="{A6A5134B-6CB0-4004-BDDC-3A2F056C4BA5}">
      <dgm:prSet/>
      <dgm:spPr/>
      <dgm:t>
        <a:bodyPr/>
        <a:lstStyle/>
        <a:p>
          <a:endParaRPr lang="ru-RU"/>
        </a:p>
      </dgm:t>
    </dgm:pt>
    <dgm:pt modelId="{8ADCBA12-50F7-4BE5-8827-2E08EC5E72D2}" type="sibTrans" cxnId="{A6A5134B-6CB0-4004-BDDC-3A2F056C4BA5}">
      <dgm:prSet/>
      <dgm:spPr/>
      <dgm:t>
        <a:bodyPr/>
        <a:lstStyle/>
        <a:p>
          <a:endParaRPr lang="ru-RU"/>
        </a:p>
      </dgm:t>
    </dgm:pt>
    <dgm:pt modelId="{E2AFB91E-2A3F-4E92-9986-BDE22580C515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bog‘la</a:t>
          </a:r>
          <a:r>
            <a:rPr lang="en-US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697EE-B777-4931-972F-283F4C510067}" type="parTrans" cxnId="{5822BC96-F60D-424B-AB26-119827E38810}">
      <dgm:prSet/>
      <dgm:spPr/>
      <dgm:t>
        <a:bodyPr/>
        <a:lstStyle/>
        <a:p>
          <a:endParaRPr lang="ru-RU"/>
        </a:p>
      </dgm:t>
    </dgm:pt>
    <dgm:pt modelId="{B0B66C9C-95CC-493C-9615-928BD2799577}" type="sibTrans" cxnId="{5822BC96-F60D-424B-AB26-119827E38810}">
      <dgm:prSet/>
      <dgm:spPr/>
      <dgm:t>
        <a:bodyPr/>
        <a:lstStyle/>
        <a:p>
          <a:endParaRPr lang="ru-RU"/>
        </a:p>
      </dgm:t>
    </dgm:pt>
    <dgm:pt modelId="{2B9F4283-0E42-4CDC-BFCB-E02805FC570C}">
      <dgm:prSet phldrT="[Текст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o‘r</a:t>
          </a:r>
          <a:r>
            <a:rPr lang="en-US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oq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1DBFA5-9B6E-4AEC-BA37-DB8C236B4264}" type="parTrans" cxnId="{DE053B2D-CF4A-40FA-8F9A-A07DE51213BD}">
      <dgm:prSet/>
      <dgm:spPr/>
      <dgm:t>
        <a:bodyPr/>
        <a:lstStyle/>
        <a:p>
          <a:endParaRPr lang="ru-RU"/>
        </a:p>
      </dgm:t>
    </dgm:pt>
    <dgm:pt modelId="{6E80B457-3F56-4E3B-9DAB-8905A09C82E7}" type="sibTrans" cxnId="{DE053B2D-CF4A-40FA-8F9A-A07DE51213BD}">
      <dgm:prSet/>
      <dgm:spPr/>
      <dgm:t>
        <a:bodyPr/>
        <a:lstStyle/>
        <a:p>
          <a:endParaRPr lang="ru-RU"/>
        </a:p>
      </dgm:t>
    </dgm:pt>
    <dgm:pt modelId="{A4E8E3E6-43ED-467D-85D1-D5B1320810C8}">
      <dgm:prSet phldrT="[Текст]" custT="1"/>
      <dgm:spPr/>
      <dgm:t>
        <a:bodyPr/>
        <a:lstStyle/>
        <a:p>
          <a:r>
            <a:rPr lang="en-US" sz="40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siyoh</a:t>
          </a:r>
          <a:r>
            <a:rPr lang="en-US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don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540605-4DC3-4E9C-BCF2-BC1D5B574D8C}" type="parTrans" cxnId="{8A106E78-47F8-40C7-B8E6-1079CBCE4D38}">
      <dgm:prSet/>
      <dgm:spPr/>
      <dgm:t>
        <a:bodyPr/>
        <a:lstStyle/>
        <a:p>
          <a:endParaRPr lang="ru-RU"/>
        </a:p>
      </dgm:t>
    </dgm:pt>
    <dgm:pt modelId="{2EEB1E55-D6E7-4431-ACAE-B8B727C0CC47}" type="sibTrans" cxnId="{8A106E78-47F8-40C7-B8E6-1079CBCE4D38}">
      <dgm:prSet/>
      <dgm:spPr/>
      <dgm:t>
        <a:bodyPr/>
        <a:lstStyle/>
        <a:p>
          <a:endParaRPr lang="ru-RU"/>
        </a:p>
      </dgm:t>
    </dgm:pt>
    <dgm:pt modelId="{D58FF8C7-E0F8-4C0E-9DE4-0D8410941768}">
      <dgm:prSet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</a:t>
          </a:r>
          <a:r>
            <a:rPr lang="en-US" sz="4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</a:t>
          </a:r>
          <a:endParaRPr lang="ru-RU" sz="4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3E312-305D-4109-8E0A-D8D01BB97C5F}" type="parTrans" cxnId="{2777F018-FEA6-4588-9DA0-80D0F5E94DB3}">
      <dgm:prSet/>
      <dgm:spPr/>
      <dgm:t>
        <a:bodyPr/>
        <a:lstStyle/>
        <a:p>
          <a:endParaRPr lang="ru-RU"/>
        </a:p>
      </dgm:t>
    </dgm:pt>
    <dgm:pt modelId="{1F3B7BB2-DBBA-4D1A-BC51-C0C6DAB4E44F}" type="sibTrans" cxnId="{2777F018-FEA6-4588-9DA0-80D0F5E94DB3}">
      <dgm:prSet/>
      <dgm:spPr/>
      <dgm:t>
        <a:bodyPr/>
        <a:lstStyle/>
        <a:p>
          <a:endParaRPr lang="ru-RU"/>
        </a:p>
      </dgm:t>
    </dgm:pt>
    <dgm:pt modelId="{BE84A2DF-9422-4BB9-8949-02B5E2A728F8}" type="pres">
      <dgm:prSet presAssocID="{88A607DA-1FD0-4E8B-8ADB-5AB1083F00B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486622-05B5-475F-97C5-E31BC01CBE11}" type="pres">
      <dgm:prSet presAssocID="{9B22EFAC-1D69-4531-A0DC-2E9759040394}" presName="centerShape" presStyleLbl="node0" presStyleIdx="0" presStyleCnt="1" custScaleX="253984"/>
      <dgm:spPr/>
      <dgm:t>
        <a:bodyPr/>
        <a:lstStyle/>
        <a:p>
          <a:endParaRPr lang="ru-RU"/>
        </a:p>
      </dgm:t>
    </dgm:pt>
    <dgm:pt modelId="{046F3EB3-4F14-40B8-96F8-A8A88ABE2F70}" type="pres">
      <dgm:prSet presAssocID="{42EDF63F-67F5-4810-A171-E62782A7E046}" presName="Name9" presStyleLbl="parChTrans1D2" presStyleIdx="0" presStyleCnt="5"/>
      <dgm:spPr/>
      <dgm:t>
        <a:bodyPr/>
        <a:lstStyle/>
        <a:p>
          <a:endParaRPr lang="ru-RU"/>
        </a:p>
      </dgm:t>
    </dgm:pt>
    <dgm:pt modelId="{C3E6530B-CAE4-495D-8882-FEA33DE49D7E}" type="pres">
      <dgm:prSet presAssocID="{42EDF63F-67F5-4810-A171-E62782A7E04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209902EC-FAB3-4D34-913A-35F70F93C93A}" type="pres">
      <dgm:prSet presAssocID="{4ABB030E-A7D3-463A-B0F1-3C5837635F0A}" presName="node" presStyleLbl="node1" presStyleIdx="0" presStyleCnt="5" custScaleX="18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3CA2F-5DF3-46F2-9854-F9F2E858425B}" type="pres">
      <dgm:prSet presAssocID="{3023E312-305D-4109-8E0A-D8D01BB97C5F}" presName="Name9" presStyleLbl="parChTrans1D2" presStyleIdx="1" presStyleCnt="5"/>
      <dgm:spPr/>
      <dgm:t>
        <a:bodyPr/>
        <a:lstStyle/>
        <a:p>
          <a:endParaRPr lang="ru-RU"/>
        </a:p>
      </dgm:t>
    </dgm:pt>
    <dgm:pt modelId="{08001D55-1759-4E9C-BB97-F589FBC33F12}" type="pres">
      <dgm:prSet presAssocID="{3023E312-305D-4109-8E0A-D8D01BB97C5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61AD60FD-F48B-4927-9552-EA97D3A05A0C}" type="pres">
      <dgm:prSet presAssocID="{D58FF8C7-E0F8-4C0E-9DE4-0D8410941768}" presName="node" presStyleLbl="node1" presStyleIdx="1" presStyleCnt="5" custScaleX="176187" custRadScaleRad="167787" custRadScaleInc="6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2437-0C71-4857-9465-43DCFD998DBF}" type="pres">
      <dgm:prSet presAssocID="{578697EE-B777-4931-972F-283F4C510067}" presName="Name9" presStyleLbl="parChTrans1D2" presStyleIdx="2" presStyleCnt="5"/>
      <dgm:spPr/>
      <dgm:t>
        <a:bodyPr/>
        <a:lstStyle/>
        <a:p>
          <a:endParaRPr lang="ru-RU"/>
        </a:p>
      </dgm:t>
    </dgm:pt>
    <dgm:pt modelId="{546A41C3-DB83-42DA-B689-89EC84DAB3D9}" type="pres">
      <dgm:prSet presAssocID="{578697EE-B777-4931-972F-283F4C51006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95A614BD-A55B-4A59-99E8-B0CE55C6068C}" type="pres">
      <dgm:prSet presAssocID="{E2AFB91E-2A3F-4E92-9986-BDE22580C515}" presName="node" presStyleLbl="node1" presStyleIdx="2" presStyleCnt="5" custScaleX="175907" custRadScaleRad="151531" custRadScaleInc="-5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2C683-A761-47AD-AB52-71C3D62416BC}" type="pres">
      <dgm:prSet presAssocID="{491DBFA5-9B6E-4AEC-BA37-DB8C236B4264}" presName="Name9" presStyleLbl="parChTrans1D2" presStyleIdx="3" presStyleCnt="5"/>
      <dgm:spPr/>
      <dgm:t>
        <a:bodyPr/>
        <a:lstStyle/>
        <a:p>
          <a:endParaRPr lang="ru-RU"/>
        </a:p>
      </dgm:t>
    </dgm:pt>
    <dgm:pt modelId="{0B916E67-6C26-4F65-ABA5-D70BCF9F0785}" type="pres">
      <dgm:prSet presAssocID="{491DBFA5-9B6E-4AEC-BA37-DB8C236B426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780CF765-3F5A-4EF9-8CAE-E17666E55B5C}" type="pres">
      <dgm:prSet presAssocID="{2B9F4283-0E42-4CDC-BFCB-E02805FC570C}" presName="node" presStyleLbl="node1" presStyleIdx="3" presStyleCnt="5" custScaleX="186856" custRadScaleRad="138639" custRadScaleInc="4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D4453-A40A-4950-877B-CF2812ABE57D}" type="pres">
      <dgm:prSet presAssocID="{F1540605-4DC3-4E9C-BCF2-BC1D5B574D8C}" presName="Name9" presStyleLbl="parChTrans1D2" presStyleIdx="4" presStyleCnt="5"/>
      <dgm:spPr/>
      <dgm:t>
        <a:bodyPr/>
        <a:lstStyle/>
        <a:p>
          <a:endParaRPr lang="ru-RU"/>
        </a:p>
      </dgm:t>
    </dgm:pt>
    <dgm:pt modelId="{10210EBC-0D75-4846-8DDF-FED786C4EB7B}" type="pres">
      <dgm:prSet presAssocID="{F1540605-4DC3-4E9C-BCF2-BC1D5B574D8C}" presName="connTx" presStyleLbl="parChTrans1D2" presStyleIdx="4" presStyleCnt="5"/>
      <dgm:spPr/>
      <dgm:t>
        <a:bodyPr/>
        <a:lstStyle/>
        <a:p>
          <a:endParaRPr lang="ru-RU"/>
        </a:p>
      </dgm:t>
    </dgm:pt>
    <dgm:pt modelId="{B53FC040-C83E-486B-B1D2-4C05E355A580}" type="pres">
      <dgm:prSet presAssocID="{A4E8E3E6-43ED-467D-85D1-D5B1320810C8}" presName="node" presStyleLbl="node1" presStyleIdx="4" presStyleCnt="5" custScaleX="176102" custRadScaleRad="169680" custRadScaleInc="-10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5292CD-8D9D-4DE4-9043-793F9125D111}" type="presOf" srcId="{3023E312-305D-4109-8E0A-D8D01BB97C5F}" destId="{2453CA2F-5DF3-46F2-9854-F9F2E858425B}" srcOrd="0" destOrd="0" presId="urn:microsoft.com/office/officeart/2005/8/layout/radial1"/>
    <dgm:cxn modelId="{8763CCAB-54EF-41D5-9A91-54128C2A3CE7}" type="presOf" srcId="{2B9F4283-0E42-4CDC-BFCB-E02805FC570C}" destId="{780CF765-3F5A-4EF9-8CAE-E17666E55B5C}" srcOrd="0" destOrd="0" presId="urn:microsoft.com/office/officeart/2005/8/layout/radial1"/>
    <dgm:cxn modelId="{BBA066A4-D056-4DA9-B259-0EB6485E04AE}" type="presOf" srcId="{E2AFB91E-2A3F-4E92-9986-BDE22580C515}" destId="{95A614BD-A55B-4A59-99E8-B0CE55C6068C}" srcOrd="0" destOrd="0" presId="urn:microsoft.com/office/officeart/2005/8/layout/radial1"/>
    <dgm:cxn modelId="{9681A570-124B-4163-B9AF-59F8F99D96AC}" type="presOf" srcId="{578697EE-B777-4931-972F-283F4C510067}" destId="{546A41C3-DB83-42DA-B689-89EC84DAB3D9}" srcOrd="1" destOrd="0" presId="urn:microsoft.com/office/officeart/2005/8/layout/radial1"/>
    <dgm:cxn modelId="{850A9824-F96E-455D-BD5E-CA114CB48C70}" type="presOf" srcId="{3023E312-305D-4109-8E0A-D8D01BB97C5F}" destId="{08001D55-1759-4E9C-BB97-F589FBC33F12}" srcOrd="1" destOrd="0" presId="urn:microsoft.com/office/officeart/2005/8/layout/radial1"/>
    <dgm:cxn modelId="{148B7219-D860-47B8-9785-4EFEB088F25B}" type="presOf" srcId="{A4E8E3E6-43ED-467D-85D1-D5B1320810C8}" destId="{B53FC040-C83E-486B-B1D2-4C05E355A580}" srcOrd="0" destOrd="0" presId="urn:microsoft.com/office/officeart/2005/8/layout/radial1"/>
    <dgm:cxn modelId="{DE053B2D-CF4A-40FA-8F9A-A07DE51213BD}" srcId="{9B22EFAC-1D69-4531-A0DC-2E9759040394}" destId="{2B9F4283-0E42-4CDC-BFCB-E02805FC570C}" srcOrd="3" destOrd="0" parTransId="{491DBFA5-9B6E-4AEC-BA37-DB8C236B4264}" sibTransId="{6E80B457-3F56-4E3B-9DAB-8905A09C82E7}"/>
    <dgm:cxn modelId="{C9123F45-0CC8-48C4-8CD1-3876381417CA}" srcId="{88A607DA-1FD0-4E8B-8ADB-5AB1083F00B4}" destId="{9B22EFAC-1D69-4531-A0DC-2E9759040394}" srcOrd="0" destOrd="0" parTransId="{0EE1E38E-157D-464D-BFCA-B1D5EECCEE64}" sibTransId="{C550B645-0222-4BDA-8B63-200CD4180355}"/>
    <dgm:cxn modelId="{067FD162-1A1F-4248-83D3-785150FCC5CA}" type="presOf" srcId="{42EDF63F-67F5-4810-A171-E62782A7E046}" destId="{046F3EB3-4F14-40B8-96F8-A8A88ABE2F70}" srcOrd="0" destOrd="0" presId="urn:microsoft.com/office/officeart/2005/8/layout/radial1"/>
    <dgm:cxn modelId="{4FEC5F24-EE2D-44D1-816E-EC68DE091B79}" type="presOf" srcId="{9B22EFAC-1D69-4531-A0DC-2E9759040394}" destId="{61486622-05B5-475F-97C5-E31BC01CBE11}" srcOrd="0" destOrd="0" presId="urn:microsoft.com/office/officeart/2005/8/layout/radial1"/>
    <dgm:cxn modelId="{504CDF67-1B23-41E4-A46A-4CA7C4659709}" type="presOf" srcId="{491DBFA5-9B6E-4AEC-BA37-DB8C236B4264}" destId="{0B916E67-6C26-4F65-ABA5-D70BCF9F0785}" srcOrd="1" destOrd="0" presId="urn:microsoft.com/office/officeart/2005/8/layout/radial1"/>
    <dgm:cxn modelId="{76CA8A83-EB83-474C-9818-342B2FAA5543}" type="presOf" srcId="{88A607DA-1FD0-4E8B-8ADB-5AB1083F00B4}" destId="{BE84A2DF-9422-4BB9-8949-02B5E2A728F8}" srcOrd="0" destOrd="0" presId="urn:microsoft.com/office/officeart/2005/8/layout/radial1"/>
    <dgm:cxn modelId="{2777F018-FEA6-4588-9DA0-80D0F5E94DB3}" srcId="{9B22EFAC-1D69-4531-A0DC-2E9759040394}" destId="{D58FF8C7-E0F8-4C0E-9DE4-0D8410941768}" srcOrd="1" destOrd="0" parTransId="{3023E312-305D-4109-8E0A-D8D01BB97C5F}" sibTransId="{1F3B7BB2-DBBA-4D1A-BC51-C0C6DAB4E44F}"/>
    <dgm:cxn modelId="{8A106E78-47F8-40C7-B8E6-1079CBCE4D38}" srcId="{9B22EFAC-1D69-4531-A0DC-2E9759040394}" destId="{A4E8E3E6-43ED-467D-85D1-D5B1320810C8}" srcOrd="4" destOrd="0" parTransId="{F1540605-4DC3-4E9C-BCF2-BC1D5B574D8C}" sibTransId="{2EEB1E55-D6E7-4431-ACAE-B8B727C0CC47}"/>
    <dgm:cxn modelId="{D8169D8C-1692-445C-945D-8DFB852A80B9}" type="presOf" srcId="{578697EE-B777-4931-972F-283F4C510067}" destId="{DF6C2437-0C71-4857-9465-43DCFD998DBF}" srcOrd="0" destOrd="0" presId="urn:microsoft.com/office/officeart/2005/8/layout/radial1"/>
    <dgm:cxn modelId="{A6A5134B-6CB0-4004-BDDC-3A2F056C4BA5}" srcId="{9B22EFAC-1D69-4531-A0DC-2E9759040394}" destId="{4ABB030E-A7D3-463A-B0F1-3C5837635F0A}" srcOrd="0" destOrd="0" parTransId="{42EDF63F-67F5-4810-A171-E62782A7E046}" sibTransId="{8ADCBA12-50F7-4BE5-8827-2E08EC5E72D2}"/>
    <dgm:cxn modelId="{F7D7B5C6-A26D-4339-A27D-37F467366CFB}" type="presOf" srcId="{491DBFA5-9B6E-4AEC-BA37-DB8C236B4264}" destId="{F1F2C683-A761-47AD-AB52-71C3D62416BC}" srcOrd="0" destOrd="0" presId="urn:microsoft.com/office/officeart/2005/8/layout/radial1"/>
    <dgm:cxn modelId="{1523C039-963D-4215-9F50-CA9D14BFE7E1}" type="presOf" srcId="{42EDF63F-67F5-4810-A171-E62782A7E046}" destId="{C3E6530B-CAE4-495D-8882-FEA33DE49D7E}" srcOrd="1" destOrd="0" presId="urn:microsoft.com/office/officeart/2005/8/layout/radial1"/>
    <dgm:cxn modelId="{5822BC96-F60D-424B-AB26-119827E38810}" srcId="{9B22EFAC-1D69-4531-A0DC-2E9759040394}" destId="{E2AFB91E-2A3F-4E92-9986-BDE22580C515}" srcOrd="2" destOrd="0" parTransId="{578697EE-B777-4931-972F-283F4C510067}" sibTransId="{B0B66C9C-95CC-493C-9615-928BD2799577}"/>
    <dgm:cxn modelId="{5B0113D6-0879-4E93-A98F-F0C5F1DF8205}" type="presOf" srcId="{F1540605-4DC3-4E9C-BCF2-BC1D5B574D8C}" destId="{10210EBC-0D75-4846-8DDF-FED786C4EB7B}" srcOrd="1" destOrd="0" presId="urn:microsoft.com/office/officeart/2005/8/layout/radial1"/>
    <dgm:cxn modelId="{8C90D902-971C-4338-A63F-6CCDB43A7A4B}" type="presOf" srcId="{D58FF8C7-E0F8-4C0E-9DE4-0D8410941768}" destId="{61AD60FD-F48B-4927-9552-EA97D3A05A0C}" srcOrd="0" destOrd="0" presId="urn:microsoft.com/office/officeart/2005/8/layout/radial1"/>
    <dgm:cxn modelId="{E3D2EC15-6014-4E7B-B3E4-0555F9D4CEA4}" type="presOf" srcId="{4ABB030E-A7D3-463A-B0F1-3C5837635F0A}" destId="{209902EC-FAB3-4D34-913A-35F70F93C93A}" srcOrd="0" destOrd="0" presId="urn:microsoft.com/office/officeart/2005/8/layout/radial1"/>
    <dgm:cxn modelId="{0FEC07EC-470F-44EB-BBEE-8F5AAC132139}" type="presOf" srcId="{F1540605-4DC3-4E9C-BCF2-BC1D5B574D8C}" destId="{CD2D4453-A40A-4950-877B-CF2812ABE57D}" srcOrd="0" destOrd="0" presId="urn:microsoft.com/office/officeart/2005/8/layout/radial1"/>
    <dgm:cxn modelId="{51B0E1B2-2573-4945-91F9-E885FE1F47B6}" type="presParOf" srcId="{BE84A2DF-9422-4BB9-8949-02B5E2A728F8}" destId="{61486622-05B5-475F-97C5-E31BC01CBE11}" srcOrd="0" destOrd="0" presId="urn:microsoft.com/office/officeart/2005/8/layout/radial1"/>
    <dgm:cxn modelId="{9300F4A2-0C70-4B50-AB57-65BD2B56F1E0}" type="presParOf" srcId="{BE84A2DF-9422-4BB9-8949-02B5E2A728F8}" destId="{046F3EB3-4F14-40B8-96F8-A8A88ABE2F70}" srcOrd="1" destOrd="0" presId="urn:microsoft.com/office/officeart/2005/8/layout/radial1"/>
    <dgm:cxn modelId="{21F33351-D1DD-4695-8470-BF98DB9C15F5}" type="presParOf" srcId="{046F3EB3-4F14-40B8-96F8-A8A88ABE2F70}" destId="{C3E6530B-CAE4-495D-8882-FEA33DE49D7E}" srcOrd="0" destOrd="0" presId="urn:microsoft.com/office/officeart/2005/8/layout/radial1"/>
    <dgm:cxn modelId="{21777275-872D-422A-855D-DB8F50803DE6}" type="presParOf" srcId="{BE84A2DF-9422-4BB9-8949-02B5E2A728F8}" destId="{209902EC-FAB3-4D34-913A-35F70F93C93A}" srcOrd="2" destOrd="0" presId="urn:microsoft.com/office/officeart/2005/8/layout/radial1"/>
    <dgm:cxn modelId="{977A9E8C-2791-4979-B459-CD797C1CD693}" type="presParOf" srcId="{BE84A2DF-9422-4BB9-8949-02B5E2A728F8}" destId="{2453CA2F-5DF3-46F2-9854-F9F2E858425B}" srcOrd="3" destOrd="0" presId="urn:microsoft.com/office/officeart/2005/8/layout/radial1"/>
    <dgm:cxn modelId="{D90E2C85-A3F2-4ED0-8E52-3056ADFB0DB1}" type="presParOf" srcId="{2453CA2F-5DF3-46F2-9854-F9F2E858425B}" destId="{08001D55-1759-4E9C-BB97-F589FBC33F12}" srcOrd="0" destOrd="0" presId="urn:microsoft.com/office/officeart/2005/8/layout/radial1"/>
    <dgm:cxn modelId="{B82E3C4C-A4A5-44F1-A416-5D515D885384}" type="presParOf" srcId="{BE84A2DF-9422-4BB9-8949-02B5E2A728F8}" destId="{61AD60FD-F48B-4927-9552-EA97D3A05A0C}" srcOrd="4" destOrd="0" presId="urn:microsoft.com/office/officeart/2005/8/layout/radial1"/>
    <dgm:cxn modelId="{20F32C5C-F820-41FF-9ECC-BBCECCE260AF}" type="presParOf" srcId="{BE84A2DF-9422-4BB9-8949-02B5E2A728F8}" destId="{DF6C2437-0C71-4857-9465-43DCFD998DBF}" srcOrd="5" destOrd="0" presId="urn:microsoft.com/office/officeart/2005/8/layout/radial1"/>
    <dgm:cxn modelId="{06BDCB70-FD88-4820-8CF8-C9475CADF603}" type="presParOf" srcId="{DF6C2437-0C71-4857-9465-43DCFD998DBF}" destId="{546A41C3-DB83-42DA-B689-89EC84DAB3D9}" srcOrd="0" destOrd="0" presId="urn:microsoft.com/office/officeart/2005/8/layout/radial1"/>
    <dgm:cxn modelId="{8C2C9F8F-7C7A-4F47-908A-DC0108AE526D}" type="presParOf" srcId="{BE84A2DF-9422-4BB9-8949-02B5E2A728F8}" destId="{95A614BD-A55B-4A59-99E8-B0CE55C6068C}" srcOrd="6" destOrd="0" presId="urn:microsoft.com/office/officeart/2005/8/layout/radial1"/>
    <dgm:cxn modelId="{C185F43E-EB4C-414A-8D06-716FC5E7B7BB}" type="presParOf" srcId="{BE84A2DF-9422-4BB9-8949-02B5E2A728F8}" destId="{F1F2C683-A761-47AD-AB52-71C3D62416BC}" srcOrd="7" destOrd="0" presId="urn:microsoft.com/office/officeart/2005/8/layout/radial1"/>
    <dgm:cxn modelId="{CFBE999D-63F2-45D7-B55A-FA2338E9CF08}" type="presParOf" srcId="{F1F2C683-A761-47AD-AB52-71C3D62416BC}" destId="{0B916E67-6C26-4F65-ABA5-D70BCF9F0785}" srcOrd="0" destOrd="0" presId="urn:microsoft.com/office/officeart/2005/8/layout/radial1"/>
    <dgm:cxn modelId="{D5393457-3417-4132-9472-806066B5DF97}" type="presParOf" srcId="{BE84A2DF-9422-4BB9-8949-02B5E2A728F8}" destId="{780CF765-3F5A-4EF9-8CAE-E17666E55B5C}" srcOrd="8" destOrd="0" presId="urn:microsoft.com/office/officeart/2005/8/layout/radial1"/>
    <dgm:cxn modelId="{B3016DCC-1C28-4B26-AD58-FDE0D6F16398}" type="presParOf" srcId="{BE84A2DF-9422-4BB9-8949-02B5E2A728F8}" destId="{CD2D4453-A40A-4950-877B-CF2812ABE57D}" srcOrd="9" destOrd="0" presId="urn:microsoft.com/office/officeart/2005/8/layout/radial1"/>
    <dgm:cxn modelId="{9A6B789A-5479-4864-AE88-DC445802F155}" type="presParOf" srcId="{CD2D4453-A40A-4950-877B-CF2812ABE57D}" destId="{10210EBC-0D75-4846-8DDF-FED786C4EB7B}" srcOrd="0" destOrd="0" presId="urn:microsoft.com/office/officeart/2005/8/layout/radial1"/>
    <dgm:cxn modelId="{ABBE52AE-6378-4305-9F8B-F2A7DEA0A3C4}" type="presParOf" srcId="{BE84A2DF-9422-4BB9-8949-02B5E2A728F8}" destId="{B53FC040-C83E-486B-B1D2-4C05E355A580}" srcOrd="10" destOrd="0" presId="urn:microsoft.com/office/officeart/2005/8/layout/radial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9904-5423-4EAA-9F29-3EF28343CBED}">
      <dsp:nvSpPr>
        <dsp:cNvPr id="0" name=""/>
        <dsp:cNvSpPr/>
      </dsp:nvSpPr>
      <dsp:spPr>
        <a:xfrm>
          <a:off x="772075" y="45105"/>
          <a:ext cx="3614679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qayg‘uradilar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25278" y="98308"/>
        <a:ext cx="3508273" cy="983469"/>
      </dsp:txXfrm>
    </dsp:sp>
    <dsp:sp modelId="{48C8C2C6-FAC4-484A-A4DD-1C423C757362}">
      <dsp:nvSpPr>
        <dsp:cNvPr id="0" name=""/>
        <dsp:cNvSpPr/>
      </dsp:nvSpPr>
      <dsp:spPr>
        <a:xfrm>
          <a:off x="453736" y="912592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2841681" y="329125"/>
              </a:moveTo>
              <a:arcTo wR="1803129" hR="1803129" stAng="183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D2F1F-CFA3-4D8A-A9DB-2C17A5E99E61}">
      <dsp:nvSpPr>
        <dsp:cNvPr id="0" name=""/>
        <dsp:cNvSpPr/>
      </dsp:nvSpPr>
      <dsp:spPr>
        <a:xfrm>
          <a:off x="3397331" y="1848235"/>
          <a:ext cx="1970427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uchun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0534" y="1901438"/>
        <a:ext cx="1864021" cy="983469"/>
      </dsp:txXfrm>
    </dsp:sp>
    <dsp:sp modelId="{077F83FC-C3D8-4F9F-B237-048776B9B074}">
      <dsp:nvSpPr>
        <dsp:cNvPr id="0" name=""/>
        <dsp:cNvSpPr/>
      </dsp:nvSpPr>
      <dsp:spPr>
        <a:xfrm>
          <a:off x="453736" y="267494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3277133" y="2841681"/>
              </a:moveTo>
              <a:arcTo wR="1803129" hR="1803129" stAng="21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5769D-4805-4843-A29E-598D91AC4268}">
      <dsp:nvSpPr>
        <dsp:cNvPr id="0" name=""/>
        <dsp:cNvSpPr/>
      </dsp:nvSpPr>
      <dsp:spPr>
        <a:xfrm>
          <a:off x="842011" y="3651365"/>
          <a:ext cx="3474806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Ota-</a:t>
          </a:r>
          <a:r>
            <a:rPr lang="en-US" sz="4000" kern="1200" dirty="0" err="1" smtClean="0">
              <a:latin typeface="Times New Roman" pitchFamily="18" charset="0"/>
              <a:cs typeface="Times New Roman" pitchFamily="18" charset="0"/>
            </a:rPr>
            <a:t>onamiz</a:t>
          </a: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5214" y="3704568"/>
        <a:ext cx="3368400" cy="983469"/>
      </dsp:txXfrm>
    </dsp:sp>
    <dsp:sp modelId="{E377F341-A8DC-4C18-8A88-5FD17A26E488}">
      <dsp:nvSpPr>
        <dsp:cNvPr id="0" name=""/>
        <dsp:cNvSpPr/>
      </dsp:nvSpPr>
      <dsp:spPr>
        <a:xfrm>
          <a:off x="1098834" y="267494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764577" y="3277133"/>
              </a:moveTo>
              <a:arcTo wR="1803129" hR="1803129" stAng="75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1F26-3AE1-4CB3-833C-EFD3A3CDC616}">
      <dsp:nvSpPr>
        <dsp:cNvPr id="0" name=""/>
        <dsp:cNvSpPr/>
      </dsp:nvSpPr>
      <dsp:spPr>
        <a:xfrm>
          <a:off x="-84766" y="1848235"/>
          <a:ext cx="1722103" cy="1089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Times New Roman" pitchFamily="18" charset="0"/>
              <a:cs typeface="Times New Roman" pitchFamily="18" charset="0"/>
            </a:rPr>
            <a:t>biz</a:t>
          </a:r>
          <a:endParaRPr lang="ru-RU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31563" y="1901438"/>
        <a:ext cx="1615697" cy="983469"/>
      </dsp:txXfrm>
    </dsp:sp>
    <dsp:sp modelId="{75E1FA07-84B3-4F41-96C1-4DB47ECDD14B}">
      <dsp:nvSpPr>
        <dsp:cNvPr id="0" name=""/>
        <dsp:cNvSpPr/>
      </dsp:nvSpPr>
      <dsp:spPr>
        <a:xfrm>
          <a:off x="1098834" y="912592"/>
          <a:ext cx="3606259" cy="3606259"/>
        </a:xfrm>
        <a:custGeom>
          <a:avLst/>
          <a:gdLst/>
          <a:ahLst/>
          <a:cxnLst/>
          <a:rect l="0" t="0" r="0" b="0"/>
          <a:pathLst>
            <a:path>
              <a:moveTo>
                <a:pt x="329125" y="764577"/>
              </a:moveTo>
              <a:arcTo wR="1803129" hR="1803129" stAng="12910063" swAng="117987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0389D4-A586-41DF-B01A-F32B87A191DB}" type="datetimeFigureOut">
              <a:rPr lang="ru-RU"/>
              <a:pPr>
                <a:defRPr/>
              </a:pPr>
              <a:t>07.10.2020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46D7DF-68EC-4700-8A3E-D13F9F0E9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4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9288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231C3D-C12B-45C8-A558-7502C0B036FC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69288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7D44-BF3B-4C85-8FFA-D310E6017BF1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443DC-FF36-4350-B26A-6ABAEA576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B1FE-2052-43F1-9A73-545F81446949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72CC-A07C-4914-86EA-2EDBBF46F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3701-F521-4B9B-9BA9-DA4D2500AFAD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DDA0-DB02-49B4-BA2C-4171E3AE9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C2B8-A49D-424E-91D9-02A853585DDD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F6E83-2C89-4073-93E3-AC4131933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8D954-5F01-484C-8CB1-B936D8B36C81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1CF01-1E23-45B2-83A2-3BB8D4804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C5B995-8579-45BC-B33E-430FA97978EF}" type="datetimeFigureOut">
              <a:rPr lang="en-US"/>
              <a:pPr>
                <a:defRPr/>
              </a:pPr>
              <a:t>10/7/2020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1C260-9294-49E1-8316-6344D3DB1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24063" y="2726671"/>
            <a:ext cx="5715000" cy="2145778"/>
          </a:xfrm>
          <a:prstGeom prst="rect">
            <a:avLst/>
          </a:prstGeom>
        </p:spPr>
        <p:txBody>
          <a:bodyPr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Narsa-buyum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otlarining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42539" y="1146175"/>
            <a:ext cx="1011236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win7 32\Desktop\izb_predmeti_0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t="1402" b="1402"/>
          <a:stretch>
            <a:fillRect/>
          </a:stretch>
        </p:blipFill>
        <p:spPr bwMode="auto">
          <a:xfrm>
            <a:off x="7881950" y="27146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MUOMALA ODOBI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1752" y="1357298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1752" y="2285992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Спасибо, хорошо.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81752" y="3214686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поживаете?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66712" y="1357298"/>
            <a:ext cx="4929222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Yaxshimisiz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66712" y="3214686"/>
            <a:ext cx="4929222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yuribsizmi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666712" y="5072074"/>
            <a:ext cx="5357850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Sog‘lig‘ingiz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yaxshimi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66712" y="2285992"/>
            <a:ext cx="4929222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66712" y="4143380"/>
            <a:ext cx="4929222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O‘zingizchi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66712" y="5929330"/>
            <a:ext cx="4929222" cy="69894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1752" y="4071942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 сами?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81752" y="4929198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 ваше здоровье?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53190" y="5857892"/>
            <a:ext cx="5072098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Неплохо.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238084" y="1142984"/>
            <a:ext cx="11715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buyumlar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o‘quv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ekanligini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jadvalga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to‘g’ri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joylashtiring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Назовите предмет, изображенный на картинке, и правильно разместите его на схеме.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win7 32\Desktop\Coloredpencil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9338" y="4572008"/>
            <a:ext cx="2085306" cy="1928826"/>
          </a:xfrm>
          <a:prstGeom prst="rect">
            <a:avLst/>
          </a:prstGeom>
          <a:noFill/>
        </p:spPr>
      </p:pic>
      <p:pic>
        <p:nvPicPr>
          <p:cNvPr id="1028" name="Picture 4" descr="C:\Users\win7 32\Desktop\Akvarelnye-krask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32" y="2643182"/>
            <a:ext cx="2285976" cy="1649713"/>
          </a:xfrm>
          <a:prstGeom prst="rect">
            <a:avLst/>
          </a:prstGeom>
          <a:noFill/>
        </p:spPr>
      </p:pic>
      <p:pic>
        <p:nvPicPr>
          <p:cNvPr id="1029" name="Picture 5" descr="C:\Users\win7 32\Desktop\magnifying-glas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7966" y="2428868"/>
            <a:ext cx="1690742" cy="2000264"/>
          </a:xfrm>
          <a:prstGeom prst="rect">
            <a:avLst/>
          </a:prstGeom>
          <a:noFill/>
        </p:spPr>
      </p:pic>
      <p:pic>
        <p:nvPicPr>
          <p:cNvPr id="1030" name="Picture 6" descr="C:\Users\win7 32\Desktop\10243505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562" y="2500306"/>
            <a:ext cx="1785950" cy="1810734"/>
          </a:xfrm>
          <a:prstGeom prst="rect">
            <a:avLst/>
          </a:prstGeom>
          <a:noFill/>
        </p:spPr>
      </p:pic>
      <p:pic>
        <p:nvPicPr>
          <p:cNvPr id="1031" name="Picture 7" descr="C:\Users\win7 32\Desktop\163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084" y="4333884"/>
            <a:ext cx="2524116" cy="2524116"/>
          </a:xfrm>
          <a:prstGeom prst="rect">
            <a:avLst/>
          </a:prstGeom>
          <a:noFill/>
        </p:spPr>
      </p:pic>
      <p:pic>
        <p:nvPicPr>
          <p:cNvPr id="1032" name="Picture 8" descr="C:\Users\win7 32\Desktop\013dfa476e0b0afd9734f77395da85d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3322" y="4357694"/>
            <a:ext cx="2214578" cy="2214578"/>
          </a:xfrm>
          <a:prstGeom prst="rect">
            <a:avLst/>
          </a:prstGeom>
          <a:noFill/>
        </p:spPr>
      </p:pic>
      <p:pic>
        <p:nvPicPr>
          <p:cNvPr id="1033" name="Picture 9" descr="C:\Users\win7 32\Desktop\304815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09852" y="4714884"/>
            <a:ext cx="2540469" cy="1785950"/>
          </a:xfrm>
          <a:prstGeom prst="rect">
            <a:avLst/>
          </a:prstGeom>
          <a:noFill/>
        </p:spPr>
      </p:pic>
      <p:pic>
        <p:nvPicPr>
          <p:cNvPr id="1026" name="Picture 2" descr="C:\Users\win7 32\Desktop\Политическая мир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0960" y="2500306"/>
            <a:ext cx="2547902" cy="1729388"/>
          </a:xfrm>
          <a:prstGeom prst="rect">
            <a:avLst/>
          </a:prstGeom>
          <a:noFill/>
        </p:spPr>
      </p:pic>
      <p:pic>
        <p:nvPicPr>
          <p:cNvPr id="3" name="Picture 2" descr="C:\Users\win7 32\Desktop\119712_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24826" y="2714620"/>
            <a:ext cx="1943891" cy="1428760"/>
          </a:xfrm>
          <a:prstGeom prst="rect">
            <a:avLst/>
          </a:prstGeom>
          <a:noFill/>
        </p:spPr>
      </p:pic>
      <p:pic>
        <p:nvPicPr>
          <p:cNvPr id="4" name="Picture 3" descr="C:\Users\win7 32\Desktop\15337.750x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95934" y="4572008"/>
            <a:ext cx="2071702" cy="19288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38084" y="1285861"/>
          <a:ext cx="11715831" cy="505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05277"/>
                <a:gridCol w="3905277"/>
                <a:gridCol w="3905277"/>
              </a:tblGrid>
              <a:tr h="121444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Fanlar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O‘quv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qurollari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O‘quv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qurollari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Matematika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kalkulyator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chizg‘ich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Botanika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lupa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mikroskop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Tarix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globus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xarita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Informatika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nootbuk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sichqoncha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637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Tasviriy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san’at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rangli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qalam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bo‘yoqlar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14290"/>
            <a:ext cx="11664950" cy="9824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84" y="1142984"/>
            <a:ext cx="11715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mavzusiga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toping.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Ответьте на вопросы, найдите заголовок, соответствующий теме текста.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win7 32\Desktop\img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2643182"/>
            <a:ext cx="7500990" cy="369570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26" y="1214422"/>
            <a:ext cx="10269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Tarbiya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fan?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Tinchliksevar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podsho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podshoga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hamma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so‘ragan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narsasini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beribdi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tashlandiq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yerni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bermabdi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topdingiz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286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qamshy.kz/media/2019/11/28/1535713312_0_92279_cfc3696d_orig.png?width=600&amp;height=3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1357313"/>
            <a:ext cx="4143364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67240" y="1214422"/>
            <a:ext cx="72152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fan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предмет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urishqoq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здесь: воинственный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tinchliksevar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миролюбивый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Vatan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tuyg‘usi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Родины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rivoyat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сказание</a:t>
            </a:r>
            <a:endParaRPr lang="en-US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116" y="214290"/>
            <a:ext cx="226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14290"/>
            <a:ext cx="11664950" cy="85725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646" y="1214422"/>
            <a:ext cx="11858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Прочитайте предложения. Переведите на свой родной язык и запишите в тетрадь.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2643182"/>
            <a:ext cx="1164439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22" y="3500438"/>
            <a:ext cx="1164439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усвоить все предметы,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много читать.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4357694"/>
            <a:ext cx="11644394" cy="714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kutubxonadan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5143512"/>
            <a:ext cx="1164439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школьной библиотеки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взяли учебники по новым предметам.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2" y="6143644"/>
            <a:ext cx="11644394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tarix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3-mashq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9522" y="1357298"/>
            <a:ext cx="1164439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заинтересовался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предметом история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522" y="2500306"/>
            <a:ext cx="1164439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tarjimasini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topdim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3643314"/>
            <a:ext cx="1164439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нашёл правильный перевод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данного слова.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9522" y="4714884"/>
            <a:ext cx="11644394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9522" y="5786454"/>
            <a:ext cx="11644394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Ученики должны изучать новые предметы.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38546" y="1714500"/>
            <a:ext cx="8024828" cy="4062651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1.O‘rin-joy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narsa-buyum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2.O‘zingiz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yoqtirgan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fanning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ahamiyati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2285992"/>
            <a:ext cx="3071835" cy="24599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9063" y="274638"/>
            <a:ext cx="1180941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38546" y="1714500"/>
            <a:ext cx="8024828" cy="338554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0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1.Narsa-buyum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otlariga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44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 err="1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2.“Fanlar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bahsi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parcha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yod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in7 32\Desktop\sinf-pasporti-photo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2214554"/>
            <a:ext cx="321151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9522" y="1214422"/>
          <a:ext cx="115729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354722"/>
            <a:ext cx="11665123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MUSTAQIL BAJARISH UCHUN TOPSHIRIQLAR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9522" y="1214422"/>
          <a:ext cx="1157295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3968" y="214290"/>
            <a:ext cx="8929750" cy="92869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1643050"/>
            <a:ext cx="5572164" cy="1785950"/>
          </a:xfrm>
          <a:prstGeom prst="roundRect">
            <a:avLst>
              <a:gd name="adj" fmla="val 254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Buvijon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sinfimizda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botanika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fanidan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noan’anaviy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bo‘ldi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960" y="3643314"/>
            <a:ext cx="550072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o‘tdingiz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960" y="5072074"/>
            <a:ext cx="5500726" cy="1428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o‘simliklari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mavzusini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46" y="1142984"/>
            <a:ext cx="1185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Прочитайте текст разговора.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67438" y="1643050"/>
            <a:ext cx="5572164" cy="17859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Бабушка сегодня у нас в классе был нетрадиционный урок.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7438" y="3643314"/>
            <a:ext cx="5572164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Какую тему проходили?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67438" y="5072074"/>
            <a:ext cx="5572164" cy="13573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Проходили тему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 Узбекистана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5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7710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522" y="2071678"/>
            <a:ext cx="5643602" cy="1143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oldingiz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85860"/>
            <a:ext cx="1185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Suhbat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Прочитайте текст разговора.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9522" y="3643314"/>
            <a:ext cx="5643602" cy="2857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ketayotgan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o‘simliklarning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yo‘qolib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ketish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sabablari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usullari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ma’lumot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oldik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10314" y="2071678"/>
            <a:ext cx="5572164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 чём узнали?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10314" y="3643314"/>
            <a:ext cx="5572164" cy="2857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Мы получили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названиях растений, их количестве, о растениях которые находятся в стадиях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изчезновения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4000" y="285728"/>
            <a:ext cx="9144000" cy="1723549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YODDA TUTING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09522" y="1285860"/>
            <a:ext cx="1164439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Narsa-buyum</a:t>
            </a:r>
            <a:r>
              <a:rPr lang="en-US" sz="176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kern="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otlari</a:t>
            </a:r>
            <a:endParaRPr lang="en-US" sz="17600" b="1" kern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4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обозначающие вещи и предметы</a:t>
            </a:r>
            <a:endParaRPr kumimoji="0" lang="en-US" sz="144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4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narsa-buyum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tugagan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fe’llarga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qo‘shilganda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unlisi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shaklida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talaffuz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qilinadi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shunday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yoziladi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6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17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добавляется к глаголам, оканчивающимся дополнительной гласной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6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гласная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6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76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произносится как </a:t>
            </a:r>
            <a:r>
              <a:rPr lang="en-US" sz="176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600" b="1" i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записывается как таковая.</a:t>
            </a:r>
            <a:endParaRPr lang="en-US" sz="17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tara+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taroq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bo‘ya+</a:t>
            </a:r>
            <a:r>
              <a:rPr lang="en-US" sz="176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76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bo‘yoq</a:t>
            </a: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6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76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z-Cyrl-UZ" sz="4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uz-Cyrl-UZ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476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14290"/>
            <a:ext cx="11664950" cy="9824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000108"/>
            <a:ext cx="11088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46" y="1214422"/>
            <a:ext cx="1185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8084" y="1857364"/>
            <a:ext cx="6215106" cy="4286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g‘ich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shunos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chi, … don,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m,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gich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…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96066" y="2285992"/>
            <a:ext cx="5214974" cy="4214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to‘plamoq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sovutmoq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kiymoq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sport,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yelpimoq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shifo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supurmoq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152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3"/>
          <p:cNvSpPr>
            <a:spLocks noChangeArrowheads="1"/>
          </p:cNvSpPr>
          <p:nvPr/>
        </p:nvSpPr>
        <p:spPr bwMode="auto">
          <a:xfrm>
            <a:off x="666712" y="1000108"/>
            <a:ext cx="11088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46" y="1214422"/>
            <a:ext cx="11858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0960" y="1857364"/>
            <a:ext cx="11430080" cy="47149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g‘ich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paz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shunos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...   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… chi,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… don, 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kor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soz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qich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… m, 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…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g‘ich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      … </a:t>
            </a:r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6198" y="5572140"/>
            <a:ext cx="192882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supur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2464" y="5643578"/>
            <a:ext cx="1357322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kiy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4826" y="3071810"/>
            <a:ext cx="157163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sport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1026" y="4786322"/>
            <a:ext cx="1428760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53190" y="3929066"/>
            <a:ext cx="157163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soat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8480" y="3857628"/>
            <a:ext cx="2000264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712" y="3929066"/>
            <a:ext cx="1285884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81488" y="3071810"/>
            <a:ext cx="2071702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sovut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3322" y="2285992"/>
            <a:ext cx="157163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38546" y="2285992"/>
            <a:ext cx="1928826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o‘chir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712" y="2285992"/>
            <a:ext cx="150019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sinf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1026" y="3143248"/>
            <a:ext cx="1071570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81818" y="4786322"/>
            <a:ext cx="185738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sanch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38546" y="4786322"/>
            <a:ext cx="2143140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to‘pla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67108" y="5643578"/>
            <a:ext cx="2143140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yelpi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16203872</TotalTime>
  <Words>729</Words>
  <Application>Microsoft Office PowerPoint</Application>
  <PresentationFormat>Произвольный</PresentationFormat>
  <Paragraphs>158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 O‘zbek tili</vt:lpstr>
      <vt:lpstr>MUSTAQIL BAJARISH UCHUN TOPSHIRIQLAR</vt:lpstr>
      <vt:lpstr>MUSTAQIL BAJARISH UCHUN TOPSHIRIQLAR</vt:lpstr>
      <vt:lpstr>MUSTAQIL BAJARISH UCHUN TOPSHIRIQLAR</vt:lpstr>
      <vt:lpstr>1-topshiriq</vt:lpstr>
      <vt:lpstr>1-topshiriq</vt:lpstr>
      <vt:lpstr>Слайд 7</vt:lpstr>
      <vt:lpstr>1-mashq </vt:lpstr>
      <vt:lpstr>1- mashq </vt:lpstr>
      <vt:lpstr>MUOMALA ODOBI </vt:lpstr>
      <vt:lpstr>2-mashq </vt:lpstr>
      <vt:lpstr>2-mashq </vt:lpstr>
      <vt:lpstr>2- topshiriq</vt:lpstr>
      <vt:lpstr>SAVOLLAR</vt:lpstr>
      <vt:lpstr>Слайд 15</vt:lpstr>
      <vt:lpstr>3-mashq</vt:lpstr>
      <vt:lpstr>3-mashq</vt:lpstr>
      <vt:lpstr>MUSTAQIL BAJARISH UCHUN TOPSHIRIQLAR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535</cp:revision>
  <dcterms:created xsi:type="dcterms:W3CDTF">2020-08-03T09:44:14Z</dcterms:created>
  <dcterms:modified xsi:type="dcterms:W3CDTF">2020-10-07T06:41:06Z</dcterms:modified>
</cp:coreProperties>
</file>