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339" r:id="rId3"/>
    <p:sldId id="349" r:id="rId4"/>
    <p:sldId id="341" r:id="rId5"/>
    <p:sldId id="332" r:id="rId6"/>
    <p:sldId id="350" r:id="rId7"/>
    <p:sldId id="342" r:id="rId8"/>
    <p:sldId id="351" r:id="rId9"/>
    <p:sldId id="357" r:id="rId10"/>
    <p:sldId id="358" r:id="rId11"/>
    <p:sldId id="352" r:id="rId12"/>
    <p:sldId id="359" r:id="rId13"/>
    <p:sldId id="360" r:id="rId14"/>
    <p:sldId id="361" r:id="rId15"/>
    <p:sldId id="362" r:id="rId16"/>
    <p:sldId id="363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9904-5423-4EAA-9F29-3EF28343CBED}">
      <dsp:nvSpPr>
        <dsp:cNvPr id="0" name=""/>
        <dsp:cNvSpPr/>
      </dsp:nvSpPr>
      <dsp:spPr>
        <a:xfrm>
          <a:off x="772075" y="45105"/>
          <a:ext cx="3614679" cy="1089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qayg‘uradilar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5278" y="98308"/>
        <a:ext cx="3508273" cy="983469"/>
      </dsp:txXfrm>
    </dsp:sp>
    <dsp:sp modelId="{48C8C2C6-FAC4-484A-A4DD-1C423C757362}">
      <dsp:nvSpPr>
        <dsp:cNvPr id="0" name=""/>
        <dsp:cNvSpPr/>
      </dsp:nvSpPr>
      <dsp:spPr>
        <a:xfrm>
          <a:off x="453736" y="912592"/>
          <a:ext cx="3606259" cy="3606259"/>
        </a:xfrm>
        <a:custGeom>
          <a:avLst/>
          <a:gdLst/>
          <a:ahLst/>
          <a:cxnLst/>
          <a:rect l="0" t="0" r="0" b="0"/>
          <a:pathLst>
            <a:path>
              <a:moveTo>
                <a:pt x="2841681" y="329125"/>
              </a:moveTo>
              <a:arcTo wR="1803129" hR="1803129" stAng="18310063" swAng="117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D2F1F-CFA3-4D8A-A9DB-2C17A5E99E61}">
      <dsp:nvSpPr>
        <dsp:cNvPr id="0" name=""/>
        <dsp:cNvSpPr/>
      </dsp:nvSpPr>
      <dsp:spPr>
        <a:xfrm>
          <a:off x="3397331" y="1848235"/>
          <a:ext cx="1970427" cy="1089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0534" y="1901438"/>
        <a:ext cx="1864021" cy="983469"/>
      </dsp:txXfrm>
    </dsp:sp>
    <dsp:sp modelId="{077F83FC-C3D8-4F9F-B237-048776B9B074}">
      <dsp:nvSpPr>
        <dsp:cNvPr id="0" name=""/>
        <dsp:cNvSpPr/>
      </dsp:nvSpPr>
      <dsp:spPr>
        <a:xfrm>
          <a:off x="453736" y="267494"/>
          <a:ext cx="3606259" cy="3606259"/>
        </a:xfrm>
        <a:custGeom>
          <a:avLst/>
          <a:gdLst/>
          <a:ahLst/>
          <a:cxnLst/>
          <a:rect l="0" t="0" r="0" b="0"/>
          <a:pathLst>
            <a:path>
              <a:moveTo>
                <a:pt x="3277133" y="2841681"/>
              </a:moveTo>
              <a:arcTo wR="1803129" hR="1803129" stAng="2110063" swAng="117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5769D-4805-4843-A29E-598D91AC4268}">
      <dsp:nvSpPr>
        <dsp:cNvPr id="0" name=""/>
        <dsp:cNvSpPr/>
      </dsp:nvSpPr>
      <dsp:spPr>
        <a:xfrm>
          <a:off x="842011" y="3651365"/>
          <a:ext cx="3474806" cy="1089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Ota-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onamiz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5214" y="3704568"/>
        <a:ext cx="3368400" cy="983469"/>
      </dsp:txXfrm>
    </dsp:sp>
    <dsp:sp modelId="{E377F341-A8DC-4C18-8A88-5FD17A26E488}">
      <dsp:nvSpPr>
        <dsp:cNvPr id="0" name=""/>
        <dsp:cNvSpPr/>
      </dsp:nvSpPr>
      <dsp:spPr>
        <a:xfrm>
          <a:off x="1098834" y="267494"/>
          <a:ext cx="3606259" cy="3606259"/>
        </a:xfrm>
        <a:custGeom>
          <a:avLst/>
          <a:gdLst/>
          <a:ahLst/>
          <a:cxnLst/>
          <a:rect l="0" t="0" r="0" b="0"/>
          <a:pathLst>
            <a:path>
              <a:moveTo>
                <a:pt x="764577" y="3277133"/>
              </a:moveTo>
              <a:arcTo wR="1803129" hR="1803129" stAng="7510063" swAng="117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1F26-3AE1-4CB3-833C-EFD3A3CDC616}">
      <dsp:nvSpPr>
        <dsp:cNvPr id="0" name=""/>
        <dsp:cNvSpPr/>
      </dsp:nvSpPr>
      <dsp:spPr>
        <a:xfrm>
          <a:off x="-84766" y="1848235"/>
          <a:ext cx="1722103" cy="1089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biz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1563" y="1901438"/>
        <a:ext cx="1615697" cy="983469"/>
      </dsp:txXfrm>
    </dsp:sp>
    <dsp:sp modelId="{75E1FA07-84B3-4F41-96C1-4DB47ECDD14B}">
      <dsp:nvSpPr>
        <dsp:cNvPr id="0" name=""/>
        <dsp:cNvSpPr/>
      </dsp:nvSpPr>
      <dsp:spPr>
        <a:xfrm>
          <a:off x="1098834" y="912592"/>
          <a:ext cx="3606259" cy="3606259"/>
        </a:xfrm>
        <a:custGeom>
          <a:avLst/>
          <a:gdLst/>
          <a:ahLst/>
          <a:cxnLst/>
          <a:rect l="0" t="0" r="0" b="0"/>
          <a:pathLst>
            <a:path>
              <a:moveTo>
                <a:pt x="329125" y="764577"/>
              </a:moveTo>
              <a:arcTo wR="1803129" hR="1803129" stAng="12910063" swAng="117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69288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24063" y="2726671"/>
            <a:ext cx="5715000" cy="2761331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-joy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buyum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izb_predmeti_0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t="1402" b="1402"/>
          <a:stretch>
            <a:fillRect/>
          </a:stretch>
        </p:blipFill>
        <p:spPr bwMode="auto">
          <a:xfrm>
            <a:off x="7881950" y="27146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4-MASHQ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66712" y="1142984"/>
            <a:ext cx="11088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Переведите предложения на свой родной язык.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2071678"/>
            <a:ext cx="11572956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каждого предмета выделен отдельный кабинет.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22" y="3000372"/>
            <a:ext cx="11572956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kutubxonasida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bor.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522" y="3929066"/>
            <a:ext cx="11572956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школьной библиотеке есть разные художественные произведения для чтения.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22" y="5143512"/>
            <a:ext cx="11572956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ko‘rdik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522" y="6000768"/>
            <a:ext cx="11572956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подготовились к уроку.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TOPSHIRIQ  “FANLAR BAHSI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12" y="1785926"/>
            <a:ext cx="58626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ishda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Kerakdir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hisob-kitob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o‘rganmasangiz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bo’lar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nolingiz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harob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in7 32\Desktop\IMG_20170214_162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1357298"/>
            <a:ext cx="4067186" cy="51072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“FANLAR BAHSI”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496" y="1571612"/>
            <a:ext cx="61483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tarixing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bilmasdan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Qayda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senda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iftixor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Qayda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dilingda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faxr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ko’hna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obida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Tirik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tarix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demakdir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win7 32\Desktop\5604f5c66d7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1428736"/>
            <a:ext cx="3698291" cy="48077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“FANLAR BAHSI”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464" y="1643050"/>
            <a:ext cx="57038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qilasiz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Ko‘ray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elni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avvalo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tilni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win7 32\Desktop\52368efcf77745bca2a93e6c9ef70b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4" y="1285860"/>
            <a:ext cx="5048152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“FANLAR BAHSI”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554" y="1928802"/>
            <a:ext cx="6929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dunyoda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dengiz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daryo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tog‘,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Hammasin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darkor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1430659652_5-sin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54" y="1428736"/>
            <a:ext cx="3970272" cy="5036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“FANLAR BAHSI”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588" y="1928802"/>
            <a:ext cx="6643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Yozuvchilar,shoirlar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Hayotida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so‘zlayman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Boburlar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Ijodidan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so‘zlayman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2015-92-_ 5789_ Adabiyot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94" y="1428736"/>
            <a:ext cx="3831756" cy="4949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52992" y="1714488"/>
            <a:ext cx="69294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hisob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счёт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hol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здесь: состояние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iftixor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гордость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ko‘hna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древний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ruh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kifoya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достаточно, довольно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116" y="214290"/>
            <a:ext cx="226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38546" y="1714500"/>
            <a:ext cx="8024828" cy="338554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1.Narsa-buyum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otlariga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2.“Fanlar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bahsi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she’ridan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parcha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2143116"/>
            <a:ext cx="3389929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354722"/>
            <a:ext cx="11665123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MUSTAQIL BAJARISH UCHUN TOPSHIRIQLAR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307776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3-mashq.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26-bet)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Yoqtirgan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faningiz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1714487"/>
            <a:ext cx="2857520" cy="252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354722"/>
            <a:ext cx="11665123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MUSTAQIL BAJARISH UCHUN TOPSHIRIQLAR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9522" y="1285860"/>
            <a:ext cx="11644394" cy="553997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gulzor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viloyat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darsxona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soz’lari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hovlimiz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gulzorida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o‘sadi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viloyatda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yashaysiz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darsxonamda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xaritalar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javoni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bor.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0" y="1643050"/>
            <a:ext cx="5429248" cy="857242"/>
          </a:xfrm>
          <a:prstGeom prst="roundRect">
            <a:avLst>
              <a:gd name="adj" fmla="val 254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Hamid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yoqdimi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960" y="2643182"/>
            <a:ext cx="5429248" cy="9286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yoqdi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960" y="3714752"/>
            <a:ext cx="5429250" cy="15001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yoqdi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Botanika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yoqdi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0" y="1643050"/>
            <a:ext cx="5715000" cy="8572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Хамид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тебе понравились новые предметы?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6000" y="2643182"/>
            <a:ext cx="5715000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Да. Мне все понравились.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6000" y="3714752"/>
            <a:ext cx="5715000" cy="15001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Мне тоже понравились. Больше всего понравился предмет ботаники.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0" y="5357826"/>
            <a:ext cx="5715000" cy="12858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Правильно. У каждого ученика должен быть свой любимый предмет.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0960" y="5357826"/>
            <a:ext cx="5429250" cy="12858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46" y="1142984"/>
            <a:ext cx="1185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fanlar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ettiriramiz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Продолжаем разговор о новых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336570" y="250009"/>
            <a:ext cx="1166495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90480" y="1071547"/>
            <a:ext cx="1200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davomini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Найдите продолжение каждого предложения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60" y="2000240"/>
            <a:ext cx="5214974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Chet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960" y="2857496"/>
            <a:ext cx="5214974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960" y="3714752"/>
            <a:ext cx="5214974" cy="1071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Toshkentning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2200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960" y="4929198"/>
            <a:ext cx="5214974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qiziqishiga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960" y="5857892"/>
            <a:ext cx="5214974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Botanika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3190" y="1928802"/>
            <a:ext cx="550072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a’zo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3190" y="2928934"/>
            <a:ext cx="5500726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o‘simliklar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hayotini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o‘rganamiz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3190" y="3786190"/>
            <a:ext cx="5500726" cy="1071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daftari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lug‘ati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3190" y="5000636"/>
            <a:ext cx="550072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3190" y="5786454"/>
            <a:ext cx="550072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qimmatli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1" idx="3"/>
          </p:cNvCxnSpPr>
          <p:nvPr/>
        </p:nvCxnSpPr>
        <p:spPr>
          <a:xfrm flipV="1">
            <a:off x="5595934" y="3357562"/>
            <a:ext cx="785818" cy="285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>
            <a:off x="5595934" y="2357430"/>
            <a:ext cx="785818" cy="2143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952992" y="4857760"/>
            <a:ext cx="207170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4631521" y="3250405"/>
            <a:ext cx="285752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917273" y="3821909"/>
            <a:ext cx="214314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285728"/>
            <a:ext cx="9144000" cy="1723549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 TUTING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09522" y="1285860"/>
            <a:ext cx="11644394" cy="50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Narsa-buyum</a:t>
            </a:r>
            <a:r>
              <a:rPr lang="en-US" sz="17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otlari</a:t>
            </a:r>
            <a:endParaRPr lang="en-US" sz="176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обозначающие вещи и предметы</a:t>
            </a:r>
            <a:endParaRPr kumimoji="0" lang="en-US" sz="14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8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Narsa-buyum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otlari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tub 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yasama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bo‘lishi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mumkin.Yasama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narsa-buyum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otlari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don,-gach</a:t>
            </a:r>
            <a:r>
              <a:rPr lang="en-US" sz="17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7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76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gich</a:t>
            </a:r>
            <a:r>
              <a:rPr lang="en-US" sz="17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(-</a:t>
            </a:r>
            <a:r>
              <a:rPr lang="en-US" sz="17600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g‘ich</a:t>
            </a:r>
            <a:r>
              <a:rPr lang="en-US" sz="17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),-k,-q,-</a:t>
            </a:r>
            <a:r>
              <a:rPr lang="en-US" sz="17600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17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en-US" sz="17600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17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,-m,-</a:t>
            </a:r>
            <a:r>
              <a:rPr lang="en-US" sz="17600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17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,-ma,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yasaladi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o‘chir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g‘ich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muzlat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gich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chiz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g‘ich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taro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supur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to‘pla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kiy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qalam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4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uz-Cyrl-UZ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66712" y="1071546"/>
            <a:ext cx="11088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buyum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guruhlariga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Напишите существительные обозначающие предметы по смысловым группам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0958" y="2000239"/>
          <a:ext cx="11501519" cy="33575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1506"/>
                <a:gridCol w="4611277"/>
                <a:gridCol w="6318736"/>
              </a:tblGrid>
              <a:tr h="5595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Kiyim-kechak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Oziq-ovqat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Hayvonlar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Idish-tovoqlar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qurollari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O‘simlik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8084" y="5357827"/>
            <a:ext cx="11715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Do‘ppi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palov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sho‘rva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piyola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go‘sht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chizg’ich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qozon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ko‘ylak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cho‘mich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palto,supurgi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shim,tesha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bolta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rayhon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piyola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chuchvara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66712" y="1142984"/>
            <a:ext cx="11088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buyum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guruhlariga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Напишите существительные обозначающие предметы по смысловым группам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8085" y="2143116"/>
          <a:ext cx="11644392" cy="45005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605"/>
                <a:gridCol w="4493492"/>
                <a:gridCol w="6572295"/>
              </a:tblGrid>
              <a:tr h="642942"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Narsa-buyum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Misollar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Kiyim-kechak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Do‘ppi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ko‘ylak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palto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shim,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Oziq-ovqat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Palov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sho‘rva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go‘sht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chuchvara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Hayvonlar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Sher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quyon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tulki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Idish-tovoqlar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Piyola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qozon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cho‘mich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piyola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qurollari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Arra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chizg‘ich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supurgi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tesha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O‘simlik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Lola,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boychechak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rayhon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4-MASHQ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66712" y="1142984"/>
            <a:ext cx="11088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Переведите предложения на свой родной язык.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2071678"/>
            <a:ext cx="11572956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Botanika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fanidan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birimiz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berildi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22" y="3000372"/>
            <a:ext cx="11572956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Каждому из нас было дано особое задание по ботанике.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522" y="3929066"/>
            <a:ext cx="11572956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ishladik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22" y="4857760"/>
            <a:ext cx="11572956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работали над интересной задачей по математике.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522" y="5786454"/>
            <a:ext cx="11572956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12258466</TotalTime>
  <Words>767</Words>
  <Application>Microsoft Office PowerPoint</Application>
  <PresentationFormat>Произвольный</PresentationFormat>
  <Paragraphs>149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O‘zbek tili</vt:lpstr>
      <vt:lpstr>MUSTAQIL BAJARISH UCHUN TOPSHIRIQLAR</vt:lpstr>
      <vt:lpstr>MUSTAQIL BAJARISH UCHUN TOPSHIRIQLAR</vt:lpstr>
      <vt:lpstr>1-TOPSHIRIQ</vt:lpstr>
      <vt:lpstr>1-MASHQ</vt:lpstr>
      <vt:lpstr>Слайд 6</vt:lpstr>
      <vt:lpstr>2-MASHQ </vt:lpstr>
      <vt:lpstr>2-MASHQ </vt:lpstr>
      <vt:lpstr>4-MASHQ </vt:lpstr>
      <vt:lpstr>4-MASHQ </vt:lpstr>
      <vt:lpstr>2- TOPSHIRIQ  “FANLAR BAHSI”  </vt:lpstr>
      <vt:lpstr>“FANLAR BAHSI” </vt:lpstr>
      <vt:lpstr>“FANLAR BAHSI” </vt:lpstr>
      <vt:lpstr>“FANLAR BAHSI” </vt:lpstr>
      <vt:lpstr>“FANLAR BAHSI” </vt:lpstr>
      <vt:lpstr>Слайд 16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444</cp:revision>
  <dcterms:created xsi:type="dcterms:W3CDTF">2020-08-03T09:44:14Z</dcterms:created>
  <dcterms:modified xsi:type="dcterms:W3CDTF">2020-10-05T08:07:41Z</dcterms:modified>
</cp:coreProperties>
</file>