
<file path=[Content_Types].xml><?xml version="1.0" encoding="utf-8"?>
<Types xmlns="http://schemas.openxmlformats.org/package/2006/content-types">
  <Override PartName="/ppt/slides/slide6.xml" ContentType="application/vnd.openxmlformats-officedocument.presentationml.slide+xml"/>
  <Override PartName="/ppt/diagrams/colors1.xml" ContentType="application/vnd.openxmlformats-officedocument.drawingml.diagramColors+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14" r:id="rId2"/>
    <p:sldId id="369" r:id="rId3"/>
    <p:sldId id="370" r:id="rId4"/>
    <p:sldId id="351" r:id="rId5"/>
    <p:sldId id="352" r:id="rId6"/>
    <p:sldId id="371" r:id="rId7"/>
    <p:sldId id="372" r:id="rId8"/>
    <p:sldId id="378" r:id="rId9"/>
    <p:sldId id="385" r:id="rId10"/>
    <p:sldId id="375" r:id="rId11"/>
    <p:sldId id="376" r:id="rId12"/>
    <p:sldId id="377" r:id="rId13"/>
    <p:sldId id="379" r:id="rId14"/>
    <p:sldId id="353" r:id="rId15"/>
    <p:sldId id="380" r:id="rId16"/>
    <p:sldId id="381" r:id="rId17"/>
    <p:sldId id="382" r:id="rId18"/>
    <p:sldId id="383" r:id="rId19"/>
    <p:sldId id="384" r:id="rId20"/>
  </p:sldIdLst>
  <p:sldSz cx="12192000" cy="6858000"/>
  <p:notesSz cx="6858000" cy="9144000"/>
  <p:defaultTextStyle>
    <a:defPPr>
      <a:defRPr lang="ru-RU"/>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2059" autoAdjust="0"/>
    <p:restoredTop sz="86380" autoAdjust="0"/>
  </p:normalViewPr>
  <p:slideViewPr>
    <p:cSldViewPr>
      <p:cViewPr varScale="1">
        <p:scale>
          <a:sx n="63" d="100"/>
          <a:sy n="63" d="100"/>
        </p:scale>
        <p:origin x="-732" y="-96"/>
      </p:cViewPr>
      <p:guideLst>
        <p:guide orient="horz" pos="2160"/>
        <p:guide pos="3840"/>
      </p:guideLst>
    </p:cSldViewPr>
  </p:slideViewPr>
  <p:outlineViewPr>
    <p:cViewPr>
      <p:scale>
        <a:sx n="33" d="100"/>
        <a:sy n="33" d="100"/>
      </p:scale>
      <p:origin x="264" y="1063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1CD13D-C564-4A1D-85E3-A2E269326ED3}" type="doc">
      <dgm:prSet loTypeId="urn:microsoft.com/office/officeart/2005/8/layout/radial5" loCatId="cycle" qsTypeId="urn:microsoft.com/office/officeart/2005/8/quickstyle/simple3" qsCatId="simple" csTypeId="urn:microsoft.com/office/officeart/2005/8/colors/accent1_2" csCatId="accent1" phldr="1"/>
      <dgm:spPr/>
      <dgm:t>
        <a:bodyPr/>
        <a:lstStyle/>
        <a:p>
          <a:endParaRPr lang="ru-RU"/>
        </a:p>
      </dgm:t>
    </dgm:pt>
    <dgm:pt modelId="{1AE10FD6-71BE-433A-A002-1897FAEDF192}">
      <dgm:prSet phldrT="[Текст]" custT="1"/>
      <dgm:spPr/>
      <dgm:t>
        <a:bodyPr/>
        <a:lstStyle/>
        <a:p>
          <a:r>
            <a:rPr lang="en-US" sz="4000" dirty="0" err="1" smtClean="0">
              <a:latin typeface="Times New Roman" pitchFamily="18" charset="0"/>
              <a:cs typeface="Times New Roman" pitchFamily="18" charset="0"/>
            </a:rPr>
            <a:t>Uka</a:t>
          </a:r>
          <a:endParaRPr lang="ru-RU" sz="4000" dirty="0">
            <a:latin typeface="Times New Roman" pitchFamily="18" charset="0"/>
            <a:cs typeface="Times New Roman" pitchFamily="18" charset="0"/>
          </a:endParaRPr>
        </a:p>
      </dgm:t>
    </dgm:pt>
    <dgm:pt modelId="{C398B3D8-6721-4E80-A8E6-1C4B4A3A24C0}" type="parTrans" cxnId="{0D12BFE2-864D-4FFF-BC60-2D8FCF06D68E}">
      <dgm:prSet/>
      <dgm:spPr/>
      <dgm:t>
        <a:bodyPr/>
        <a:lstStyle/>
        <a:p>
          <a:endParaRPr lang="ru-RU"/>
        </a:p>
      </dgm:t>
    </dgm:pt>
    <dgm:pt modelId="{1AB5DAAC-F3BE-4A56-95D3-77B7F605B9BE}" type="sibTrans" cxnId="{0D12BFE2-864D-4FFF-BC60-2D8FCF06D68E}">
      <dgm:prSet/>
      <dgm:spPr/>
      <dgm:t>
        <a:bodyPr/>
        <a:lstStyle/>
        <a:p>
          <a:endParaRPr lang="ru-RU"/>
        </a:p>
      </dgm:t>
    </dgm:pt>
    <dgm:pt modelId="{99317BE5-A72C-458F-96C8-B834C089FF44}">
      <dgm:prSet phldrT="[Текст]" custT="1"/>
      <dgm:spPr/>
      <dgm:t>
        <a:bodyPr/>
        <a:lstStyle/>
        <a:p>
          <a:r>
            <a:rPr lang="en-US" sz="4000" dirty="0" err="1" smtClean="0">
              <a:latin typeface="Times New Roman" pitchFamily="18" charset="0"/>
              <a:cs typeface="Times New Roman" pitchFamily="18" charset="0"/>
            </a:rPr>
            <a:t>bilimli</a:t>
          </a:r>
          <a:endParaRPr lang="ru-RU" sz="4000" dirty="0">
            <a:latin typeface="Times New Roman" pitchFamily="18" charset="0"/>
            <a:cs typeface="Times New Roman" pitchFamily="18" charset="0"/>
          </a:endParaRPr>
        </a:p>
      </dgm:t>
    </dgm:pt>
    <dgm:pt modelId="{06B4DF29-11A9-423F-9937-D22D5FC4EF38}" type="parTrans" cxnId="{A2645169-11C7-4EDE-9CE9-D3211334E17C}">
      <dgm:prSet/>
      <dgm:spPr/>
      <dgm:t>
        <a:bodyPr/>
        <a:lstStyle/>
        <a:p>
          <a:endParaRPr lang="ru-RU"/>
        </a:p>
      </dgm:t>
    </dgm:pt>
    <dgm:pt modelId="{F2744357-1D30-4FB6-BE06-958484595272}" type="sibTrans" cxnId="{A2645169-11C7-4EDE-9CE9-D3211334E17C}">
      <dgm:prSet/>
      <dgm:spPr/>
      <dgm:t>
        <a:bodyPr/>
        <a:lstStyle/>
        <a:p>
          <a:endParaRPr lang="ru-RU"/>
        </a:p>
      </dgm:t>
    </dgm:pt>
    <dgm:pt modelId="{97321EF6-5F62-4743-BF01-18759A896C2B}">
      <dgm:prSet phldrT="[Текст]" custT="1"/>
      <dgm:spPr/>
      <dgm:t>
        <a:bodyPr/>
        <a:lstStyle/>
        <a:p>
          <a:r>
            <a:rPr lang="en-US" sz="4000" dirty="0" err="1" smtClean="0">
              <a:latin typeface="Times New Roman" pitchFamily="18" charset="0"/>
              <a:cs typeface="Times New Roman" pitchFamily="18" charset="0"/>
            </a:rPr>
            <a:t>tirishqoq</a:t>
          </a:r>
          <a:endParaRPr lang="ru-RU" sz="4000" dirty="0">
            <a:latin typeface="Times New Roman" pitchFamily="18" charset="0"/>
            <a:cs typeface="Times New Roman" pitchFamily="18" charset="0"/>
          </a:endParaRPr>
        </a:p>
      </dgm:t>
    </dgm:pt>
    <dgm:pt modelId="{A6550E45-98A3-4E49-ADD1-F2A57B3DB22B}" type="parTrans" cxnId="{0952EBE3-3284-46B1-80D0-FA92AE24AE4D}">
      <dgm:prSet/>
      <dgm:spPr/>
      <dgm:t>
        <a:bodyPr/>
        <a:lstStyle/>
        <a:p>
          <a:endParaRPr lang="ru-RU"/>
        </a:p>
      </dgm:t>
    </dgm:pt>
    <dgm:pt modelId="{521592C6-FE21-46F6-9CAB-905E03B4FBAF}" type="sibTrans" cxnId="{0952EBE3-3284-46B1-80D0-FA92AE24AE4D}">
      <dgm:prSet/>
      <dgm:spPr/>
      <dgm:t>
        <a:bodyPr/>
        <a:lstStyle/>
        <a:p>
          <a:endParaRPr lang="ru-RU"/>
        </a:p>
      </dgm:t>
    </dgm:pt>
    <dgm:pt modelId="{4FAFD3A8-83F6-4F4B-A200-9E9BC0A7DEB7}">
      <dgm:prSet phldrT="[Текст]" custT="1"/>
      <dgm:spPr/>
      <dgm:t>
        <a:bodyPr/>
        <a:lstStyle/>
        <a:p>
          <a:r>
            <a:rPr lang="en-US" sz="4000" dirty="0" err="1" smtClean="0">
              <a:latin typeface="Times New Roman" pitchFamily="18" charset="0"/>
              <a:cs typeface="Times New Roman" pitchFamily="18" charset="0"/>
            </a:rPr>
            <a:t>aqlli</a:t>
          </a:r>
          <a:endParaRPr lang="ru-RU" sz="4000" dirty="0">
            <a:latin typeface="Times New Roman" pitchFamily="18" charset="0"/>
            <a:cs typeface="Times New Roman" pitchFamily="18" charset="0"/>
          </a:endParaRPr>
        </a:p>
      </dgm:t>
    </dgm:pt>
    <dgm:pt modelId="{1F089742-13B2-41B4-8A1A-A59A44DB8BFE}" type="parTrans" cxnId="{819DB04D-DB08-4CF0-8FBD-12BFDB861214}">
      <dgm:prSet/>
      <dgm:spPr/>
      <dgm:t>
        <a:bodyPr/>
        <a:lstStyle/>
        <a:p>
          <a:endParaRPr lang="ru-RU"/>
        </a:p>
      </dgm:t>
    </dgm:pt>
    <dgm:pt modelId="{E86D5115-9A12-4A66-A130-2636B943816B}" type="sibTrans" cxnId="{819DB04D-DB08-4CF0-8FBD-12BFDB861214}">
      <dgm:prSet/>
      <dgm:spPr/>
      <dgm:t>
        <a:bodyPr/>
        <a:lstStyle/>
        <a:p>
          <a:endParaRPr lang="ru-RU"/>
        </a:p>
      </dgm:t>
    </dgm:pt>
    <dgm:pt modelId="{125C6092-95C3-4E3D-81D8-835DE7C2F411}">
      <dgm:prSet phldrT="[Текст]" custT="1"/>
      <dgm:spPr/>
      <dgm:t>
        <a:bodyPr/>
        <a:lstStyle/>
        <a:p>
          <a:r>
            <a:rPr lang="en-US" sz="4000" dirty="0" err="1" smtClean="0">
              <a:latin typeface="Times New Roman" pitchFamily="18" charset="0"/>
              <a:cs typeface="Times New Roman" pitchFamily="18" charset="0"/>
            </a:rPr>
            <a:t>izlanuvchan</a:t>
          </a:r>
          <a:endParaRPr lang="ru-RU" sz="4000" dirty="0">
            <a:latin typeface="Times New Roman" pitchFamily="18" charset="0"/>
            <a:cs typeface="Times New Roman" pitchFamily="18" charset="0"/>
          </a:endParaRPr>
        </a:p>
      </dgm:t>
    </dgm:pt>
    <dgm:pt modelId="{0C2DDC00-BD3A-41CD-8706-BBBAB0747439}" type="parTrans" cxnId="{CDC6F9B9-388E-42A8-A493-BDFB0E806120}">
      <dgm:prSet/>
      <dgm:spPr/>
      <dgm:t>
        <a:bodyPr/>
        <a:lstStyle/>
        <a:p>
          <a:endParaRPr lang="ru-RU"/>
        </a:p>
      </dgm:t>
    </dgm:pt>
    <dgm:pt modelId="{25C704A7-FEE9-4959-A9C9-DDE806B0E780}" type="sibTrans" cxnId="{CDC6F9B9-388E-42A8-A493-BDFB0E806120}">
      <dgm:prSet/>
      <dgm:spPr/>
      <dgm:t>
        <a:bodyPr/>
        <a:lstStyle/>
        <a:p>
          <a:endParaRPr lang="ru-RU"/>
        </a:p>
      </dgm:t>
    </dgm:pt>
    <dgm:pt modelId="{3BBC9F01-3EAC-4145-8755-C88927FD2229}" type="pres">
      <dgm:prSet presAssocID="{1F1CD13D-C564-4A1D-85E3-A2E269326ED3}" presName="Name0" presStyleCnt="0">
        <dgm:presLayoutVars>
          <dgm:chMax val="1"/>
          <dgm:dir/>
          <dgm:animLvl val="ctr"/>
          <dgm:resizeHandles val="exact"/>
        </dgm:presLayoutVars>
      </dgm:prSet>
      <dgm:spPr/>
      <dgm:t>
        <a:bodyPr/>
        <a:lstStyle/>
        <a:p>
          <a:endParaRPr lang="ru-RU"/>
        </a:p>
      </dgm:t>
    </dgm:pt>
    <dgm:pt modelId="{8D23387E-A5FB-41B9-9EF0-E2C625BC90D7}" type="pres">
      <dgm:prSet presAssocID="{1AE10FD6-71BE-433A-A002-1897FAEDF192}" presName="centerShape" presStyleLbl="node0" presStyleIdx="0" presStyleCnt="1" custScaleX="170240"/>
      <dgm:spPr/>
      <dgm:t>
        <a:bodyPr/>
        <a:lstStyle/>
        <a:p>
          <a:endParaRPr lang="ru-RU"/>
        </a:p>
      </dgm:t>
    </dgm:pt>
    <dgm:pt modelId="{DCF2307E-7C8F-4FC6-9AB0-6AB47A53934E}" type="pres">
      <dgm:prSet presAssocID="{06B4DF29-11A9-423F-9937-D22D5FC4EF38}" presName="parTrans" presStyleLbl="sibTrans2D1" presStyleIdx="0" presStyleCnt="4"/>
      <dgm:spPr/>
      <dgm:t>
        <a:bodyPr/>
        <a:lstStyle/>
        <a:p>
          <a:endParaRPr lang="ru-RU"/>
        </a:p>
      </dgm:t>
    </dgm:pt>
    <dgm:pt modelId="{1789F7B1-BA2B-49ED-8522-E4E4AF505412}" type="pres">
      <dgm:prSet presAssocID="{06B4DF29-11A9-423F-9937-D22D5FC4EF38}" presName="connectorText" presStyleLbl="sibTrans2D1" presStyleIdx="0" presStyleCnt="4"/>
      <dgm:spPr/>
      <dgm:t>
        <a:bodyPr/>
        <a:lstStyle/>
        <a:p>
          <a:endParaRPr lang="ru-RU"/>
        </a:p>
      </dgm:t>
    </dgm:pt>
    <dgm:pt modelId="{84C2C627-7D91-408E-954F-E17E5BAC88EF}" type="pres">
      <dgm:prSet presAssocID="{99317BE5-A72C-458F-96C8-B834C089FF44}" presName="node" presStyleLbl="node1" presStyleIdx="0" presStyleCnt="4" custScaleX="306631">
        <dgm:presLayoutVars>
          <dgm:bulletEnabled val="1"/>
        </dgm:presLayoutVars>
      </dgm:prSet>
      <dgm:spPr/>
      <dgm:t>
        <a:bodyPr/>
        <a:lstStyle/>
        <a:p>
          <a:endParaRPr lang="ru-RU"/>
        </a:p>
      </dgm:t>
    </dgm:pt>
    <dgm:pt modelId="{23D53D77-8485-4E9F-A26B-CC46E32FF61E}" type="pres">
      <dgm:prSet presAssocID="{A6550E45-98A3-4E49-ADD1-F2A57B3DB22B}" presName="parTrans" presStyleLbl="sibTrans2D1" presStyleIdx="1" presStyleCnt="4"/>
      <dgm:spPr/>
      <dgm:t>
        <a:bodyPr/>
        <a:lstStyle/>
        <a:p>
          <a:endParaRPr lang="ru-RU"/>
        </a:p>
      </dgm:t>
    </dgm:pt>
    <dgm:pt modelId="{DAA71EED-D7E6-4872-B6EA-5EFB7200B212}" type="pres">
      <dgm:prSet presAssocID="{A6550E45-98A3-4E49-ADD1-F2A57B3DB22B}" presName="connectorText" presStyleLbl="sibTrans2D1" presStyleIdx="1" presStyleCnt="4"/>
      <dgm:spPr/>
      <dgm:t>
        <a:bodyPr/>
        <a:lstStyle/>
        <a:p>
          <a:endParaRPr lang="ru-RU"/>
        </a:p>
      </dgm:t>
    </dgm:pt>
    <dgm:pt modelId="{21F687EA-6A9E-4EA7-95D3-4FF1CBA20AB3}" type="pres">
      <dgm:prSet presAssocID="{97321EF6-5F62-4743-BF01-18759A896C2B}" presName="node" presStyleLbl="node1" presStyleIdx="1" presStyleCnt="4" custScaleX="290678" custRadScaleRad="197303" custRadScaleInc="781">
        <dgm:presLayoutVars>
          <dgm:bulletEnabled val="1"/>
        </dgm:presLayoutVars>
      </dgm:prSet>
      <dgm:spPr/>
      <dgm:t>
        <a:bodyPr/>
        <a:lstStyle/>
        <a:p>
          <a:endParaRPr lang="ru-RU"/>
        </a:p>
      </dgm:t>
    </dgm:pt>
    <dgm:pt modelId="{C7712E60-4A2F-4EC1-ABC4-998B6A9458C7}" type="pres">
      <dgm:prSet presAssocID="{1F089742-13B2-41B4-8A1A-A59A44DB8BFE}" presName="parTrans" presStyleLbl="sibTrans2D1" presStyleIdx="2" presStyleCnt="4"/>
      <dgm:spPr/>
      <dgm:t>
        <a:bodyPr/>
        <a:lstStyle/>
        <a:p>
          <a:endParaRPr lang="ru-RU"/>
        </a:p>
      </dgm:t>
    </dgm:pt>
    <dgm:pt modelId="{4DC092E1-4785-4FC4-BC28-73067CAE6B55}" type="pres">
      <dgm:prSet presAssocID="{1F089742-13B2-41B4-8A1A-A59A44DB8BFE}" presName="connectorText" presStyleLbl="sibTrans2D1" presStyleIdx="2" presStyleCnt="4"/>
      <dgm:spPr/>
      <dgm:t>
        <a:bodyPr/>
        <a:lstStyle/>
        <a:p>
          <a:endParaRPr lang="ru-RU"/>
        </a:p>
      </dgm:t>
    </dgm:pt>
    <dgm:pt modelId="{1259CEDA-F573-4B21-88EF-5A9E9E8AD836}" type="pres">
      <dgm:prSet presAssocID="{4FAFD3A8-83F6-4F4B-A200-9E9BC0A7DEB7}" presName="node" presStyleLbl="node1" presStyleIdx="2" presStyleCnt="4" custScaleX="320241">
        <dgm:presLayoutVars>
          <dgm:bulletEnabled val="1"/>
        </dgm:presLayoutVars>
      </dgm:prSet>
      <dgm:spPr/>
      <dgm:t>
        <a:bodyPr/>
        <a:lstStyle/>
        <a:p>
          <a:endParaRPr lang="ru-RU"/>
        </a:p>
      </dgm:t>
    </dgm:pt>
    <dgm:pt modelId="{E768F261-AA1C-453B-B4CD-5ED002D020A9}" type="pres">
      <dgm:prSet presAssocID="{0C2DDC00-BD3A-41CD-8706-BBBAB0747439}" presName="parTrans" presStyleLbl="sibTrans2D1" presStyleIdx="3" presStyleCnt="4"/>
      <dgm:spPr/>
      <dgm:t>
        <a:bodyPr/>
        <a:lstStyle/>
        <a:p>
          <a:endParaRPr lang="ru-RU"/>
        </a:p>
      </dgm:t>
    </dgm:pt>
    <dgm:pt modelId="{95973AAF-65A1-44AF-AB69-692ED213D58F}" type="pres">
      <dgm:prSet presAssocID="{0C2DDC00-BD3A-41CD-8706-BBBAB0747439}" presName="connectorText" presStyleLbl="sibTrans2D1" presStyleIdx="3" presStyleCnt="4"/>
      <dgm:spPr/>
      <dgm:t>
        <a:bodyPr/>
        <a:lstStyle/>
        <a:p>
          <a:endParaRPr lang="ru-RU"/>
        </a:p>
      </dgm:t>
    </dgm:pt>
    <dgm:pt modelId="{B55CF83D-EAC6-4B8A-A796-0F159ACE98CB}" type="pres">
      <dgm:prSet presAssocID="{125C6092-95C3-4E3D-81D8-835DE7C2F411}" presName="node" presStyleLbl="node1" presStyleIdx="3" presStyleCnt="4" custScaleX="295514" custRadScaleRad="198289" custRadScaleInc="1828">
        <dgm:presLayoutVars>
          <dgm:bulletEnabled val="1"/>
        </dgm:presLayoutVars>
      </dgm:prSet>
      <dgm:spPr/>
      <dgm:t>
        <a:bodyPr/>
        <a:lstStyle/>
        <a:p>
          <a:endParaRPr lang="ru-RU"/>
        </a:p>
      </dgm:t>
    </dgm:pt>
  </dgm:ptLst>
  <dgm:cxnLst>
    <dgm:cxn modelId="{0D12BFE2-864D-4FFF-BC60-2D8FCF06D68E}" srcId="{1F1CD13D-C564-4A1D-85E3-A2E269326ED3}" destId="{1AE10FD6-71BE-433A-A002-1897FAEDF192}" srcOrd="0" destOrd="0" parTransId="{C398B3D8-6721-4E80-A8E6-1C4B4A3A24C0}" sibTransId="{1AB5DAAC-F3BE-4A56-95D3-77B7F605B9BE}"/>
    <dgm:cxn modelId="{819DB04D-DB08-4CF0-8FBD-12BFDB861214}" srcId="{1AE10FD6-71BE-433A-A002-1897FAEDF192}" destId="{4FAFD3A8-83F6-4F4B-A200-9E9BC0A7DEB7}" srcOrd="2" destOrd="0" parTransId="{1F089742-13B2-41B4-8A1A-A59A44DB8BFE}" sibTransId="{E86D5115-9A12-4A66-A130-2636B943816B}"/>
    <dgm:cxn modelId="{D963CFB8-0F9B-483E-A65A-35C6D01336A4}" type="presOf" srcId="{1F089742-13B2-41B4-8A1A-A59A44DB8BFE}" destId="{C7712E60-4A2F-4EC1-ABC4-998B6A9458C7}" srcOrd="0" destOrd="0" presId="urn:microsoft.com/office/officeart/2005/8/layout/radial5"/>
    <dgm:cxn modelId="{CDC6F9B9-388E-42A8-A493-BDFB0E806120}" srcId="{1AE10FD6-71BE-433A-A002-1897FAEDF192}" destId="{125C6092-95C3-4E3D-81D8-835DE7C2F411}" srcOrd="3" destOrd="0" parTransId="{0C2DDC00-BD3A-41CD-8706-BBBAB0747439}" sibTransId="{25C704A7-FEE9-4959-A9C9-DDE806B0E780}"/>
    <dgm:cxn modelId="{C04C6A54-7AFA-47A1-87E5-9498B2D664FC}" type="presOf" srcId="{4FAFD3A8-83F6-4F4B-A200-9E9BC0A7DEB7}" destId="{1259CEDA-F573-4B21-88EF-5A9E9E8AD836}" srcOrd="0" destOrd="0" presId="urn:microsoft.com/office/officeart/2005/8/layout/radial5"/>
    <dgm:cxn modelId="{2AB56A41-94BB-4D0C-BBF3-1428EE9B5ADA}" type="presOf" srcId="{99317BE5-A72C-458F-96C8-B834C089FF44}" destId="{84C2C627-7D91-408E-954F-E17E5BAC88EF}" srcOrd="0" destOrd="0" presId="urn:microsoft.com/office/officeart/2005/8/layout/radial5"/>
    <dgm:cxn modelId="{E3819D74-D272-4182-926B-F8A4A92512EC}" type="presOf" srcId="{125C6092-95C3-4E3D-81D8-835DE7C2F411}" destId="{B55CF83D-EAC6-4B8A-A796-0F159ACE98CB}" srcOrd="0" destOrd="0" presId="urn:microsoft.com/office/officeart/2005/8/layout/radial5"/>
    <dgm:cxn modelId="{1CECE059-3F03-4DD0-B2D4-08C194ABBDEA}" type="presOf" srcId="{1F1CD13D-C564-4A1D-85E3-A2E269326ED3}" destId="{3BBC9F01-3EAC-4145-8755-C88927FD2229}" srcOrd="0" destOrd="0" presId="urn:microsoft.com/office/officeart/2005/8/layout/radial5"/>
    <dgm:cxn modelId="{0952EBE3-3284-46B1-80D0-FA92AE24AE4D}" srcId="{1AE10FD6-71BE-433A-A002-1897FAEDF192}" destId="{97321EF6-5F62-4743-BF01-18759A896C2B}" srcOrd="1" destOrd="0" parTransId="{A6550E45-98A3-4E49-ADD1-F2A57B3DB22B}" sibTransId="{521592C6-FE21-46F6-9CAB-905E03B4FBAF}"/>
    <dgm:cxn modelId="{3F71AA71-E630-464C-AF3E-A9443860F044}" type="presOf" srcId="{06B4DF29-11A9-423F-9937-D22D5FC4EF38}" destId="{DCF2307E-7C8F-4FC6-9AB0-6AB47A53934E}" srcOrd="0" destOrd="0" presId="urn:microsoft.com/office/officeart/2005/8/layout/radial5"/>
    <dgm:cxn modelId="{B85FDF3E-F142-465E-8199-C5D01819384A}" type="presOf" srcId="{97321EF6-5F62-4743-BF01-18759A896C2B}" destId="{21F687EA-6A9E-4EA7-95D3-4FF1CBA20AB3}" srcOrd="0" destOrd="0" presId="urn:microsoft.com/office/officeart/2005/8/layout/radial5"/>
    <dgm:cxn modelId="{A2645169-11C7-4EDE-9CE9-D3211334E17C}" srcId="{1AE10FD6-71BE-433A-A002-1897FAEDF192}" destId="{99317BE5-A72C-458F-96C8-B834C089FF44}" srcOrd="0" destOrd="0" parTransId="{06B4DF29-11A9-423F-9937-D22D5FC4EF38}" sibTransId="{F2744357-1D30-4FB6-BE06-958484595272}"/>
    <dgm:cxn modelId="{E38A8F11-3749-4D2D-A253-8373BBB961BD}" type="presOf" srcId="{0C2DDC00-BD3A-41CD-8706-BBBAB0747439}" destId="{E768F261-AA1C-453B-B4CD-5ED002D020A9}" srcOrd="0" destOrd="0" presId="urn:microsoft.com/office/officeart/2005/8/layout/radial5"/>
    <dgm:cxn modelId="{D8213C2D-7E8B-46F1-B34F-48F1DE58874E}" type="presOf" srcId="{1F089742-13B2-41B4-8A1A-A59A44DB8BFE}" destId="{4DC092E1-4785-4FC4-BC28-73067CAE6B55}" srcOrd="1" destOrd="0" presId="urn:microsoft.com/office/officeart/2005/8/layout/radial5"/>
    <dgm:cxn modelId="{F5BF63A2-ED48-42E3-BAC0-418BECF5F526}" type="presOf" srcId="{06B4DF29-11A9-423F-9937-D22D5FC4EF38}" destId="{1789F7B1-BA2B-49ED-8522-E4E4AF505412}" srcOrd="1" destOrd="0" presId="urn:microsoft.com/office/officeart/2005/8/layout/radial5"/>
    <dgm:cxn modelId="{1FD2604F-0D61-49C6-BA62-1EA4AC9E13EA}" type="presOf" srcId="{A6550E45-98A3-4E49-ADD1-F2A57B3DB22B}" destId="{23D53D77-8485-4E9F-A26B-CC46E32FF61E}" srcOrd="0" destOrd="0" presId="urn:microsoft.com/office/officeart/2005/8/layout/radial5"/>
    <dgm:cxn modelId="{8A50C23A-BA86-47E1-BC07-1DB9E1FC9668}" type="presOf" srcId="{1AE10FD6-71BE-433A-A002-1897FAEDF192}" destId="{8D23387E-A5FB-41B9-9EF0-E2C625BC90D7}" srcOrd="0" destOrd="0" presId="urn:microsoft.com/office/officeart/2005/8/layout/radial5"/>
    <dgm:cxn modelId="{EFE49220-35EE-4D6F-9C41-B1A293EFB892}" type="presOf" srcId="{A6550E45-98A3-4E49-ADD1-F2A57B3DB22B}" destId="{DAA71EED-D7E6-4872-B6EA-5EFB7200B212}" srcOrd="1" destOrd="0" presId="urn:microsoft.com/office/officeart/2005/8/layout/radial5"/>
    <dgm:cxn modelId="{96F28A65-4E52-486C-9BBA-FDCE34A75552}" type="presOf" srcId="{0C2DDC00-BD3A-41CD-8706-BBBAB0747439}" destId="{95973AAF-65A1-44AF-AB69-692ED213D58F}" srcOrd="1" destOrd="0" presId="urn:microsoft.com/office/officeart/2005/8/layout/radial5"/>
    <dgm:cxn modelId="{D3259C72-03C8-46CB-B509-5AFF79773BBC}" type="presParOf" srcId="{3BBC9F01-3EAC-4145-8755-C88927FD2229}" destId="{8D23387E-A5FB-41B9-9EF0-E2C625BC90D7}" srcOrd="0" destOrd="0" presId="urn:microsoft.com/office/officeart/2005/8/layout/radial5"/>
    <dgm:cxn modelId="{FBD8B51A-F324-46CD-B565-9A1ECBD065D0}" type="presParOf" srcId="{3BBC9F01-3EAC-4145-8755-C88927FD2229}" destId="{DCF2307E-7C8F-4FC6-9AB0-6AB47A53934E}" srcOrd="1" destOrd="0" presId="urn:microsoft.com/office/officeart/2005/8/layout/radial5"/>
    <dgm:cxn modelId="{98AE3F34-F4DA-4D96-9C85-6AF03DBF1E31}" type="presParOf" srcId="{DCF2307E-7C8F-4FC6-9AB0-6AB47A53934E}" destId="{1789F7B1-BA2B-49ED-8522-E4E4AF505412}" srcOrd="0" destOrd="0" presId="urn:microsoft.com/office/officeart/2005/8/layout/radial5"/>
    <dgm:cxn modelId="{BF59CC70-50C1-4843-AAE6-0FA39B15A92C}" type="presParOf" srcId="{3BBC9F01-3EAC-4145-8755-C88927FD2229}" destId="{84C2C627-7D91-408E-954F-E17E5BAC88EF}" srcOrd="2" destOrd="0" presId="urn:microsoft.com/office/officeart/2005/8/layout/radial5"/>
    <dgm:cxn modelId="{9F9FA366-5899-4689-BC4F-1DD3E356CF37}" type="presParOf" srcId="{3BBC9F01-3EAC-4145-8755-C88927FD2229}" destId="{23D53D77-8485-4E9F-A26B-CC46E32FF61E}" srcOrd="3" destOrd="0" presId="urn:microsoft.com/office/officeart/2005/8/layout/radial5"/>
    <dgm:cxn modelId="{7CF5D7AA-74C0-44CE-80E8-E01044764E84}" type="presParOf" srcId="{23D53D77-8485-4E9F-A26B-CC46E32FF61E}" destId="{DAA71EED-D7E6-4872-B6EA-5EFB7200B212}" srcOrd="0" destOrd="0" presId="urn:microsoft.com/office/officeart/2005/8/layout/radial5"/>
    <dgm:cxn modelId="{EFD12C6C-4F23-4E90-A39A-1B59BBFEBAC0}" type="presParOf" srcId="{3BBC9F01-3EAC-4145-8755-C88927FD2229}" destId="{21F687EA-6A9E-4EA7-95D3-4FF1CBA20AB3}" srcOrd="4" destOrd="0" presId="urn:microsoft.com/office/officeart/2005/8/layout/radial5"/>
    <dgm:cxn modelId="{1E8FF180-DDAF-4949-8206-D1CA5676A4A2}" type="presParOf" srcId="{3BBC9F01-3EAC-4145-8755-C88927FD2229}" destId="{C7712E60-4A2F-4EC1-ABC4-998B6A9458C7}" srcOrd="5" destOrd="0" presId="urn:microsoft.com/office/officeart/2005/8/layout/radial5"/>
    <dgm:cxn modelId="{65CBEE3F-A519-468E-BDDF-93DCC24EACE9}" type="presParOf" srcId="{C7712E60-4A2F-4EC1-ABC4-998B6A9458C7}" destId="{4DC092E1-4785-4FC4-BC28-73067CAE6B55}" srcOrd="0" destOrd="0" presId="urn:microsoft.com/office/officeart/2005/8/layout/radial5"/>
    <dgm:cxn modelId="{16141A14-6861-498D-A058-BC03C4EAFD1A}" type="presParOf" srcId="{3BBC9F01-3EAC-4145-8755-C88927FD2229}" destId="{1259CEDA-F573-4B21-88EF-5A9E9E8AD836}" srcOrd="6" destOrd="0" presId="urn:microsoft.com/office/officeart/2005/8/layout/radial5"/>
    <dgm:cxn modelId="{D510D077-4F24-41B5-9357-6433D1E32F12}" type="presParOf" srcId="{3BBC9F01-3EAC-4145-8755-C88927FD2229}" destId="{E768F261-AA1C-453B-B4CD-5ED002D020A9}" srcOrd="7" destOrd="0" presId="urn:microsoft.com/office/officeart/2005/8/layout/radial5"/>
    <dgm:cxn modelId="{EB93ECD6-26A1-4B37-8107-79604C961C66}" type="presParOf" srcId="{E768F261-AA1C-453B-B4CD-5ED002D020A9}" destId="{95973AAF-65A1-44AF-AB69-692ED213D58F}" srcOrd="0" destOrd="0" presId="urn:microsoft.com/office/officeart/2005/8/layout/radial5"/>
    <dgm:cxn modelId="{9A0E7153-6362-4A5E-900B-79DBA03060E1}" type="presParOf" srcId="{3BBC9F01-3EAC-4145-8755-C88927FD2229}" destId="{B55CF83D-EAC6-4B8A-A796-0F159ACE98CB}" srcOrd="8" destOrd="0" presId="urn:microsoft.com/office/officeart/2005/8/layout/radial5"/>
  </dgm:cxnLst>
  <dgm:bg/>
  <dgm:whole/>
</dgm:dataModel>
</file>

<file path=ppt/diagrams/data2.xml><?xml version="1.0" encoding="utf-8"?>
<dgm:dataModel xmlns:dgm="http://schemas.openxmlformats.org/drawingml/2006/diagram" xmlns:a="http://schemas.openxmlformats.org/drawingml/2006/main">
  <dgm:ptLst>
    <dgm:pt modelId="{1F1CD13D-C564-4A1D-85E3-A2E269326ED3}" type="doc">
      <dgm:prSet loTypeId="urn:microsoft.com/office/officeart/2005/8/layout/radial5" loCatId="cycle" qsTypeId="urn:microsoft.com/office/officeart/2005/8/quickstyle/simple3" qsCatId="simple" csTypeId="urn:microsoft.com/office/officeart/2005/8/colors/accent1_2" csCatId="accent1" phldr="1"/>
      <dgm:spPr/>
      <dgm:t>
        <a:bodyPr/>
        <a:lstStyle/>
        <a:p>
          <a:endParaRPr lang="ru-RU"/>
        </a:p>
      </dgm:t>
    </dgm:pt>
    <dgm:pt modelId="{1AE10FD6-71BE-433A-A002-1897FAEDF192}">
      <dgm:prSet phldrT="[Текст]" custT="1"/>
      <dgm:spPr/>
      <dgm:t>
        <a:bodyPr/>
        <a:lstStyle/>
        <a:p>
          <a:r>
            <a:rPr lang="en-US" sz="4000" dirty="0" err="1" smtClean="0">
              <a:latin typeface="Times New Roman" pitchFamily="18" charset="0"/>
              <a:cs typeface="Times New Roman" pitchFamily="18" charset="0"/>
            </a:rPr>
            <a:t>Singil</a:t>
          </a:r>
          <a:endParaRPr lang="ru-RU" sz="4000" dirty="0">
            <a:latin typeface="Times New Roman" pitchFamily="18" charset="0"/>
            <a:cs typeface="Times New Roman" pitchFamily="18" charset="0"/>
          </a:endParaRPr>
        </a:p>
      </dgm:t>
    </dgm:pt>
    <dgm:pt modelId="{C398B3D8-6721-4E80-A8E6-1C4B4A3A24C0}" type="parTrans" cxnId="{0D12BFE2-864D-4FFF-BC60-2D8FCF06D68E}">
      <dgm:prSet/>
      <dgm:spPr/>
      <dgm:t>
        <a:bodyPr/>
        <a:lstStyle/>
        <a:p>
          <a:endParaRPr lang="ru-RU"/>
        </a:p>
      </dgm:t>
    </dgm:pt>
    <dgm:pt modelId="{1AB5DAAC-F3BE-4A56-95D3-77B7F605B9BE}" type="sibTrans" cxnId="{0D12BFE2-864D-4FFF-BC60-2D8FCF06D68E}">
      <dgm:prSet/>
      <dgm:spPr/>
      <dgm:t>
        <a:bodyPr/>
        <a:lstStyle/>
        <a:p>
          <a:endParaRPr lang="ru-RU"/>
        </a:p>
      </dgm:t>
    </dgm:pt>
    <dgm:pt modelId="{99317BE5-A72C-458F-96C8-B834C089FF44}">
      <dgm:prSet phldrT="[Текст]" custT="1"/>
      <dgm:spPr/>
      <dgm:t>
        <a:bodyPr/>
        <a:lstStyle/>
        <a:p>
          <a:r>
            <a:rPr lang="en-US" sz="4000" dirty="0" err="1" smtClean="0">
              <a:latin typeface="Times New Roman" pitchFamily="18" charset="0"/>
              <a:cs typeface="Times New Roman" pitchFamily="18" charset="0"/>
            </a:rPr>
            <a:t>mehribon</a:t>
          </a:r>
          <a:endParaRPr lang="ru-RU" sz="4000" dirty="0">
            <a:latin typeface="Times New Roman" pitchFamily="18" charset="0"/>
            <a:cs typeface="Times New Roman" pitchFamily="18" charset="0"/>
          </a:endParaRPr>
        </a:p>
      </dgm:t>
    </dgm:pt>
    <dgm:pt modelId="{06B4DF29-11A9-423F-9937-D22D5FC4EF38}" type="parTrans" cxnId="{A2645169-11C7-4EDE-9CE9-D3211334E17C}">
      <dgm:prSet/>
      <dgm:spPr/>
      <dgm:t>
        <a:bodyPr/>
        <a:lstStyle/>
        <a:p>
          <a:endParaRPr lang="ru-RU"/>
        </a:p>
      </dgm:t>
    </dgm:pt>
    <dgm:pt modelId="{F2744357-1D30-4FB6-BE06-958484595272}" type="sibTrans" cxnId="{A2645169-11C7-4EDE-9CE9-D3211334E17C}">
      <dgm:prSet/>
      <dgm:spPr/>
      <dgm:t>
        <a:bodyPr/>
        <a:lstStyle/>
        <a:p>
          <a:endParaRPr lang="ru-RU"/>
        </a:p>
      </dgm:t>
    </dgm:pt>
    <dgm:pt modelId="{97321EF6-5F62-4743-BF01-18759A896C2B}">
      <dgm:prSet phldrT="[Текст]" custT="1"/>
      <dgm:spPr/>
      <dgm:t>
        <a:bodyPr/>
        <a:lstStyle/>
        <a:p>
          <a:r>
            <a:rPr lang="en-US" sz="4000" dirty="0" err="1" smtClean="0">
              <a:latin typeface="Times New Roman" pitchFamily="18" charset="0"/>
              <a:cs typeface="Times New Roman" pitchFamily="18" charset="0"/>
            </a:rPr>
            <a:t>mehnatkash</a:t>
          </a:r>
          <a:endParaRPr lang="ru-RU" sz="4000" dirty="0">
            <a:latin typeface="Times New Roman" pitchFamily="18" charset="0"/>
            <a:cs typeface="Times New Roman" pitchFamily="18" charset="0"/>
          </a:endParaRPr>
        </a:p>
      </dgm:t>
    </dgm:pt>
    <dgm:pt modelId="{A6550E45-98A3-4E49-ADD1-F2A57B3DB22B}" type="parTrans" cxnId="{0952EBE3-3284-46B1-80D0-FA92AE24AE4D}">
      <dgm:prSet/>
      <dgm:spPr/>
      <dgm:t>
        <a:bodyPr/>
        <a:lstStyle/>
        <a:p>
          <a:endParaRPr lang="ru-RU"/>
        </a:p>
      </dgm:t>
    </dgm:pt>
    <dgm:pt modelId="{521592C6-FE21-46F6-9CAB-905E03B4FBAF}" type="sibTrans" cxnId="{0952EBE3-3284-46B1-80D0-FA92AE24AE4D}">
      <dgm:prSet/>
      <dgm:spPr/>
      <dgm:t>
        <a:bodyPr/>
        <a:lstStyle/>
        <a:p>
          <a:endParaRPr lang="ru-RU"/>
        </a:p>
      </dgm:t>
    </dgm:pt>
    <dgm:pt modelId="{4FAFD3A8-83F6-4F4B-A200-9E9BC0A7DEB7}">
      <dgm:prSet phldrT="[Текст]" custT="1"/>
      <dgm:spPr/>
      <dgm:t>
        <a:bodyPr/>
        <a:lstStyle/>
        <a:p>
          <a:r>
            <a:rPr lang="en-US" sz="4000" dirty="0" err="1" smtClean="0">
              <a:latin typeface="Times New Roman" pitchFamily="18" charset="0"/>
              <a:cs typeface="Times New Roman" pitchFamily="18" charset="0"/>
            </a:rPr>
            <a:t>zukko</a:t>
          </a:r>
          <a:endParaRPr lang="ru-RU" sz="4000" dirty="0">
            <a:latin typeface="Times New Roman" pitchFamily="18" charset="0"/>
            <a:cs typeface="Times New Roman" pitchFamily="18" charset="0"/>
          </a:endParaRPr>
        </a:p>
      </dgm:t>
    </dgm:pt>
    <dgm:pt modelId="{1F089742-13B2-41B4-8A1A-A59A44DB8BFE}" type="parTrans" cxnId="{819DB04D-DB08-4CF0-8FBD-12BFDB861214}">
      <dgm:prSet/>
      <dgm:spPr/>
      <dgm:t>
        <a:bodyPr/>
        <a:lstStyle/>
        <a:p>
          <a:endParaRPr lang="ru-RU"/>
        </a:p>
      </dgm:t>
    </dgm:pt>
    <dgm:pt modelId="{E86D5115-9A12-4A66-A130-2636B943816B}" type="sibTrans" cxnId="{819DB04D-DB08-4CF0-8FBD-12BFDB861214}">
      <dgm:prSet/>
      <dgm:spPr/>
      <dgm:t>
        <a:bodyPr/>
        <a:lstStyle/>
        <a:p>
          <a:endParaRPr lang="ru-RU"/>
        </a:p>
      </dgm:t>
    </dgm:pt>
    <dgm:pt modelId="{125C6092-95C3-4E3D-81D8-835DE7C2F411}">
      <dgm:prSet phldrT="[Текст]" custT="1"/>
      <dgm:spPr/>
      <dgm:t>
        <a:bodyPr/>
        <a:lstStyle/>
        <a:p>
          <a:r>
            <a:rPr lang="en-US" sz="4000" dirty="0" err="1" smtClean="0">
              <a:latin typeface="Times New Roman" pitchFamily="18" charset="0"/>
              <a:cs typeface="Times New Roman" pitchFamily="18" charset="0"/>
            </a:rPr>
            <a:t>farosatli</a:t>
          </a:r>
          <a:endParaRPr lang="ru-RU" sz="4000" dirty="0">
            <a:latin typeface="Times New Roman" pitchFamily="18" charset="0"/>
            <a:cs typeface="Times New Roman" pitchFamily="18" charset="0"/>
          </a:endParaRPr>
        </a:p>
      </dgm:t>
    </dgm:pt>
    <dgm:pt modelId="{0C2DDC00-BD3A-41CD-8706-BBBAB0747439}" type="parTrans" cxnId="{CDC6F9B9-388E-42A8-A493-BDFB0E806120}">
      <dgm:prSet/>
      <dgm:spPr/>
      <dgm:t>
        <a:bodyPr/>
        <a:lstStyle/>
        <a:p>
          <a:endParaRPr lang="ru-RU"/>
        </a:p>
      </dgm:t>
    </dgm:pt>
    <dgm:pt modelId="{25C704A7-FEE9-4959-A9C9-DDE806B0E780}" type="sibTrans" cxnId="{CDC6F9B9-388E-42A8-A493-BDFB0E806120}">
      <dgm:prSet/>
      <dgm:spPr/>
      <dgm:t>
        <a:bodyPr/>
        <a:lstStyle/>
        <a:p>
          <a:endParaRPr lang="ru-RU"/>
        </a:p>
      </dgm:t>
    </dgm:pt>
    <dgm:pt modelId="{3BBC9F01-3EAC-4145-8755-C88927FD2229}" type="pres">
      <dgm:prSet presAssocID="{1F1CD13D-C564-4A1D-85E3-A2E269326ED3}" presName="Name0" presStyleCnt="0">
        <dgm:presLayoutVars>
          <dgm:chMax val="1"/>
          <dgm:dir/>
          <dgm:animLvl val="ctr"/>
          <dgm:resizeHandles val="exact"/>
        </dgm:presLayoutVars>
      </dgm:prSet>
      <dgm:spPr/>
      <dgm:t>
        <a:bodyPr/>
        <a:lstStyle/>
        <a:p>
          <a:endParaRPr lang="ru-RU"/>
        </a:p>
      </dgm:t>
    </dgm:pt>
    <dgm:pt modelId="{8D23387E-A5FB-41B9-9EF0-E2C625BC90D7}" type="pres">
      <dgm:prSet presAssocID="{1AE10FD6-71BE-433A-A002-1897FAEDF192}" presName="centerShape" presStyleLbl="node0" presStyleIdx="0" presStyleCnt="1" custScaleX="170240"/>
      <dgm:spPr/>
      <dgm:t>
        <a:bodyPr/>
        <a:lstStyle/>
        <a:p>
          <a:endParaRPr lang="ru-RU"/>
        </a:p>
      </dgm:t>
    </dgm:pt>
    <dgm:pt modelId="{DCF2307E-7C8F-4FC6-9AB0-6AB47A53934E}" type="pres">
      <dgm:prSet presAssocID="{06B4DF29-11A9-423F-9937-D22D5FC4EF38}" presName="parTrans" presStyleLbl="sibTrans2D1" presStyleIdx="0" presStyleCnt="4"/>
      <dgm:spPr/>
      <dgm:t>
        <a:bodyPr/>
        <a:lstStyle/>
        <a:p>
          <a:endParaRPr lang="ru-RU"/>
        </a:p>
      </dgm:t>
    </dgm:pt>
    <dgm:pt modelId="{1789F7B1-BA2B-49ED-8522-E4E4AF505412}" type="pres">
      <dgm:prSet presAssocID="{06B4DF29-11A9-423F-9937-D22D5FC4EF38}" presName="connectorText" presStyleLbl="sibTrans2D1" presStyleIdx="0" presStyleCnt="4"/>
      <dgm:spPr/>
      <dgm:t>
        <a:bodyPr/>
        <a:lstStyle/>
        <a:p>
          <a:endParaRPr lang="ru-RU"/>
        </a:p>
      </dgm:t>
    </dgm:pt>
    <dgm:pt modelId="{84C2C627-7D91-408E-954F-E17E5BAC88EF}" type="pres">
      <dgm:prSet presAssocID="{99317BE5-A72C-458F-96C8-B834C089FF44}" presName="node" presStyleLbl="node1" presStyleIdx="0" presStyleCnt="4" custScaleX="306631">
        <dgm:presLayoutVars>
          <dgm:bulletEnabled val="1"/>
        </dgm:presLayoutVars>
      </dgm:prSet>
      <dgm:spPr/>
      <dgm:t>
        <a:bodyPr/>
        <a:lstStyle/>
        <a:p>
          <a:endParaRPr lang="ru-RU"/>
        </a:p>
      </dgm:t>
    </dgm:pt>
    <dgm:pt modelId="{23D53D77-8485-4E9F-A26B-CC46E32FF61E}" type="pres">
      <dgm:prSet presAssocID="{A6550E45-98A3-4E49-ADD1-F2A57B3DB22B}" presName="parTrans" presStyleLbl="sibTrans2D1" presStyleIdx="1" presStyleCnt="4"/>
      <dgm:spPr/>
      <dgm:t>
        <a:bodyPr/>
        <a:lstStyle/>
        <a:p>
          <a:endParaRPr lang="ru-RU"/>
        </a:p>
      </dgm:t>
    </dgm:pt>
    <dgm:pt modelId="{DAA71EED-D7E6-4872-B6EA-5EFB7200B212}" type="pres">
      <dgm:prSet presAssocID="{A6550E45-98A3-4E49-ADD1-F2A57B3DB22B}" presName="connectorText" presStyleLbl="sibTrans2D1" presStyleIdx="1" presStyleCnt="4"/>
      <dgm:spPr/>
      <dgm:t>
        <a:bodyPr/>
        <a:lstStyle/>
        <a:p>
          <a:endParaRPr lang="ru-RU"/>
        </a:p>
      </dgm:t>
    </dgm:pt>
    <dgm:pt modelId="{21F687EA-6A9E-4EA7-95D3-4FF1CBA20AB3}" type="pres">
      <dgm:prSet presAssocID="{97321EF6-5F62-4743-BF01-18759A896C2B}" presName="node" presStyleLbl="node1" presStyleIdx="1" presStyleCnt="4" custScaleX="290678" custRadScaleRad="197303" custRadScaleInc="781">
        <dgm:presLayoutVars>
          <dgm:bulletEnabled val="1"/>
        </dgm:presLayoutVars>
      </dgm:prSet>
      <dgm:spPr/>
      <dgm:t>
        <a:bodyPr/>
        <a:lstStyle/>
        <a:p>
          <a:endParaRPr lang="ru-RU"/>
        </a:p>
      </dgm:t>
    </dgm:pt>
    <dgm:pt modelId="{C7712E60-4A2F-4EC1-ABC4-998B6A9458C7}" type="pres">
      <dgm:prSet presAssocID="{1F089742-13B2-41B4-8A1A-A59A44DB8BFE}" presName="parTrans" presStyleLbl="sibTrans2D1" presStyleIdx="2" presStyleCnt="4"/>
      <dgm:spPr/>
      <dgm:t>
        <a:bodyPr/>
        <a:lstStyle/>
        <a:p>
          <a:endParaRPr lang="ru-RU"/>
        </a:p>
      </dgm:t>
    </dgm:pt>
    <dgm:pt modelId="{4DC092E1-4785-4FC4-BC28-73067CAE6B55}" type="pres">
      <dgm:prSet presAssocID="{1F089742-13B2-41B4-8A1A-A59A44DB8BFE}" presName="connectorText" presStyleLbl="sibTrans2D1" presStyleIdx="2" presStyleCnt="4"/>
      <dgm:spPr/>
      <dgm:t>
        <a:bodyPr/>
        <a:lstStyle/>
        <a:p>
          <a:endParaRPr lang="ru-RU"/>
        </a:p>
      </dgm:t>
    </dgm:pt>
    <dgm:pt modelId="{1259CEDA-F573-4B21-88EF-5A9E9E8AD836}" type="pres">
      <dgm:prSet presAssocID="{4FAFD3A8-83F6-4F4B-A200-9E9BC0A7DEB7}" presName="node" presStyleLbl="node1" presStyleIdx="2" presStyleCnt="4" custScaleX="320241">
        <dgm:presLayoutVars>
          <dgm:bulletEnabled val="1"/>
        </dgm:presLayoutVars>
      </dgm:prSet>
      <dgm:spPr/>
      <dgm:t>
        <a:bodyPr/>
        <a:lstStyle/>
        <a:p>
          <a:endParaRPr lang="ru-RU"/>
        </a:p>
      </dgm:t>
    </dgm:pt>
    <dgm:pt modelId="{E768F261-AA1C-453B-B4CD-5ED002D020A9}" type="pres">
      <dgm:prSet presAssocID="{0C2DDC00-BD3A-41CD-8706-BBBAB0747439}" presName="parTrans" presStyleLbl="sibTrans2D1" presStyleIdx="3" presStyleCnt="4"/>
      <dgm:spPr/>
      <dgm:t>
        <a:bodyPr/>
        <a:lstStyle/>
        <a:p>
          <a:endParaRPr lang="ru-RU"/>
        </a:p>
      </dgm:t>
    </dgm:pt>
    <dgm:pt modelId="{95973AAF-65A1-44AF-AB69-692ED213D58F}" type="pres">
      <dgm:prSet presAssocID="{0C2DDC00-BD3A-41CD-8706-BBBAB0747439}" presName="connectorText" presStyleLbl="sibTrans2D1" presStyleIdx="3" presStyleCnt="4"/>
      <dgm:spPr/>
      <dgm:t>
        <a:bodyPr/>
        <a:lstStyle/>
        <a:p>
          <a:endParaRPr lang="ru-RU"/>
        </a:p>
      </dgm:t>
    </dgm:pt>
    <dgm:pt modelId="{B55CF83D-EAC6-4B8A-A796-0F159ACE98CB}" type="pres">
      <dgm:prSet presAssocID="{125C6092-95C3-4E3D-81D8-835DE7C2F411}" presName="node" presStyleLbl="node1" presStyleIdx="3" presStyleCnt="4" custScaleX="295514" custRadScaleRad="198289" custRadScaleInc="1828">
        <dgm:presLayoutVars>
          <dgm:bulletEnabled val="1"/>
        </dgm:presLayoutVars>
      </dgm:prSet>
      <dgm:spPr/>
      <dgm:t>
        <a:bodyPr/>
        <a:lstStyle/>
        <a:p>
          <a:endParaRPr lang="ru-RU"/>
        </a:p>
      </dgm:t>
    </dgm:pt>
  </dgm:ptLst>
  <dgm:cxnLst>
    <dgm:cxn modelId="{C404DAE6-D10E-4B0E-B2C3-DFB9CFBCC026}" type="presOf" srcId="{A6550E45-98A3-4E49-ADD1-F2A57B3DB22B}" destId="{DAA71EED-D7E6-4872-B6EA-5EFB7200B212}" srcOrd="1" destOrd="0" presId="urn:microsoft.com/office/officeart/2005/8/layout/radial5"/>
    <dgm:cxn modelId="{ADCAA6DC-9D98-49B4-925A-9A13B1E16B2B}" type="presOf" srcId="{125C6092-95C3-4E3D-81D8-835DE7C2F411}" destId="{B55CF83D-EAC6-4B8A-A796-0F159ACE98CB}" srcOrd="0" destOrd="0" presId="urn:microsoft.com/office/officeart/2005/8/layout/radial5"/>
    <dgm:cxn modelId="{0D12BFE2-864D-4FFF-BC60-2D8FCF06D68E}" srcId="{1F1CD13D-C564-4A1D-85E3-A2E269326ED3}" destId="{1AE10FD6-71BE-433A-A002-1897FAEDF192}" srcOrd="0" destOrd="0" parTransId="{C398B3D8-6721-4E80-A8E6-1C4B4A3A24C0}" sibTransId="{1AB5DAAC-F3BE-4A56-95D3-77B7F605B9BE}"/>
    <dgm:cxn modelId="{819DB04D-DB08-4CF0-8FBD-12BFDB861214}" srcId="{1AE10FD6-71BE-433A-A002-1897FAEDF192}" destId="{4FAFD3A8-83F6-4F4B-A200-9E9BC0A7DEB7}" srcOrd="2" destOrd="0" parTransId="{1F089742-13B2-41B4-8A1A-A59A44DB8BFE}" sibTransId="{E86D5115-9A12-4A66-A130-2636B943816B}"/>
    <dgm:cxn modelId="{D4257D45-356E-4B63-B9FF-1C259997369F}" type="presOf" srcId="{1F089742-13B2-41B4-8A1A-A59A44DB8BFE}" destId="{C7712E60-4A2F-4EC1-ABC4-998B6A9458C7}" srcOrd="0" destOrd="0" presId="urn:microsoft.com/office/officeart/2005/8/layout/radial5"/>
    <dgm:cxn modelId="{CDC6F9B9-388E-42A8-A493-BDFB0E806120}" srcId="{1AE10FD6-71BE-433A-A002-1897FAEDF192}" destId="{125C6092-95C3-4E3D-81D8-835DE7C2F411}" srcOrd="3" destOrd="0" parTransId="{0C2DDC00-BD3A-41CD-8706-BBBAB0747439}" sibTransId="{25C704A7-FEE9-4959-A9C9-DDE806B0E780}"/>
    <dgm:cxn modelId="{D3BA4A5C-EDF3-4885-80FB-3A869738BBD6}" type="presOf" srcId="{06B4DF29-11A9-423F-9937-D22D5FC4EF38}" destId="{1789F7B1-BA2B-49ED-8522-E4E4AF505412}" srcOrd="1" destOrd="0" presId="urn:microsoft.com/office/officeart/2005/8/layout/radial5"/>
    <dgm:cxn modelId="{BA4374F7-BB77-4AA5-AC0C-71296C1FD9D2}" type="presOf" srcId="{0C2DDC00-BD3A-41CD-8706-BBBAB0747439}" destId="{95973AAF-65A1-44AF-AB69-692ED213D58F}" srcOrd="1" destOrd="0" presId="urn:microsoft.com/office/officeart/2005/8/layout/radial5"/>
    <dgm:cxn modelId="{0952EBE3-3284-46B1-80D0-FA92AE24AE4D}" srcId="{1AE10FD6-71BE-433A-A002-1897FAEDF192}" destId="{97321EF6-5F62-4743-BF01-18759A896C2B}" srcOrd="1" destOrd="0" parTransId="{A6550E45-98A3-4E49-ADD1-F2A57B3DB22B}" sibTransId="{521592C6-FE21-46F6-9CAB-905E03B4FBAF}"/>
    <dgm:cxn modelId="{CF206484-1518-4352-98A4-D74F5B1ABBE4}" type="presOf" srcId="{1F089742-13B2-41B4-8A1A-A59A44DB8BFE}" destId="{4DC092E1-4785-4FC4-BC28-73067CAE6B55}" srcOrd="1" destOrd="0" presId="urn:microsoft.com/office/officeart/2005/8/layout/radial5"/>
    <dgm:cxn modelId="{A2645169-11C7-4EDE-9CE9-D3211334E17C}" srcId="{1AE10FD6-71BE-433A-A002-1897FAEDF192}" destId="{99317BE5-A72C-458F-96C8-B834C089FF44}" srcOrd="0" destOrd="0" parTransId="{06B4DF29-11A9-423F-9937-D22D5FC4EF38}" sibTransId="{F2744357-1D30-4FB6-BE06-958484595272}"/>
    <dgm:cxn modelId="{F986D6B1-BE1E-44FC-85CC-6A0B0B699DFB}" type="presOf" srcId="{1AE10FD6-71BE-433A-A002-1897FAEDF192}" destId="{8D23387E-A5FB-41B9-9EF0-E2C625BC90D7}" srcOrd="0" destOrd="0" presId="urn:microsoft.com/office/officeart/2005/8/layout/radial5"/>
    <dgm:cxn modelId="{4780E574-8FFF-43DB-8A38-C24EB5CB1685}" type="presOf" srcId="{1F1CD13D-C564-4A1D-85E3-A2E269326ED3}" destId="{3BBC9F01-3EAC-4145-8755-C88927FD2229}" srcOrd="0" destOrd="0" presId="urn:microsoft.com/office/officeart/2005/8/layout/radial5"/>
    <dgm:cxn modelId="{C99399B1-D4F3-483F-A0D2-D8C5D4EF8FFA}" type="presOf" srcId="{A6550E45-98A3-4E49-ADD1-F2A57B3DB22B}" destId="{23D53D77-8485-4E9F-A26B-CC46E32FF61E}" srcOrd="0" destOrd="0" presId="urn:microsoft.com/office/officeart/2005/8/layout/radial5"/>
    <dgm:cxn modelId="{70B7B46F-D017-4EFF-8A09-F83DC7609B3A}" type="presOf" srcId="{97321EF6-5F62-4743-BF01-18759A896C2B}" destId="{21F687EA-6A9E-4EA7-95D3-4FF1CBA20AB3}" srcOrd="0" destOrd="0" presId="urn:microsoft.com/office/officeart/2005/8/layout/radial5"/>
    <dgm:cxn modelId="{3CA2D1D8-E90F-434A-8D0E-FC2E2E0E5513}" type="presOf" srcId="{99317BE5-A72C-458F-96C8-B834C089FF44}" destId="{84C2C627-7D91-408E-954F-E17E5BAC88EF}" srcOrd="0" destOrd="0" presId="urn:microsoft.com/office/officeart/2005/8/layout/radial5"/>
    <dgm:cxn modelId="{1247CC9E-F91B-4380-8F66-1DF5FA328E0D}" type="presOf" srcId="{06B4DF29-11A9-423F-9937-D22D5FC4EF38}" destId="{DCF2307E-7C8F-4FC6-9AB0-6AB47A53934E}" srcOrd="0" destOrd="0" presId="urn:microsoft.com/office/officeart/2005/8/layout/radial5"/>
    <dgm:cxn modelId="{986DDFD7-5EC0-4305-BD1C-CBF64368772A}" type="presOf" srcId="{4FAFD3A8-83F6-4F4B-A200-9E9BC0A7DEB7}" destId="{1259CEDA-F573-4B21-88EF-5A9E9E8AD836}" srcOrd="0" destOrd="0" presId="urn:microsoft.com/office/officeart/2005/8/layout/radial5"/>
    <dgm:cxn modelId="{F39CCE33-D79A-4774-8C6F-25C07E09290C}" type="presOf" srcId="{0C2DDC00-BD3A-41CD-8706-BBBAB0747439}" destId="{E768F261-AA1C-453B-B4CD-5ED002D020A9}" srcOrd="0" destOrd="0" presId="urn:microsoft.com/office/officeart/2005/8/layout/radial5"/>
    <dgm:cxn modelId="{F0A693FD-FF9E-4EDA-8287-69B672E5CD7A}" type="presParOf" srcId="{3BBC9F01-3EAC-4145-8755-C88927FD2229}" destId="{8D23387E-A5FB-41B9-9EF0-E2C625BC90D7}" srcOrd="0" destOrd="0" presId="urn:microsoft.com/office/officeart/2005/8/layout/radial5"/>
    <dgm:cxn modelId="{DAD4229A-3069-4D2A-9D16-38716333167F}" type="presParOf" srcId="{3BBC9F01-3EAC-4145-8755-C88927FD2229}" destId="{DCF2307E-7C8F-4FC6-9AB0-6AB47A53934E}" srcOrd="1" destOrd="0" presId="urn:microsoft.com/office/officeart/2005/8/layout/radial5"/>
    <dgm:cxn modelId="{B5A28CF3-319C-497A-855A-55634402D0DF}" type="presParOf" srcId="{DCF2307E-7C8F-4FC6-9AB0-6AB47A53934E}" destId="{1789F7B1-BA2B-49ED-8522-E4E4AF505412}" srcOrd="0" destOrd="0" presId="urn:microsoft.com/office/officeart/2005/8/layout/radial5"/>
    <dgm:cxn modelId="{23ACF34B-DC19-4FE5-BB23-E20E81B216EC}" type="presParOf" srcId="{3BBC9F01-3EAC-4145-8755-C88927FD2229}" destId="{84C2C627-7D91-408E-954F-E17E5BAC88EF}" srcOrd="2" destOrd="0" presId="urn:microsoft.com/office/officeart/2005/8/layout/radial5"/>
    <dgm:cxn modelId="{9C805F6E-7EEB-4D5B-BFCB-8B7C08B70939}" type="presParOf" srcId="{3BBC9F01-3EAC-4145-8755-C88927FD2229}" destId="{23D53D77-8485-4E9F-A26B-CC46E32FF61E}" srcOrd="3" destOrd="0" presId="urn:microsoft.com/office/officeart/2005/8/layout/radial5"/>
    <dgm:cxn modelId="{08108D5F-4679-4606-8F71-CB77AE356909}" type="presParOf" srcId="{23D53D77-8485-4E9F-A26B-CC46E32FF61E}" destId="{DAA71EED-D7E6-4872-B6EA-5EFB7200B212}" srcOrd="0" destOrd="0" presId="urn:microsoft.com/office/officeart/2005/8/layout/radial5"/>
    <dgm:cxn modelId="{5815A5B6-EF7F-4026-8EE1-581D00A74A3B}" type="presParOf" srcId="{3BBC9F01-3EAC-4145-8755-C88927FD2229}" destId="{21F687EA-6A9E-4EA7-95D3-4FF1CBA20AB3}" srcOrd="4" destOrd="0" presId="urn:microsoft.com/office/officeart/2005/8/layout/radial5"/>
    <dgm:cxn modelId="{CCA9E696-07E2-4376-9133-73912AA76C39}" type="presParOf" srcId="{3BBC9F01-3EAC-4145-8755-C88927FD2229}" destId="{C7712E60-4A2F-4EC1-ABC4-998B6A9458C7}" srcOrd="5" destOrd="0" presId="urn:microsoft.com/office/officeart/2005/8/layout/radial5"/>
    <dgm:cxn modelId="{1529B41B-4589-48CB-8691-EEACE7FAB013}" type="presParOf" srcId="{C7712E60-4A2F-4EC1-ABC4-998B6A9458C7}" destId="{4DC092E1-4785-4FC4-BC28-73067CAE6B55}" srcOrd="0" destOrd="0" presId="urn:microsoft.com/office/officeart/2005/8/layout/radial5"/>
    <dgm:cxn modelId="{63EDB446-AAD7-4BEB-8365-CF321CFFB81D}" type="presParOf" srcId="{3BBC9F01-3EAC-4145-8755-C88927FD2229}" destId="{1259CEDA-F573-4B21-88EF-5A9E9E8AD836}" srcOrd="6" destOrd="0" presId="urn:microsoft.com/office/officeart/2005/8/layout/radial5"/>
    <dgm:cxn modelId="{3C5BB9FD-D5F8-4168-9F08-C692B34B90CF}" type="presParOf" srcId="{3BBC9F01-3EAC-4145-8755-C88927FD2229}" destId="{E768F261-AA1C-453B-B4CD-5ED002D020A9}" srcOrd="7" destOrd="0" presId="urn:microsoft.com/office/officeart/2005/8/layout/radial5"/>
    <dgm:cxn modelId="{A3E710DD-0F6F-46AC-895F-BF70AF87E766}" type="presParOf" srcId="{E768F261-AA1C-453B-B4CD-5ED002D020A9}" destId="{95973AAF-65A1-44AF-AB69-692ED213D58F}" srcOrd="0" destOrd="0" presId="urn:microsoft.com/office/officeart/2005/8/layout/radial5"/>
    <dgm:cxn modelId="{7CF5F241-BDA7-4626-B085-75E7819F5D16}" type="presParOf" srcId="{3BBC9F01-3EAC-4145-8755-C88927FD2229}" destId="{B55CF83D-EAC6-4B8A-A796-0F159ACE98CB}" srcOrd="8" destOrd="0" presId="urn:microsoft.com/office/officeart/2005/8/layout/radial5"/>
  </dgm:cxnLst>
  <dgm:bg/>
  <dgm:whole/>
</dgm:dataModel>
</file>

<file path=ppt/diagrams/data3.xml><?xml version="1.0" encoding="utf-8"?>
<dgm:dataModel xmlns:dgm="http://schemas.openxmlformats.org/drawingml/2006/diagram" xmlns:a="http://schemas.openxmlformats.org/drawingml/2006/main">
  <dgm:ptLst>
    <dgm:pt modelId="{27C3CB7A-3249-4AED-8798-322331126569}" type="doc">
      <dgm:prSet loTypeId="urn:microsoft.com/office/officeart/2005/8/layout/hierarchy3" loCatId="hierarchy" qsTypeId="urn:microsoft.com/office/officeart/2005/8/quickstyle/simple3" qsCatId="simple" csTypeId="urn:microsoft.com/office/officeart/2005/8/colors/accent1_2" csCatId="accent1" phldr="1"/>
      <dgm:spPr/>
      <dgm:t>
        <a:bodyPr/>
        <a:lstStyle/>
        <a:p>
          <a:endParaRPr lang="ru-RU"/>
        </a:p>
      </dgm:t>
    </dgm:pt>
    <dgm:pt modelId="{40A3C984-847D-40D6-9C84-A66B82F2B6A0}">
      <dgm:prSet phldrT="[Текст]" custT="1"/>
      <dgm:spPr/>
      <dgm:t>
        <a:bodyPr/>
        <a:lstStyle/>
        <a:p>
          <a:r>
            <a:rPr lang="en-US" sz="4400" dirty="0" smtClean="0">
              <a:latin typeface="Times New Roman" pitchFamily="18" charset="0"/>
              <a:cs typeface="Times New Roman" pitchFamily="18" charset="0"/>
            </a:rPr>
            <a:t>Tub </a:t>
          </a:r>
          <a:r>
            <a:rPr lang="en-US" sz="4400" dirty="0" err="1" smtClean="0">
              <a:latin typeface="Times New Roman" pitchFamily="18" charset="0"/>
              <a:cs typeface="Times New Roman" pitchFamily="18" charset="0"/>
            </a:rPr>
            <a:t>otlar</a:t>
          </a:r>
          <a:endParaRPr lang="ru-RU" sz="4400" dirty="0">
            <a:latin typeface="Times New Roman" pitchFamily="18" charset="0"/>
            <a:cs typeface="Times New Roman" pitchFamily="18" charset="0"/>
          </a:endParaRPr>
        </a:p>
      </dgm:t>
    </dgm:pt>
    <dgm:pt modelId="{8F280C69-7949-466E-A686-CC6F1B58A7B3}" type="parTrans" cxnId="{B5B58DC6-29E6-4D93-A82B-6A888F1FEA04}">
      <dgm:prSet/>
      <dgm:spPr/>
      <dgm:t>
        <a:bodyPr/>
        <a:lstStyle/>
        <a:p>
          <a:endParaRPr lang="ru-RU"/>
        </a:p>
      </dgm:t>
    </dgm:pt>
    <dgm:pt modelId="{722AE1E3-52C9-427E-8C8B-70F6451C4B4D}" type="sibTrans" cxnId="{B5B58DC6-29E6-4D93-A82B-6A888F1FEA04}">
      <dgm:prSet/>
      <dgm:spPr/>
      <dgm:t>
        <a:bodyPr/>
        <a:lstStyle/>
        <a:p>
          <a:endParaRPr lang="ru-RU"/>
        </a:p>
      </dgm:t>
    </dgm:pt>
    <dgm:pt modelId="{7E5C22A5-6951-4437-A971-CA2FFAF72115}">
      <dgm:prSet phldrT="[Текст]" custT="1"/>
      <dgm:spPr/>
      <dgm:t>
        <a:bodyPr/>
        <a:lstStyle/>
        <a:p>
          <a:pPr algn="l"/>
          <a:r>
            <a:rPr lang="en-US" sz="4000" dirty="0" err="1" smtClean="0">
              <a:latin typeface="Times New Roman" pitchFamily="18" charset="0"/>
              <a:cs typeface="Times New Roman" pitchFamily="18" charset="0"/>
            </a:rPr>
            <a:t>vodiy</a:t>
          </a:r>
          <a:endParaRPr lang="ru-RU" sz="4000" dirty="0">
            <a:latin typeface="Times New Roman" pitchFamily="18" charset="0"/>
            <a:cs typeface="Times New Roman" pitchFamily="18" charset="0"/>
          </a:endParaRPr>
        </a:p>
      </dgm:t>
    </dgm:pt>
    <dgm:pt modelId="{619C1576-24FD-4D38-B31E-702A4BA017B4}" type="parTrans" cxnId="{7419F147-AAC7-4E85-930C-FBDB03A091BD}">
      <dgm:prSet/>
      <dgm:spPr/>
      <dgm:t>
        <a:bodyPr/>
        <a:lstStyle/>
        <a:p>
          <a:endParaRPr lang="ru-RU"/>
        </a:p>
      </dgm:t>
    </dgm:pt>
    <dgm:pt modelId="{BE0EC3C3-4978-4926-828A-390F71ED5A4C}" type="sibTrans" cxnId="{7419F147-AAC7-4E85-930C-FBDB03A091BD}">
      <dgm:prSet/>
      <dgm:spPr/>
      <dgm:t>
        <a:bodyPr/>
        <a:lstStyle/>
        <a:p>
          <a:endParaRPr lang="ru-RU"/>
        </a:p>
      </dgm:t>
    </dgm:pt>
    <dgm:pt modelId="{CC6180B3-91ED-4AC5-BAB6-B64DFF0D3425}">
      <dgm:prSet phldrT="[Текст]" custT="1"/>
      <dgm:spPr/>
      <dgm:t>
        <a:bodyPr/>
        <a:lstStyle/>
        <a:p>
          <a:r>
            <a:rPr lang="en-US" sz="4000" dirty="0" err="1" smtClean="0">
              <a:latin typeface="Times New Roman" pitchFamily="18" charset="0"/>
              <a:cs typeface="Times New Roman" pitchFamily="18" charset="0"/>
            </a:rPr>
            <a:t>maktab</a:t>
          </a:r>
          <a:endParaRPr lang="ru-RU" sz="4000" dirty="0">
            <a:latin typeface="Times New Roman" pitchFamily="18" charset="0"/>
            <a:cs typeface="Times New Roman" pitchFamily="18" charset="0"/>
          </a:endParaRPr>
        </a:p>
      </dgm:t>
    </dgm:pt>
    <dgm:pt modelId="{0B5286AE-6AB8-4A55-ABF9-3135FE116EB2}" type="parTrans" cxnId="{A1CA30DC-8C14-47BD-810A-61420D3EDA0F}">
      <dgm:prSet/>
      <dgm:spPr/>
      <dgm:t>
        <a:bodyPr/>
        <a:lstStyle/>
        <a:p>
          <a:endParaRPr lang="ru-RU"/>
        </a:p>
      </dgm:t>
    </dgm:pt>
    <dgm:pt modelId="{E8832668-A5A1-43C6-B8BF-BD40E1673CF2}" type="sibTrans" cxnId="{A1CA30DC-8C14-47BD-810A-61420D3EDA0F}">
      <dgm:prSet/>
      <dgm:spPr/>
      <dgm:t>
        <a:bodyPr/>
        <a:lstStyle/>
        <a:p>
          <a:endParaRPr lang="ru-RU"/>
        </a:p>
      </dgm:t>
    </dgm:pt>
    <dgm:pt modelId="{6368698E-C569-42FE-AA8E-E4304A2656CB}">
      <dgm:prSet phldrT="[Текст]" custT="1"/>
      <dgm:spPr/>
      <dgm:t>
        <a:bodyPr/>
        <a:lstStyle/>
        <a:p>
          <a:r>
            <a:rPr lang="en-US" sz="4400" dirty="0" err="1" smtClean="0">
              <a:latin typeface="Times New Roman" pitchFamily="18" charset="0"/>
              <a:cs typeface="Times New Roman" pitchFamily="18" charset="0"/>
            </a:rPr>
            <a:t>Yasama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otlar</a:t>
          </a:r>
          <a:endParaRPr lang="ru-RU" sz="4400" dirty="0">
            <a:latin typeface="Times New Roman" pitchFamily="18" charset="0"/>
            <a:cs typeface="Times New Roman" pitchFamily="18" charset="0"/>
          </a:endParaRPr>
        </a:p>
      </dgm:t>
    </dgm:pt>
    <dgm:pt modelId="{3607E015-A74A-4E72-BBD6-62ADAD50D171}" type="parTrans" cxnId="{76F74ECD-C8EB-4309-A54A-33059C4F1FDD}">
      <dgm:prSet/>
      <dgm:spPr/>
      <dgm:t>
        <a:bodyPr/>
        <a:lstStyle/>
        <a:p>
          <a:endParaRPr lang="ru-RU"/>
        </a:p>
      </dgm:t>
    </dgm:pt>
    <dgm:pt modelId="{930BE56E-69EB-478A-BAA2-277B204B6874}" type="sibTrans" cxnId="{76F74ECD-C8EB-4309-A54A-33059C4F1FDD}">
      <dgm:prSet/>
      <dgm:spPr/>
      <dgm:t>
        <a:bodyPr/>
        <a:lstStyle/>
        <a:p>
          <a:endParaRPr lang="ru-RU"/>
        </a:p>
      </dgm:t>
    </dgm:pt>
    <dgm:pt modelId="{F2AF04BE-A0E2-44E2-B5FE-9C7D8746D26E}">
      <dgm:prSet phldrT="[Текст]" custT="1"/>
      <dgm:spPr/>
      <dgm:t>
        <a:bodyPr/>
        <a:lstStyle/>
        <a:p>
          <a:pPr algn="l"/>
          <a:r>
            <a:rPr lang="en-US" sz="4000" dirty="0" err="1" smtClean="0">
              <a:latin typeface="Times New Roman" pitchFamily="18" charset="0"/>
              <a:cs typeface="Times New Roman" pitchFamily="18" charset="0"/>
            </a:rPr>
            <a:t>o‘t+loq</a:t>
          </a:r>
          <a:endParaRPr lang="ru-RU" sz="4000" dirty="0">
            <a:latin typeface="Times New Roman" pitchFamily="18" charset="0"/>
            <a:cs typeface="Times New Roman" pitchFamily="18" charset="0"/>
          </a:endParaRPr>
        </a:p>
      </dgm:t>
    </dgm:pt>
    <dgm:pt modelId="{D523C046-C722-454F-9567-99181FE22F78}" type="parTrans" cxnId="{9D6BC64A-214E-4595-A03E-A7237EFA79E1}">
      <dgm:prSet/>
      <dgm:spPr/>
      <dgm:t>
        <a:bodyPr/>
        <a:lstStyle/>
        <a:p>
          <a:endParaRPr lang="ru-RU"/>
        </a:p>
      </dgm:t>
    </dgm:pt>
    <dgm:pt modelId="{053BB042-A8F1-4AAA-865C-45CFCC96E41F}" type="sibTrans" cxnId="{9D6BC64A-214E-4595-A03E-A7237EFA79E1}">
      <dgm:prSet/>
      <dgm:spPr/>
      <dgm:t>
        <a:bodyPr/>
        <a:lstStyle/>
        <a:p>
          <a:endParaRPr lang="ru-RU"/>
        </a:p>
      </dgm:t>
    </dgm:pt>
    <dgm:pt modelId="{53DC907C-29DE-4A6B-9110-C2E2B636E216}">
      <dgm:prSet phldrT="[Текст]" custT="1"/>
      <dgm:spPr/>
      <dgm:t>
        <a:bodyPr/>
        <a:lstStyle/>
        <a:p>
          <a:r>
            <a:rPr lang="en-US" sz="4000" dirty="0" err="1" smtClean="0">
              <a:latin typeface="Times New Roman" pitchFamily="18" charset="0"/>
              <a:cs typeface="Times New Roman" pitchFamily="18" charset="0"/>
            </a:rPr>
            <a:t>Gul+iston</a:t>
          </a:r>
          <a:endParaRPr lang="ru-RU" sz="4000" dirty="0">
            <a:latin typeface="Times New Roman" pitchFamily="18" charset="0"/>
            <a:cs typeface="Times New Roman" pitchFamily="18" charset="0"/>
          </a:endParaRPr>
        </a:p>
      </dgm:t>
    </dgm:pt>
    <dgm:pt modelId="{5EBFFF83-E976-4E22-B061-F55521BCE7AA}" type="parTrans" cxnId="{4BBDECCA-F7E7-47AA-AA8F-4CD6E12AFDB3}">
      <dgm:prSet/>
      <dgm:spPr/>
      <dgm:t>
        <a:bodyPr/>
        <a:lstStyle/>
        <a:p>
          <a:endParaRPr lang="ru-RU"/>
        </a:p>
      </dgm:t>
    </dgm:pt>
    <dgm:pt modelId="{16612FE8-2A06-40FE-8D4C-5DFC4A41EDED}" type="sibTrans" cxnId="{4BBDECCA-F7E7-47AA-AA8F-4CD6E12AFDB3}">
      <dgm:prSet/>
      <dgm:spPr/>
      <dgm:t>
        <a:bodyPr/>
        <a:lstStyle/>
        <a:p>
          <a:endParaRPr lang="ru-RU"/>
        </a:p>
      </dgm:t>
    </dgm:pt>
    <dgm:pt modelId="{6106D9D9-01DA-409E-AC7C-FB006ED46BC6}">
      <dgm:prSet custT="1"/>
      <dgm:spPr/>
      <dgm:t>
        <a:bodyPr/>
        <a:lstStyle/>
        <a:p>
          <a:pPr algn="l"/>
          <a:r>
            <a:rPr lang="en-US" sz="4000" dirty="0" err="1" smtClean="0">
              <a:latin typeface="Times New Roman" pitchFamily="18" charset="0"/>
              <a:cs typeface="Times New Roman" pitchFamily="18" charset="0"/>
            </a:rPr>
            <a:t>hovli</a:t>
          </a:r>
          <a:endParaRPr lang="ru-RU" sz="4000" dirty="0">
            <a:latin typeface="Times New Roman" pitchFamily="18" charset="0"/>
            <a:cs typeface="Times New Roman" pitchFamily="18" charset="0"/>
          </a:endParaRPr>
        </a:p>
      </dgm:t>
    </dgm:pt>
    <dgm:pt modelId="{B9223444-0ADA-4C8A-BF62-0D7396BC7410}" type="parTrans" cxnId="{BE09DEFD-75E3-48EB-862F-83A91159434E}">
      <dgm:prSet/>
      <dgm:spPr/>
      <dgm:t>
        <a:bodyPr/>
        <a:lstStyle/>
        <a:p>
          <a:endParaRPr lang="ru-RU"/>
        </a:p>
      </dgm:t>
    </dgm:pt>
    <dgm:pt modelId="{B50C6868-9B1E-4646-BE06-A09F675823E2}" type="sibTrans" cxnId="{BE09DEFD-75E3-48EB-862F-83A91159434E}">
      <dgm:prSet/>
      <dgm:spPr/>
      <dgm:t>
        <a:bodyPr/>
        <a:lstStyle/>
        <a:p>
          <a:endParaRPr lang="ru-RU"/>
        </a:p>
      </dgm:t>
    </dgm:pt>
    <dgm:pt modelId="{51B70D7A-B96C-478D-950F-6302657C6165}">
      <dgm:prSet custT="1"/>
      <dgm:spPr/>
      <dgm:t>
        <a:bodyPr/>
        <a:lstStyle/>
        <a:p>
          <a:r>
            <a:rPr lang="en-US" sz="4000" dirty="0" err="1" smtClean="0">
              <a:latin typeface="Times New Roman" pitchFamily="18" charset="0"/>
              <a:cs typeface="Times New Roman" pitchFamily="18" charset="0"/>
            </a:rPr>
            <a:t>orom+goh</a:t>
          </a:r>
          <a:endParaRPr lang="ru-RU" sz="4000" dirty="0">
            <a:latin typeface="Times New Roman" pitchFamily="18" charset="0"/>
            <a:cs typeface="Times New Roman" pitchFamily="18" charset="0"/>
          </a:endParaRPr>
        </a:p>
      </dgm:t>
    </dgm:pt>
    <dgm:pt modelId="{475FEB11-010A-4707-99D6-37A1DD86DBBD}" type="parTrans" cxnId="{1735E1C0-5EB2-4247-8607-6FD1D06ADF27}">
      <dgm:prSet/>
      <dgm:spPr/>
      <dgm:t>
        <a:bodyPr/>
        <a:lstStyle/>
        <a:p>
          <a:endParaRPr lang="ru-RU"/>
        </a:p>
      </dgm:t>
    </dgm:pt>
    <dgm:pt modelId="{DB4D23C5-E89B-4F4D-A67A-0B068D508049}" type="sibTrans" cxnId="{1735E1C0-5EB2-4247-8607-6FD1D06ADF27}">
      <dgm:prSet/>
      <dgm:spPr/>
      <dgm:t>
        <a:bodyPr/>
        <a:lstStyle/>
        <a:p>
          <a:endParaRPr lang="ru-RU"/>
        </a:p>
      </dgm:t>
    </dgm:pt>
    <dgm:pt modelId="{21FE9B7B-14A4-4BB3-AED7-F7787C9A1E5C}" type="pres">
      <dgm:prSet presAssocID="{27C3CB7A-3249-4AED-8798-322331126569}" presName="diagram" presStyleCnt="0">
        <dgm:presLayoutVars>
          <dgm:chPref val="1"/>
          <dgm:dir/>
          <dgm:animOne val="branch"/>
          <dgm:animLvl val="lvl"/>
          <dgm:resizeHandles/>
        </dgm:presLayoutVars>
      </dgm:prSet>
      <dgm:spPr/>
      <dgm:t>
        <a:bodyPr/>
        <a:lstStyle/>
        <a:p>
          <a:endParaRPr lang="ru-RU"/>
        </a:p>
      </dgm:t>
    </dgm:pt>
    <dgm:pt modelId="{3E51969C-063A-4937-8AE9-D066F05114F0}" type="pres">
      <dgm:prSet presAssocID="{40A3C984-847D-40D6-9C84-A66B82F2B6A0}" presName="root" presStyleCnt="0"/>
      <dgm:spPr/>
    </dgm:pt>
    <dgm:pt modelId="{0353CBF8-B83A-4E2B-B264-789706EAD2E7}" type="pres">
      <dgm:prSet presAssocID="{40A3C984-847D-40D6-9C84-A66B82F2B6A0}" presName="rootComposite" presStyleCnt="0"/>
      <dgm:spPr/>
    </dgm:pt>
    <dgm:pt modelId="{882D3949-15CB-4802-8260-50ABE5BAEF29}" type="pres">
      <dgm:prSet presAssocID="{40A3C984-847D-40D6-9C84-A66B82F2B6A0}" presName="rootText" presStyleLbl="node1" presStyleIdx="0" presStyleCnt="2"/>
      <dgm:spPr/>
      <dgm:t>
        <a:bodyPr/>
        <a:lstStyle/>
        <a:p>
          <a:endParaRPr lang="ru-RU"/>
        </a:p>
      </dgm:t>
    </dgm:pt>
    <dgm:pt modelId="{791BACDA-B79A-4CD1-B9C9-567B5E2999DA}" type="pres">
      <dgm:prSet presAssocID="{40A3C984-847D-40D6-9C84-A66B82F2B6A0}" presName="rootConnector" presStyleLbl="node1" presStyleIdx="0" presStyleCnt="2"/>
      <dgm:spPr/>
      <dgm:t>
        <a:bodyPr/>
        <a:lstStyle/>
        <a:p>
          <a:endParaRPr lang="ru-RU"/>
        </a:p>
      </dgm:t>
    </dgm:pt>
    <dgm:pt modelId="{70702ADE-058F-48BE-AA01-5AB5E33E9A35}" type="pres">
      <dgm:prSet presAssocID="{40A3C984-847D-40D6-9C84-A66B82F2B6A0}" presName="childShape" presStyleCnt="0"/>
      <dgm:spPr/>
    </dgm:pt>
    <dgm:pt modelId="{305146BC-5AA8-4AD3-A4BB-4C62A4D51F85}" type="pres">
      <dgm:prSet presAssocID="{619C1576-24FD-4D38-B31E-702A4BA017B4}" presName="Name13" presStyleLbl="parChTrans1D2" presStyleIdx="0" presStyleCnt="6"/>
      <dgm:spPr/>
      <dgm:t>
        <a:bodyPr/>
        <a:lstStyle/>
        <a:p>
          <a:endParaRPr lang="ru-RU"/>
        </a:p>
      </dgm:t>
    </dgm:pt>
    <dgm:pt modelId="{505B90BC-0D77-4EFF-81B9-6B0DC59FC2BD}" type="pres">
      <dgm:prSet presAssocID="{7E5C22A5-6951-4437-A971-CA2FFAF72115}" presName="childText" presStyleLbl="bgAcc1" presStyleIdx="0" presStyleCnt="6" custScaleX="116494">
        <dgm:presLayoutVars>
          <dgm:bulletEnabled val="1"/>
        </dgm:presLayoutVars>
      </dgm:prSet>
      <dgm:spPr/>
      <dgm:t>
        <a:bodyPr/>
        <a:lstStyle/>
        <a:p>
          <a:endParaRPr lang="ru-RU"/>
        </a:p>
      </dgm:t>
    </dgm:pt>
    <dgm:pt modelId="{ED175477-AF7C-4C17-81DC-B786F02157F4}" type="pres">
      <dgm:prSet presAssocID="{0B5286AE-6AB8-4A55-ABF9-3135FE116EB2}" presName="Name13" presStyleLbl="parChTrans1D2" presStyleIdx="1" presStyleCnt="6"/>
      <dgm:spPr/>
      <dgm:t>
        <a:bodyPr/>
        <a:lstStyle/>
        <a:p>
          <a:endParaRPr lang="ru-RU"/>
        </a:p>
      </dgm:t>
    </dgm:pt>
    <dgm:pt modelId="{968900D6-BC87-4058-AD2A-FB148B5DD5E2}" type="pres">
      <dgm:prSet presAssocID="{CC6180B3-91ED-4AC5-BAB6-B64DFF0D3425}" presName="childText" presStyleLbl="bgAcc1" presStyleIdx="1" presStyleCnt="6" custScaleX="117354" custLinFactNeighborX="-430" custLinFactNeighborY="-4192">
        <dgm:presLayoutVars>
          <dgm:bulletEnabled val="1"/>
        </dgm:presLayoutVars>
      </dgm:prSet>
      <dgm:spPr/>
      <dgm:t>
        <a:bodyPr/>
        <a:lstStyle/>
        <a:p>
          <a:endParaRPr lang="ru-RU"/>
        </a:p>
      </dgm:t>
    </dgm:pt>
    <dgm:pt modelId="{8DA5AEEB-790F-4E76-96D8-AFF1BB944880}" type="pres">
      <dgm:prSet presAssocID="{B9223444-0ADA-4C8A-BF62-0D7396BC7410}" presName="Name13" presStyleLbl="parChTrans1D2" presStyleIdx="2" presStyleCnt="6"/>
      <dgm:spPr/>
      <dgm:t>
        <a:bodyPr/>
        <a:lstStyle/>
        <a:p>
          <a:endParaRPr lang="ru-RU"/>
        </a:p>
      </dgm:t>
    </dgm:pt>
    <dgm:pt modelId="{40707298-D30A-43E5-8F45-1E9AB635DE98}" type="pres">
      <dgm:prSet presAssocID="{6106D9D9-01DA-409E-AC7C-FB006ED46BC6}" presName="childText" presStyleLbl="bgAcc1" presStyleIdx="2" presStyleCnt="6" custScaleX="116117">
        <dgm:presLayoutVars>
          <dgm:bulletEnabled val="1"/>
        </dgm:presLayoutVars>
      </dgm:prSet>
      <dgm:spPr/>
      <dgm:t>
        <a:bodyPr/>
        <a:lstStyle/>
        <a:p>
          <a:endParaRPr lang="ru-RU"/>
        </a:p>
      </dgm:t>
    </dgm:pt>
    <dgm:pt modelId="{FAA31AB4-FC2A-4349-A91D-ACBFFC0D200D}" type="pres">
      <dgm:prSet presAssocID="{6368698E-C569-42FE-AA8E-E4304A2656CB}" presName="root" presStyleCnt="0"/>
      <dgm:spPr/>
    </dgm:pt>
    <dgm:pt modelId="{96225382-E1B2-46FB-95E4-D0C26648B6EE}" type="pres">
      <dgm:prSet presAssocID="{6368698E-C569-42FE-AA8E-E4304A2656CB}" presName="rootComposite" presStyleCnt="0"/>
      <dgm:spPr/>
    </dgm:pt>
    <dgm:pt modelId="{259A5F40-68B8-4A35-A9DA-F4035950BB62}" type="pres">
      <dgm:prSet presAssocID="{6368698E-C569-42FE-AA8E-E4304A2656CB}" presName="rootText" presStyleLbl="node1" presStyleIdx="1" presStyleCnt="2"/>
      <dgm:spPr/>
      <dgm:t>
        <a:bodyPr/>
        <a:lstStyle/>
        <a:p>
          <a:endParaRPr lang="ru-RU"/>
        </a:p>
      </dgm:t>
    </dgm:pt>
    <dgm:pt modelId="{725E03A1-2301-421B-8354-D8287BFBC7DF}" type="pres">
      <dgm:prSet presAssocID="{6368698E-C569-42FE-AA8E-E4304A2656CB}" presName="rootConnector" presStyleLbl="node1" presStyleIdx="1" presStyleCnt="2"/>
      <dgm:spPr/>
      <dgm:t>
        <a:bodyPr/>
        <a:lstStyle/>
        <a:p>
          <a:endParaRPr lang="ru-RU"/>
        </a:p>
      </dgm:t>
    </dgm:pt>
    <dgm:pt modelId="{E18E1F8D-43AA-47EF-8B4E-94255BE9825D}" type="pres">
      <dgm:prSet presAssocID="{6368698E-C569-42FE-AA8E-E4304A2656CB}" presName="childShape" presStyleCnt="0"/>
      <dgm:spPr/>
    </dgm:pt>
    <dgm:pt modelId="{2827C865-C2F6-4CF0-A7CA-8F472454ED61}" type="pres">
      <dgm:prSet presAssocID="{D523C046-C722-454F-9567-99181FE22F78}" presName="Name13" presStyleLbl="parChTrans1D2" presStyleIdx="3" presStyleCnt="6"/>
      <dgm:spPr/>
      <dgm:t>
        <a:bodyPr/>
        <a:lstStyle/>
        <a:p>
          <a:endParaRPr lang="ru-RU"/>
        </a:p>
      </dgm:t>
    </dgm:pt>
    <dgm:pt modelId="{A2F3E329-688E-4CCA-BF54-BB08CFD07CEB}" type="pres">
      <dgm:prSet presAssocID="{F2AF04BE-A0E2-44E2-B5FE-9C7D8746D26E}" presName="childText" presStyleLbl="bgAcc1" presStyleIdx="3" presStyleCnt="6" custScaleX="151867">
        <dgm:presLayoutVars>
          <dgm:bulletEnabled val="1"/>
        </dgm:presLayoutVars>
      </dgm:prSet>
      <dgm:spPr/>
      <dgm:t>
        <a:bodyPr/>
        <a:lstStyle/>
        <a:p>
          <a:endParaRPr lang="ru-RU"/>
        </a:p>
      </dgm:t>
    </dgm:pt>
    <dgm:pt modelId="{248C4137-1791-4840-A7DE-ED038D4DCD25}" type="pres">
      <dgm:prSet presAssocID="{5EBFFF83-E976-4E22-B061-F55521BCE7AA}" presName="Name13" presStyleLbl="parChTrans1D2" presStyleIdx="4" presStyleCnt="6"/>
      <dgm:spPr/>
      <dgm:t>
        <a:bodyPr/>
        <a:lstStyle/>
        <a:p>
          <a:endParaRPr lang="ru-RU"/>
        </a:p>
      </dgm:t>
    </dgm:pt>
    <dgm:pt modelId="{0BF67CDE-43C6-4000-AE32-41B225ED61DA}" type="pres">
      <dgm:prSet presAssocID="{53DC907C-29DE-4A6B-9110-C2E2B636E216}" presName="childText" presStyleLbl="bgAcc1" presStyleIdx="4" presStyleCnt="6" custScaleX="151866">
        <dgm:presLayoutVars>
          <dgm:bulletEnabled val="1"/>
        </dgm:presLayoutVars>
      </dgm:prSet>
      <dgm:spPr/>
      <dgm:t>
        <a:bodyPr/>
        <a:lstStyle/>
        <a:p>
          <a:endParaRPr lang="ru-RU"/>
        </a:p>
      </dgm:t>
    </dgm:pt>
    <dgm:pt modelId="{59EA8A04-34C7-4A24-B0AE-816F6DD45DAF}" type="pres">
      <dgm:prSet presAssocID="{475FEB11-010A-4707-99D6-37A1DD86DBBD}" presName="Name13" presStyleLbl="parChTrans1D2" presStyleIdx="5" presStyleCnt="6"/>
      <dgm:spPr/>
      <dgm:t>
        <a:bodyPr/>
        <a:lstStyle/>
        <a:p>
          <a:endParaRPr lang="ru-RU"/>
        </a:p>
      </dgm:t>
    </dgm:pt>
    <dgm:pt modelId="{638EE812-F7A8-4041-BE21-E46491C1606E}" type="pres">
      <dgm:prSet presAssocID="{51B70D7A-B96C-478D-950F-6302657C6165}" presName="childText" presStyleLbl="bgAcc1" presStyleIdx="5" presStyleCnt="6" custScaleX="151867">
        <dgm:presLayoutVars>
          <dgm:bulletEnabled val="1"/>
        </dgm:presLayoutVars>
      </dgm:prSet>
      <dgm:spPr/>
      <dgm:t>
        <a:bodyPr/>
        <a:lstStyle/>
        <a:p>
          <a:endParaRPr lang="ru-RU"/>
        </a:p>
      </dgm:t>
    </dgm:pt>
  </dgm:ptLst>
  <dgm:cxnLst>
    <dgm:cxn modelId="{A1CA30DC-8C14-47BD-810A-61420D3EDA0F}" srcId="{40A3C984-847D-40D6-9C84-A66B82F2B6A0}" destId="{CC6180B3-91ED-4AC5-BAB6-B64DFF0D3425}" srcOrd="1" destOrd="0" parTransId="{0B5286AE-6AB8-4A55-ABF9-3135FE116EB2}" sibTransId="{E8832668-A5A1-43C6-B8BF-BD40E1673CF2}"/>
    <dgm:cxn modelId="{7A7D14CE-EFAA-4D7F-9BAD-34CAA41BB8AD}" type="presOf" srcId="{CC6180B3-91ED-4AC5-BAB6-B64DFF0D3425}" destId="{968900D6-BC87-4058-AD2A-FB148B5DD5E2}" srcOrd="0" destOrd="0" presId="urn:microsoft.com/office/officeart/2005/8/layout/hierarchy3"/>
    <dgm:cxn modelId="{AD824356-F85B-46E2-8EB0-A43C682E7AF0}" type="presOf" srcId="{F2AF04BE-A0E2-44E2-B5FE-9C7D8746D26E}" destId="{A2F3E329-688E-4CCA-BF54-BB08CFD07CEB}" srcOrd="0" destOrd="0" presId="urn:microsoft.com/office/officeart/2005/8/layout/hierarchy3"/>
    <dgm:cxn modelId="{7419F147-AAC7-4E85-930C-FBDB03A091BD}" srcId="{40A3C984-847D-40D6-9C84-A66B82F2B6A0}" destId="{7E5C22A5-6951-4437-A971-CA2FFAF72115}" srcOrd="0" destOrd="0" parTransId="{619C1576-24FD-4D38-B31E-702A4BA017B4}" sibTransId="{BE0EC3C3-4978-4926-828A-390F71ED5A4C}"/>
    <dgm:cxn modelId="{F3670C2A-8574-48A6-AF5A-B2CEE3DDE5B1}" type="presOf" srcId="{53DC907C-29DE-4A6B-9110-C2E2B636E216}" destId="{0BF67CDE-43C6-4000-AE32-41B225ED61DA}" srcOrd="0" destOrd="0" presId="urn:microsoft.com/office/officeart/2005/8/layout/hierarchy3"/>
    <dgm:cxn modelId="{BE09DEFD-75E3-48EB-862F-83A91159434E}" srcId="{40A3C984-847D-40D6-9C84-A66B82F2B6A0}" destId="{6106D9D9-01DA-409E-AC7C-FB006ED46BC6}" srcOrd="2" destOrd="0" parTransId="{B9223444-0ADA-4C8A-BF62-0D7396BC7410}" sibTransId="{B50C6868-9B1E-4646-BE06-A09F675823E2}"/>
    <dgm:cxn modelId="{4BBDECCA-F7E7-47AA-AA8F-4CD6E12AFDB3}" srcId="{6368698E-C569-42FE-AA8E-E4304A2656CB}" destId="{53DC907C-29DE-4A6B-9110-C2E2B636E216}" srcOrd="1" destOrd="0" parTransId="{5EBFFF83-E976-4E22-B061-F55521BCE7AA}" sibTransId="{16612FE8-2A06-40FE-8D4C-5DFC4A41EDED}"/>
    <dgm:cxn modelId="{9E1A866F-51A7-46FE-A601-E6F319F487AF}" type="presOf" srcId="{40A3C984-847D-40D6-9C84-A66B82F2B6A0}" destId="{791BACDA-B79A-4CD1-B9C9-567B5E2999DA}" srcOrd="1" destOrd="0" presId="urn:microsoft.com/office/officeart/2005/8/layout/hierarchy3"/>
    <dgm:cxn modelId="{42DF268F-7E0C-460A-8C9D-E8EAA8E6CE7D}" type="presOf" srcId="{6368698E-C569-42FE-AA8E-E4304A2656CB}" destId="{259A5F40-68B8-4A35-A9DA-F4035950BB62}" srcOrd="0" destOrd="0" presId="urn:microsoft.com/office/officeart/2005/8/layout/hierarchy3"/>
    <dgm:cxn modelId="{AC916577-A261-48CD-A7B1-468511A9DC74}" type="presOf" srcId="{6368698E-C569-42FE-AA8E-E4304A2656CB}" destId="{725E03A1-2301-421B-8354-D8287BFBC7DF}" srcOrd="1" destOrd="0" presId="urn:microsoft.com/office/officeart/2005/8/layout/hierarchy3"/>
    <dgm:cxn modelId="{3D65A29A-9466-465E-9B18-8771192E8C31}" type="presOf" srcId="{0B5286AE-6AB8-4A55-ABF9-3135FE116EB2}" destId="{ED175477-AF7C-4C17-81DC-B786F02157F4}" srcOrd="0" destOrd="0" presId="urn:microsoft.com/office/officeart/2005/8/layout/hierarchy3"/>
    <dgm:cxn modelId="{4F10CBC4-12F4-47D4-9771-B7B86158B7AA}" type="presOf" srcId="{40A3C984-847D-40D6-9C84-A66B82F2B6A0}" destId="{882D3949-15CB-4802-8260-50ABE5BAEF29}" srcOrd="0" destOrd="0" presId="urn:microsoft.com/office/officeart/2005/8/layout/hierarchy3"/>
    <dgm:cxn modelId="{2670B585-76E0-4834-BE4E-53EDA9568453}" type="presOf" srcId="{5EBFFF83-E976-4E22-B061-F55521BCE7AA}" destId="{248C4137-1791-4840-A7DE-ED038D4DCD25}" srcOrd="0" destOrd="0" presId="urn:microsoft.com/office/officeart/2005/8/layout/hierarchy3"/>
    <dgm:cxn modelId="{76F74ECD-C8EB-4309-A54A-33059C4F1FDD}" srcId="{27C3CB7A-3249-4AED-8798-322331126569}" destId="{6368698E-C569-42FE-AA8E-E4304A2656CB}" srcOrd="1" destOrd="0" parTransId="{3607E015-A74A-4E72-BBD6-62ADAD50D171}" sibTransId="{930BE56E-69EB-478A-BAA2-277B204B6874}"/>
    <dgm:cxn modelId="{1735E1C0-5EB2-4247-8607-6FD1D06ADF27}" srcId="{6368698E-C569-42FE-AA8E-E4304A2656CB}" destId="{51B70D7A-B96C-478D-950F-6302657C6165}" srcOrd="2" destOrd="0" parTransId="{475FEB11-010A-4707-99D6-37A1DD86DBBD}" sibTransId="{DB4D23C5-E89B-4F4D-A67A-0B068D508049}"/>
    <dgm:cxn modelId="{CDAD1115-EC4C-4E71-B9C0-CA6FCF2422D7}" type="presOf" srcId="{6106D9D9-01DA-409E-AC7C-FB006ED46BC6}" destId="{40707298-D30A-43E5-8F45-1E9AB635DE98}" srcOrd="0" destOrd="0" presId="urn:microsoft.com/office/officeart/2005/8/layout/hierarchy3"/>
    <dgm:cxn modelId="{AB8E5D39-11D2-4E74-AC37-8DA43A6C77BC}" type="presOf" srcId="{B9223444-0ADA-4C8A-BF62-0D7396BC7410}" destId="{8DA5AEEB-790F-4E76-96D8-AFF1BB944880}" srcOrd="0" destOrd="0" presId="urn:microsoft.com/office/officeart/2005/8/layout/hierarchy3"/>
    <dgm:cxn modelId="{84A63538-F401-4F04-92CA-5EEA8CB367B1}" type="presOf" srcId="{51B70D7A-B96C-478D-950F-6302657C6165}" destId="{638EE812-F7A8-4041-BE21-E46491C1606E}" srcOrd="0" destOrd="0" presId="urn:microsoft.com/office/officeart/2005/8/layout/hierarchy3"/>
    <dgm:cxn modelId="{B5B58DC6-29E6-4D93-A82B-6A888F1FEA04}" srcId="{27C3CB7A-3249-4AED-8798-322331126569}" destId="{40A3C984-847D-40D6-9C84-A66B82F2B6A0}" srcOrd="0" destOrd="0" parTransId="{8F280C69-7949-466E-A686-CC6F1B58A7B3}" sibTransId="{722AE1E3-52C9-427E-8C8B-70F6451C4B4D}"/>
    <dgm:cxn modelId="{E84FA520-5F09-4447-A499-F6B6A1CF43BB}" type="presOf" srcId="{27C3CB7A-3249-4AED-8798-322331126569}" destId="{21FE9B7B-14A4-4BB3-AED7-F7787C9A1E5C}" srcOrd="0" destOrd="0" presId="urn:microsoft.com/office/officeart/2005/8/layout/hierarchy3"/>
    <dgm:cxn modelId="{A024D34F-BAC7-4093-A779-537425C9838C}" type="presOf" srcId="{619C1576-24FD-4D38-B31E-702A4BA017B4}" destId="{305146BC-5AA8-4AD3-A4BB-4C62A4D51F85}" srcOrd="0" destOrd="0" presId="urn:microsoft.com/office/officeart/2005/8/layout/hierarchy3"/>
    <dgm:cxn modelId="{D8EFCFBF-E0B4-4CE1-8AFF-AFCE50C8A007}" type="presOf" srcId="{475FEB11-010A-4707-99D6-37A1DD86DBBD}" destId="{59EA8A04-34C7-4A24-B0AE-816F6DD45DAF}" srcOrd="0" destOrd="0" presId="urn:microsoft.com/office/officeart/2005/8/layout/hierarchy3"/>
    <dgm:cxn modelId="{5E7A2FF1-B48A-4CCE-8298-B84E8FDA02D3}" type="presOf" srcId="{D523C046-C722-454F-9567-99181FE22F78}" destId="{2827C865-C2F6-4CF0-A7CA-8F472454ED61}" srcOrd="0" destOrd="0" presId="urn:microsoft.com/office/officeart/2005/8/layout/hierarchy3"/>
    <dgm:cxn modelId="{9D6BC64A-214E-4595-A03E-A7237EFA79E1}" srcId="{6368698E-C569-42FE-AA8E-E4304A2656CB}" destId="{F2AF04BE-A0E2-44E2-B5FE-9C7D8746D26E}" srcOrd="0" destOrd="0" parTransId="{D523C046-C722-454F-9567-99181FE22F78}" sibTransId="{053BB042-A8F1-4AAA-865C-45CFCC96E41F}"/>
    <dgm:cxn modelId="{112AAB7E-F59D-4438-A718-B4C2D44B6DCC}" type="presOf" srcId="{7E5C22A5-6951-4437-A971-CA2FFAF72115}" destId="{505B90BC-0D77-4EFF-81B9-6B0DC59FC2BD}" srcOrd="0" destOrd="0" presId="urn:microsoft.com/office/officeart/2005/8/layout/hierarchy3"/>
    <dgm:cxn modelId="{B33F7642-4F77-4FDD-A567-2BAC5AEDC6A8}" type="presParOf" srcId="{21FE9B7B-14A4-4BB3-AED7-F7787C9A1E5C}" destId="{3E51969C-063A-4937-8AE9-D066F05114F0}" srcOrd="0" destOrd="0" presId="urn:microsoft.com/office/officeart/2005/8/layout/hierarchy3"/>
    <dgm:cxn modelId="{82E1661B-CE1E-47AE-98DB-9D5E569CE4F2}" type="presParOf" srcId="{3E51969C-063A-4937-8AE9-D066F05114F0}" destId="{0353CBF8-B83A-4E2B-B264-789706EAD2E7}" srcOrd="0" destOrd="0" presId="urn:microsoft.com/office/officeart/2005/8/layout/hierarchy3"/>
    <dgm:cxn modelId="{8604597D-4F6A-43CE-AE7B-87460CAA0F78}" type="presParOf" srcId="{0353CBF8-B83A-4E2B-B264-789706EAD2E7}" destId="{882D3949-15CB-4802-8260-50ABE5BAEF29}" srcOrd="0" destOrd="0" presId="urn:microsoft.com/office/officeart/2005/8/layout/hierarchy3"/>
    <dgm:cxn modelId="{3D965306-2457-4F6E-BFC4-B1092A5F112B}" type="presParOf" srcId="{0353CBF8-B83A-4E2B-B264-789706EAD2E7}" destId="{791BACDA-B79A-4CD1-B9C9-567B5E2999DA}" srcOrd="1" destOrd="0" presId="urn:microsoft.com/office/officeart/2005/8/layout/hierarchy3"/>
    <dgm:cxn modelId="{010C3030-8A0D-428E-8F44-98C67B54FB06}" type="presParOf" srcId="{3E51969C-063A-4937-8AE9-D066F05114F0}" destId="{70702ADE-058F-48BE-AA01-5AB5E33E9A35}" srcOrd="1" destOrd="0" presId="urn:microsoft.com/office/officeart/2005/8/layout/hierarchy3"/>
    <dgm:cxn modelId="{8B5770F8-3728-432A-8D31-85E3B429F767}" type="presParOf" srcId="{70702ADE-058F-48BE-AA01-5AB5E33E9A35}" destId="{305146BC-5AA8-4AD3-A4BB-4C62A4D51F85}" srcOrd="0" destOrd="0" presId="urn:microsoft.com/office/officeart/2005/8/layout/hierarchy3"/>
    <dgm:cxn modelId="{23570A7E-D61B-4952-8E99-5D94DE07BF04}" type="presParOf" srcId="{70702ADE-058F-48BE-AA01-5AB5E33E9A35}" destId="{505B90BC-0D77-4EFF-81B9-6B0DC59FC2BD}" srcOrd="1" destOrd="0" presId="urn:microsoft.com/office/officeart/2005/8/layout/hierarchy3"/>
    <dgm:cxn modelId="{B5214397-B71C-4626-ABC3-C6F2C7C61305}" type="presParOf" srcId="{70702ADE-058F-48BE-AA01-5AB5E33E9A35}" destId="{ED175477-AF7C-4C17-81DC-B786F02157F4}" srcOrd="2" destOrd="0" presId="urn:microsoft.com/office/officeart/2005/8/layout/hierarchy3"/>
    <dgm:cxn modelId="{9B1608D7-3CCE-40C1-86BB-9311082EF6A9}" type="presParOf" srcId="{70702ADE-058F-48BE-AA01-5AB5E33E9A35}" destId="{968900D6-BC87-4058-AD2A-FB148B5DD5E2}" srcOrd="3" destOrd="0" presId="urn:microsoft.com/office/officeart/2005/8/layout/hierarchy3"/>
    <dgm:cxn modelId="{F978AFF5-5FDC-4074-B49F-74A0B72D3335}" type="presParOf" srcId="{70702ADE-058F-48BE-AA01-5AB5E33E9A35}" destId="{8DA5AEEB-790F-4E76-96D8-AFF1BB944880}" srcOrd="4" destOrd="0" presId="urn:microsoft.com/office/officeart/2005/8/layout/hierarchy3"/>
    <dgm:cxn modelId="{EEA6A49D-C389-4572-A5FE-86C2963BAEFA}" type="presParOf" srcId="{70702ADE-058F-48BE-AA01-5AB5E33E9A35}" destId="{40707298-D30A-43E5-8F45-1E9AB635DE98}" srcOrd="5" destOrd="0" presId="urn:microsoft.com/office/officeart/2005/8/layout/hierarchy3"/>
    <dgm:cxn modelId="{63C7C636-8DDF-4BCC-AD18-00267CF441D0}" type="presParOf" srcId="{21FE9B7B-14A4-4BB3-AED7-F7787C9A1E5C}" destId="{FAA31AB4-FC2A-4349-A91D-ACBFFC0D200D}" srcOrd="1" destOrd="0" presId="urn:microsoft.com/office/officeart/2005/8/layout/hierarchy3"/>
    <dgm:cxn modelId="{C4C693BC-03D3-4E8A-93C7-B8A4E6F5204C}" type="presParOf" srcId="{FAA31AB4-FC2A-4349-A91D-ACBFFC0D200D}" destId="{96225382-E1B2-46FB-95E4-D0C26648B6EE}" srcOrd="0" destOrd="0" presId="urn:microsoft.com/office/officeart/2005/8/layout/hierarchy3"/>
    <dgm:cxn modelId="{ECFD28BE-37DB-4D38-80C3-BC2052F9E804}" type="presParOf" srcId="{96225382-E1B2-46FB-95E4-D0C26648B6EE}" destId="{259A5F40-68B8-4A35-A9DA-F4035950BB62}" srcOrd="0" destOrd="0" presId="urn:microsoft.com/office/officeart/2005/8/layout/hierarchy3"/>
    <dgm:cxn modelId="{29B9E8CE-0C24-48E7-B7C9-ABF9814BB214}" type="presParOf" srcId="{96225382-E1B2-46FB-95E4-D0C26648B6EE}" destId="{725E03A1-2301-421B-8354-D8287BFBC7DF}" srcOrd="1" destOrd="0" presId="urn:microsoft.com/office/officeart/2005/8/layout/hierarchy3"/>
    <dgm:cxn modelId="{6CA6388A-DCC2-47F7-B553-6382907A00CC}" type="presParOf" srcId="{FAA31AB4-FC2A-4349-A91D-ACBFFC0D200D}" destId="{E18E1F8D-43AA-47EF-8B4E-94255BE9825D}" srcOrd="1" destOrd="0" presId="urn:microsoft.com/office/officeart/2005/8/layout/hierarchy3"/>
    <dgm:cxn modelId="{FE8EF929-DD6D-4D8E-8514-B1746CEE7558}" type="presParOf" srcId="{E18E1F8D-43AA-47EF-8B4E-94255BE9825D}" destId="{2827C865-C2F6-4CF0-A7CA-8F472454ED61}" srcOrd="0" destOrd="0" presId="urn:microsoft.com/office/officeart/2005/8/layout/hierarchy3"/>
    <dgm:cxn modelId="{19BD5A81-2B72-43B1-A81B-08A786C777F0}" type="presParOf" srcId="{E18E1F8D-43AA-47EF-8B4E-94255BE9825D}" destId="{A2F3E329-688E-4CCA-BF54-BB08CFD07CEB}" srcOrd="1" destOrd="0" presId="urn:microsoft.com/office/officeart/2005/8/layout/hierarchy3"/>
    <dgm:cxn modelId="{9558A722-AB93-478B-B53B-BBB3E57566F2}" type="presParOf" srcId="{E18E1F8D-43AA-47EF-8B4E-94255BE9825D}" destId="{248C4137-1791-4840-A7DE-ED038D4DCD25}" srcOrd="2" destOrd="0" presId="urn:microsoft.com/office/officeart/2005/8/layout/hierarchy3"/>
    <dgm:cxn modelId="{6E0C24BB-C056-48C2-9CB3-4281A7E82466}" type="presParOf" srcId="{E18E1F8D-43AA-47EF-8B4E-94255BE9825D}" destId="{0BF67CDE-43C6-4000-AE32-41B225ED61DA}" srcOrd="3" destOrd="0" presId="urn:microsoft.com/office/officeart/2005/8/layout/hierarchy3"/>
    <dgm:cxn modelId="{EE5A3DA3-8164-42A4-A89D-2A06DE3C883C}" type="presParOf" srcId="{E18E1F8D-43AA-47EF-8B4E-94255BE9825D}" destId="{59EA8A04-34C7-4A24-B0AE-816F6DD45DAF}" srcOrd="4" destOrd="0" presId="urn:microsoft.com/office/officeart/2005/8/layout/hierarchy3"/>
    <dgm:cxn modelId="{031B81AF-9CC5-4259-9058-4C4455D5E7C5}" type="presParOf" srcId="{E18E1F8D-43AA-47EF-8B4E-94255BE9825D}" destId="{638EE812-F7A8-4041-BE21-E46491C1606E}" srcOrd="5" destOrd="0" presId="urn:microsoft.com/office/officeart/2005/8/layout/hierarchy3"/>
  </dgm:cxnLst>
  <dgm:bg/>
  <dgm:whole/>
</dgm:dataModel>
</file>

<file path=ppt/diagrams/data4.xml><?xml version="1.0" encoding="utf-8"?>
<dgm:dataModel xmlns:dgm="http://schemas.openxmlformats.org/drawingml/2006/diagram" xmlns:a="http://schemas.openxmlformats.org/drawingml/2006/main">
  <dgm:ptLst>
    <dgm:pt modelId="{63715D27-C1C9-4688-A64D-D52EF2FB07F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ru-RU"/>
        </a:p>
      </dgm:t>
    </dgm:pt>
    <dgm:pt modelId="{C11F77BA-63CC-421E-AA04-86D250A11C8D}">
      <dgm:prSet phldrT="[Текст]" custT="1"/>
      <dgm:spPr/>
      <dgm:t>
        <a:bodyPr/>
        <a:lstStyle/>
        <a:p>
          <a:r>
            <a:rPr lang="en-US" sz="4800" dirty="0" smtClean="0">
              <a:latin typeface="Times New Roman" pitchFamily="18" charset="0"/>
              <a:cs typeface="Times New Roman" pitchFamily="18" charset="0"/>
            </a:rPr>
            <a:t>Tub </a:t>
          </a:r>
          <a:r>
            <a:rPr lang="en-US" sz="4800" dirty="0" err="1" smtClean="0">
              <a:latin typeface="Times New Roman" pitchFamily="18" charset="0"/>
              <a:cs typeface="Times New Roman" pitchFamily="18" charset="0"/>
            </a:rPr>
            <a:t>otlar</a:t>
          </a:r>
          <a:endParaRPr lang="ru-RU" sz="4800" dirty="0">
            <a:latin typeface="Times New Roman" pitchFamily="18" charset="0"/>
            <a:cs typeface="Times New Roman" pitchFamily="18" charset="0"/>
          </a:endParaRPr>
        </a:p>
      </dgm:t>
    </dgm:pt>
    <dgm:pt modelId="{8A028667-FA22-4362-A242-9041C4590395}" type="parTrans" cxnId="{D57AC7AB-2E00-479D-B2F2-A140F62E5B72}">
      <dgm:prSet/>
      <dgm:spPr/>
      <dgm:t>
        <a:bodyPr/>
        <a:lstStyle/>
        <a:p>
          <a:endParaRPr lang="ru-RU"/>
        </a:p>
      </dgm:t>
    </dgm:pt>
    <dgm:pt modelId="{497B4A80-FD2A-42F0-88D4-36BB2CFBFA2B}" type="sibTrans" cxnId="{D57AC7AB-2E00-479D-B2F2-A140F62E5B72}">
      <dgm:prSet/>
      <dgm:spPr/>
      <dgm:t>
        <a:bodyPr/>
        <a:lstStyle/>
        <a:p>
          <a:endParaRPr lang="ru-RU"/>
        </a:p>
      </dgm:t>
    </dgm:pt>
    <dgm:pt modelId="{2D29939D-A411-4E81-AF47-21E8A274D2DE}">
      <dgm:prSet phldrT="[Текст]" custT="1"/>
      <dgm:spPr/>
      <dgm:t>
        <a:bodyPr/>
        <a:lstStyle/>
        <a:p>
          <a:r>
            <a:rPr lang="en-US" sz="3600" dirty="0" smtClean="0">
              <a:latin typeface="Times New Roman" pitchFamily="18" charset="0"/>
              <a:cs typeface="Times New Roman" pitchFamily="18" charset="0"/>
            </a:rPr>
            <a:t>Toshkent,  Samarqand, </a:t>
          </a:r>
          <a:r>
            <a:rPr lang="en-US" sz="3600" dirty="0" err="1" smtClean="0">
              <a:latin typeface="Times New Roman" pitchFamily="18" charset="0"/>
              <a:cs typeface="Times New Roman" pitchFamily="18" charset="0"/>
            </a:rPr>
            <a:t>Chimyon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Xiva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Chinoz</a:t>
          </a:r>
          <a:r>
            <a:rPr lang="en-US" sz="3600" dirty="0" smtClean="0">
              <a:latin typeface="Times New Roman" pitchFamily="18" charset="0"/>
              <a:cs typeface="Times New Roman" pitchFamily="18" charset="0"/>
            </a:rPr>
            <a:t>  </a:t>
          </a:r>
          <a:endParaRPr lang="ru-RU" sz="3600" dirty="0">
            <a:latin typeface="Times New Roman" pitchFamily="18" charset="0"/>
            <a:cs typeface="Times New Roman" pitchFamily="18" charset="0"/>
          </a:endParaRPr>
        </a:p>
      </dgm:t>
    </dgm:pt>
    <dgm:pt modelId="{22899E74-D737-487C-AFF9-158D416876EB}" type="parTrans" cxnId="{D9025D94-66C8-40BA-915E-4242B7B7F747}">
      <dgm:prSet/>
      <dgm:spPr/>
      <dgm:t>
        <a:bodyPr/>
        <a:lstStyle/>
        <a:p>
          <a:endParaRPr lang="ru-RU"/>
        </a:p>
      </dgm:t>
    </dgm:pt>
    <dgm:pt modelId="{0ACB553F-1623-4372-9EC0-79B69DB91874}" type="sibTrans" cxnId="{D9025D94-66C8-40BA-915E-4242B7B7F747}">
      <dgm:prSet/>
      <dgm:spPr/>
      <dgm:t>
        <a:bodyPr/>
        <a:lstStyle/>
        <a:p>
          <a:endParaRPr lang="ru-RU"/>
        </a:p>
      </dgm:t>
    </dgm:pt>
    <dgm:pt modelId="{8633B4A3-6BF2-4BE3-AC88-38EFF0BCFF0A}">
      <dgm:prSet phldrT="[Текст]" custT="1"/>
      <dgm:spPr/>
      <dgm:t>
        <a:bodyPr/>
        <a:lstStyle/>
        <a:p>
          <a:r>
            <a:rPr lang="en-US" sz="3600" dirty="0" err="1" smtClean="0">
              <a:latin typeface="Times New Roman" pitchFamily="18" charset="0"/>
              <a:cs typeface="Times New Roman" pitchFamily="18" charset="0"/>
            </a:rPr>
            <a:t>maktab</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vodiy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qishloq</a:t>
          </a:r>
          <a:r>
            <a:rPr lang="en-US" sz="3600" dirty="0" smtClean="0">
              <a:latin typeface="Times New Roman" pitchFamily="18" charset="0"/>
              <a:cs typeface="Times New Roman" pitchFamily="18" charset="0"/>
            </a:rPr>
            <a:t>, tog’, </a:t>
          </a:r>
          <a:r>
            <a:rPr lang="en-US" sz="3600" dirty="0" err="1" smtClean="0">
              <a:latin typeface="Times New Roman" pitchFamily="18" charset="0"/>
              <a:cs typeface="Times New Roman" pitchFamily="18" charset="0"/>
            </a:rPr>
            <a:t>shahar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ko‘cha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sinf</a:t>
          </a:r>
          <a:endParaRPr lang="ru-RU" sz="3600" dirty="0">
            <a:latin typeface="Times New Roman" pitchFamily="18" charset="0"/>
            <a:cs typeface="Times New Roman" pitchFamily="18" charset="0"/>
          </a:endParaRPr>
        </a:p>
      </dgm:t>
    </dgm:pt>
    <dgm:pt modelId="{F2285D45-42BE-4D08-A518-9891F67A8DB4}" type="parTrans" cxnId="{A39D87B4-8D26-4878-A306-89F9527EE7FA}">
      <dgm:prSet/>
      <dgm:spPr/>
      <dgm:t>
        <a:bodyPr/>
        <a:lstStyle/>
        <a:p>
          <a:endParaRPr lang="ru-RU"/>
        </a:p>
      </dgm:t>
    </dgm:pt>
    <dgm:pt modelId="{E526817B-30BF-4F80-B59D-052D8D25D761}" type="sibTrans" cxnId="{A39D87B4-8D26-4878-A306-89F9527EE7FA}">
      <dgm:prSet/>
      <dgm:spPr/>
      <dgm:t>
        <a:bodyPr/>
        <a:lstStyle/>
        <a:p>
          <a:endParaRPr lang="ru-RU"/>
        </a:p>
      </dgm:t>
    </dgm:pt>
    <dgm:pt modelId="{9ED671F5-086B-4728-8A2E-9213CA98AB98}">
      <dgm:prSet phldrT="[Текст]" custT="1"/>
      <dgm:spPr/>
      <dgm:t>
        <a:bodyPr/>
        <a:lstStyle/>
        <a:p>
          <a:r>
            <a:rPr lang="en-US" sz="4800" dirty="0" err="1" smtClean="0">
              <a:latin typeface="Times New Roman" pitchFamily="18" charset="0"/>
              <a:cs typeface="Times New Roman" pitchFamily="18" charset="0"/>
            </a:rPr>
            <a:t>Yasama</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otlar</a:t>
          </a:r>
          <a:endParaRPr lang="ru-RU" sz="4800" dirty="0">
            <a:latin typeface="Times New Roman" pitchFamily="18" charset="0"/>
            <a:cs typeface="Times New Roman" pitchFamily="18" charset="0"/>
          </a:endParaRPr>
        </a:p>
      </dgm:t>
    </dgm:pt>
    <dgm:pt modelId="{BB9C3054-21EA-4A33-BF1F-687D7E1EFA9A}" type="parTrans" cxnId="{C739D07A-19FC-436C-B6F3-4AF483914F96}">
      <dgm:prSet/>
      <dgm:spPr/>
      <dgm:t>
        <a:bodyPr/>
        <a:lstStyle/>
        <a:p>
          <a:endParaRPr lang="ru-RU"/>
        </a:p>
      </dgm:t>
    </dgm:pt>
    <dgm:pt modelId="{E7051CB8-F1F6-4F2D-B6F7-5C85F4A27A2A}" type="sibTrans" cxnId="{C739D07A-19FC-436C-B6F3-4AF483914F96}">
      <dgm:prSet/>
      <dgm:spPr/>
      <dgm:t>
        <a:bodyPr/>
        <a:lstStyle/>
        <a:p>
          <a:endParaRPr lang="ru-RU"/>
        </a:p>
      </dgm:t>
    </dgm:pt>
    <dgm:pt modelId="{B8800FD9-FCF6-4D7B-9CBB-73F083D398C0}">
      <dgm:prSet phldrT="[Текст]"/>
      <dgm:spPr/>
      <dgm:t>
        <a:bodyPr/>
        <a:lstStyle/>
        <a:p>
          <a:r>
            <a:rPr lang="en-US" dirty="0" err="1" smtClean="0">
              <a:latin typeface="Times New Roman" pitchFamily="18" charset="0"/>
              <a:cs typeface="Times New Roman" pitchFamily="18" charset="0"/>
            </a:rPr>
            <a:t>Oqtepa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Bodomzor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Chinobod</a:t>
          </a:r>
          <a:endParaRPr lang="ru-RU" dirty="0">
            <a:latin typeface="Times New Roman" pitchFamily="18" charset="0"/>
            <a:cs typeface="Times New Roman" pitchFamily="18" charset="0"/>
          </a:endParaRPr>
        </a:p>
      </dgm:t>
    </dgm:pt>
    <dgm:pt modelId="{C5E0B477-5429-4BD1-AD5B-DEFD6E425B8E}" type="parTrans" cxnId="{014A5250-06DA-4D93-B361-8C31629BF7AF}">
      <dgm:prSet/>
      <dgm:spPr/>
      <dgm:t>
        <a:bodyPr/>
        <a:lstStyle/>
        <a:p>
          <a:endParaRPr lang="ru-RU"/>
        </a:p>
      </dgm:t>
    </dgm:pt>
    <dgm:pt modelId="{76A2F1A4-7392-404B-95E1-CF22D091CBD7}" type="sibTrans" cxnId="{014A5250-06DA-4D93-B361-8C31629BF7AF}">
      <dgm:prSet/>
      <dgm:spPr/>
      <dgm:t>
        <a:bodyPr/>
        <a:lstStyle/>
        <a:p>
          <a:endParaRPr lang="ru-RU"/>
        </a:p>
      </dgm:t>
    </dgm:pt>
    <dgm:pt modelId="{FFA6DF83-6FB7-478B-8DB3-F0917E73681D}">
      <dgm:prSet phldrT="[Текст]"/>
      <dgm:spPr/>
      <dgm:t>
        <a:bodyPr/>
        <a:lstStyle/>
        <a:p>
          <a:r>
            <a:rPr lang="en-US" dirty="0" err="1" smtClean="0">
              <a:solidFill>
                <a:schemeClr val="tx1"/>
              </a:solidFill>
              <a:latin typeface="Times New Roman" pitchFamily="18" charset="0"/>
              <a:cs typeface="Times New Roman" pitchFamily="18" charset="0"/>
            </a:rPr>
            <a:t>Gulzor</a:t>
          </a:r>
          <a:r>
            <a:rPr lang="en-US" dirty="0" smtClean="0">
              <a:solidFill>
                <a:schemeClr val="tx1"/>
              </a:solidFill>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orom</a:t>
          </a:r>
          <a:r>
            <a:rPr lang="en-US" dirty="0" err="1" smtClean="0">
              <a:solidFill>
                <a:schemeClr val="tx1"/>
              </a:solidFill>
              <a:latin typeface="Times New Roman" pitchFamily="18" charset="0"/>
              <a:cs typeface="Times New Roman" pitchFamily="18" charset="0"/>
            </a:rPr>
            <a:t>goh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o‘tloq</a:t>
          </a:r>
          <a:r>
            <a:rPr lang="en-US" dirty="0" smtClean="0">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daraxtzor</a:t>
          </a:r>
          <a:r>
            <a:rPr lang="en-US" dirty="0" smtClean="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dgm:t>
    </dgm:pt>
    <dgm:pt modelId="{F645BE88-C0D8-4E1D-A79A-E4E4A1069835}" type="parTrans" cxnId="{F5902047-80E1-40B7-ADC7-C4411F06816B}">
      <dgm:prSet/>
      <dgm:spPr/>
      <dgm:t>
        <a:bodyPr/>
        <a:lstStyle/>
        <a:p>
          <a:endParaRPr lang="ru-RU"/>
        </a:p>
      </dgm:t>
    </dgm:pt>
    <dgm:pt modelId="{2A6ED167-998C-4CFA-BEAF-6074E5DE7E5B}" type="sibTrans" cxnId="{F5902047-80E1-40B7-ADC7-C4411F06816B}">
      <dgm:prSet/>
      <dgm:spPr/>
      <dgm:t>
        <a:bodyPr/>
        <a:lstStyle/>
        <a:p>
          <a:endParaRPr lang="ru-RU"/>
        </a:p>
      </dgm:t>
    </dgm:pt>
    <dgm:pt modelId="{0FE9773A-977E-4F43-BE33-BBCB495BE6B3}" type="pres">
      <dgm:prSet presAssocID="{63715D27-C1C9-4688-A64D-D52EF2FB07F3}" presName="Name0" presStyleCnt="0">
        <dgm:presLayoutVars>
          <dgm:dir/>
          <dgm:animLvl val="lvl"/>
          <dgm:resizeHandles/>
        </dgm:presLayoutVars>
      </dgm:prSet>
      <dgm:spPr/>
      <dgm:t>
        <a:bodyPr/>
        <a:lstStyle/>
        <a:p>
          <a:endParaRPr lang="ru-RU"/>
        </a:p>
      </dgm:t>
    </dgm:pt>
    <dgm:pt modelId="{0D9C4B9D-11B3-4F4C-9FD2-5FDD46B8E3FE}" type="pres">
      <dgm:prSet presAssocID="{C11F77BA-63CC-421E-AA04-86D250A11C8D}" presName="linNode" presStyleCnt="0"/>
      <dgm:spPr/>
    </dgm:pt>
    <dgm:pt modelId="{39639804-90D1-4362-A281-A77B35597DB6}" type="pres">
      <dgm:prSet presAssocID="{C11F77BA-63CC-421E-AA04-86D250A11C8D}" presName="parentShp" presStyleLbl="node1" presStyleIdx="0" presStyleCnt="2" custScaleX="72881">
        <dgm:presLayoutVars>
          <dgm:bulletEnabled val="1"/>
        </dgm:presLayoutVars>
      </dgm:prSet>
      <dgm:spPr/>
      <dgm:t>
        <a:bodyPr/>
        <a:lstStyle/>
        <a:p>
          <a:endParaRPr lang="ru-RU"/>
        </a:p>
      </dgm:t>
    </dgm:pt>
    <dgm:pt modelId="{7965E996-2DF8-407F-A07D-B68CCD09E720}" type="pres">
      <dgm:prSet presAssocID="{C11F77BA-63CC-421E-AA04-86D250A11C8D}" presName="childShp" presStyleLbl="bgAccFollowNode1" presStyleIdx="0" presStyleCnt="2" custScaleX="118242" custScaleY="113135">
        <dgm:presLayoutVars>
          <dgm:bulletEnabled val="1"/>
        </dgm:presLayoutVars>
      </dgm:prSet>
      <dgm:spPr/>
      <dgm:t>
        <a:bodyPr/>
        <a:lstStyle/>
        <a:p>
          <a:endParaRPr lang="ru-RU"/>
        </a:p>
      </dgm:t>
    </dgm:pt>
    <dgm:pt modelId="{13A5B0B8-52B5-4EE0-9F36-8C34A7F06C4E}" type="pres">
      <dgm:prSet presAssocID="{497B4A80-FD2A-42F0-88D4-36BB2CFBFA2B}" presName="spacing" presStyleCnt="0"/>
      <dgm:spPr/>
    </dgm:pt>
    <dgm:pt modelId="{72B0B97A-D32A-4A68-A270-33D95F098EBB}" type="pres">
      <dgm:prSet presAssocID="{9ED671F5-086B-4728-8A2E-9213CA98AB98}" presName="linNode" presStyleCnt="0"/>
      <dgm:spPr/>
    </dgm:pt>
    <dgm:pt modelId="{BBB1A07F-29D7-4A99-AAB2-7B69F514B158}" type="pres">
      <dgm:prSet presAssocID="{9ED671F5-086B-4728-8A2E-9213CA98AB98}" presName="parentShp" presStyleLbl="node1" presStyleIdx="1" presStyleCnt="2" custScaleX="74195">
        <dgm:presLayoutVars>
          <dgm:bulletEnabled val="1"/>
        </dgm:presLayoutVars>
      </dgm:prSet>
      <dgm:spPr/>
      <dgm:t>
        <a:bodyPr/>
        <a:lstStyle/>
        <a:p>
          <a:endParaRPr lang="ru-RU"/>
        </a:p>
      </dgm:t>
    </dgm:pt>
    <dgm:pt modelId="{6172B0B9-0119-46DC-9B2C-F9DDE709C246}" type="pres">
      <dgm:prSet presAssocID="{9ED671F5-086B-4728-8A2E-9213CA98AB98}" presName="childShp" presStyleLbl="bgAccFollowNode1" presStyleIdx="1" presStyleCnt="2" custScaleX="121506" custLinFactNeighborX="0" custLinFactNeighborY="-3234">
        <dgm:presLayoutVars>
          <dgm:bulletEnabled val="1"/>
        </dgm:presLayoutVars>
      </dgm:prSet>
      <dgm:spPr/>
      <dgm:t>
        <a:bodyPr/>
        <a:lstStyle/>
        <a:p>
          <a:endParaRPr lang="ru-RU"/>
        </a:p>
      </dgm:t>
    </dgm:pt>
  </dgm:ptLst>
  <dgm:cxnLst>
    <dgm:cxn modelId="{D9025D94-66C8-40BA-915E-4242B7B7F747}" srcId="{C11F77BA-63CC-421E-AA04-86D250A11C8D}" destId="{2D29939D-A411-4E81-AF47-21E8A274D2DE}" srcOrd="0" destOrd="0" parTransId="{22899E74-D737-487C-AFF9-158D416876EB}" sibTransId="{0ACB553F-1623-4372-9EC0-79B69DB91874}"/>
    <dgm:cxn modelId="{AD15B601-9DD2-46CA-B732-B7D26FE5BECE}" type="presOf" srcId="{B8800FD9-FCF6-4D7B-9CBB-73F083D398C0}" destId="{6172B0B9-0119-46DC-9B2C-F9DDE709C246}" srcOrd="0" destOrd="0" presId="urn:microsoft.com/office/officeart/2005/8/layout/vList6"/>
    <dgm:cxn modelId="{D57AC7AB-2E00-479D-B2F2-A140F62E5B72}" srcId="{63715D27-C1C9-4688-A64D-D52EF2FB07F3}" destId="{C11F77BA-63CC-421E-AA04-86D250A11C8D}" srcOrd="0" destOrd="0" parTransId="{8A028667-FA22-4362-A242-9041C4590395}" sibTransId="{497B4A80-FD2A-42F0-88D4-36BB2CFBFA2B}"/>
    <dgm:cxn modelId="{A39D87B4-8D26-4878-A306-89F9527EE7FA}" srcId="{C11F77BA-63CC-421E-AA04-86D250A11C8D}" destId="{8633B4A3-6BF2-4BE3-AC88-38EFF0BCFF0A}" srcOrd="1" destOrd="0" parTransId="{F2285D45-42BE-4D08-A518-9891F67A8DB4}" sibTransId="{E526817B-30BF-4F80-B59D-052D8D25D761}"/>
    <dgm:cxn modelId="{ED0E1107-49AD-4581-92BB-C3A902E0F28A}" type="presOf" srcId="{8633B4A3-6BF2-4BE3-AC88-38EFF0BCFF0A}" destId="{7965E996-2DF8-407F-A07D-B68CCD09E720}" srcOrd="0" destOrd="1" presId="urn:microsoft.com/office/officeart/2005/8/layout/vList6"/>
    <dgm:cxn modelId="{F5902047-80E1-40B7-ADC7-C4411F06816B}" srcId="{9ED671F5-086B-4728-8A2E-9213CA98AB98}" destId="{FFA6DF83-6FB7-478B-8DB3-F0917E73681D}" srcOrd="1" destOrd="0" parTransId="{F645BE88-C0D8-4E1D-A79A-E4E4A1069835}" sibTransId="{2A6ED167-998C-4CFA-BEAF-6074E5DE7E5B}"/>
    <dgm:cxn modelId="{014A5250-06DA-4D93-B361-8C31629BF7AF}" srcId="{9ED671F5-086B-4728-8A2E-9213CA98AB98}" destId="{B8800FD9-FCF6-4D7B-9CBB-73F083D398C0}" srcOrd="0" destOrd="0" parTransId="{C5E0B477-5429-4BD1-AD5B-DEFD6E425B8E}" sibTransId="{76A2F1A4-7392-404B-95E1-CF22D091CBD7}"/>
    <dgm:cxn modelId="{C739D07A-19FC-436C-B6F3-4AF483914F96}" srcId="{63715D27-C1C9-4688-A64D-D52EF2FB07F3}" destId="{9ED671F5-086B-4728-8A2E-9213CA98AB98}" srcOrd="1" destOrd="0" parTransId="{BB9C3054-21EA-4A33-BF1F-687D7E1EFA9A}" sibTransId="{E7051CB8-F1F6-4F2D-B6F7-5C85F4A27A2A}"/>
    <dgm:cxn modelId="{90AE9488-B102-4CD8-8F75-51CB4B8DD274}" type="presOf" srcId="{C11F77BA-63CC-421E-AA04-86D250A11C8D}" destId="{39639804-90D1-4362-A281-A77B35597DB6}" srcOrd="0" destOrd="0" presId="urn:microsoft.com/office/officeart/2005/8/layout/vList6"/>
    <dgm:cxn modelId="{BE71BE0B-CFA8-46AD-88F9-61BA6494BBE2}" type="presOf" srcId="{2D29939D-A411-4E81-AF47-21E8A274D2DE}" destId="{7965E996-2DF8-407F-A07D-B68CCD09E720}" srcOrd="0" destOrd="0" presId="urn:microsoft.com/office/officeart/2005/8/layout/vList6"/>
    <dgm:cxn modelId="{A8C1F642-16BD-4F01-AF49-C5389534802B}" type="presOf" srcId="{9ED671F5-086B-4728-8A2E-9213CA98AB98}" destId="{BBB1A07F-29D7-4A99-AAB2-7B69F514B158}" srcOrd="0" destOrd="0" presId="urn:microsoft.com/office/officeart/2005/8/layout/vList6"/>
    <dgm:cxn modelId="{8EEEC23F-6AA9-46AB-8D4A-A3A6E582DB55}" type="presOf" srcId="{63715D27-C1C9-4688-A64D-D52EF2FB07F3}" destId="{0FE9773A-977E-4F43-BE33-BBCB495BE6B3}" srcOrd="0" destOrd="0" presId="urn:microsoft.com/office/officeart/2005/8/layout/vList6"/>
    <dgm:cxn modelId="{EE448103-33D9-4820-8E5F-6A606DDF4885}" type="presOf" srcId="{FFA6DF83-6FB7-478B-8DB3-F0917E73681D}" destId="{6172B0B9-0119-46DC-9B2C-F9DDE709C246}" srcOrd="0" destOrd="1" presId="urn:microsoft.com/office/officeart/2005/8/layout/vList6"/>
    <dgm:cxn modelId="{34166A31-CB4F-49A1-925F-3FFE52C46C95}" type="presParOf" srcId="{0FE9773A-977E-4F43-BE33-BBCB495BE6B3}" destId="{0D9C4B9D-11B3-4F4C-9FD2-5FDD46B8E3FE}" srcOrd="0" destOrd="0" presId="urn:microsoft.com/office/officeart/2005/8/layout/vList6"/>
    <dgm:cxn modelId="{8EEBFB26-91BB-4983-907A-34EF050C0866}" type="presParOf" srcId="{0D9C4B9D-11B3-4F4C-9FD2-5FDD46B8E3FE}" destId="{39639804-90D1-4362-A281-A77B35597DB6}" srcOrd="0" destOrd="0" presId="urn:microsoft.com/office/officeart/2005/8/layout/vList6"/>
    <dgm:cxn modelId="{DAE4E390-E3AD-4C83-A6DF-D2280240A3CE}" type="presParOf" srcId="{0D9C4B9D-11B3-4F4C-9FD2-5FDD46B8E3FE}" destId="{7965E996-2DF8-407F-A07D-B68CCD09E720}" srcOrd="1" destOrd="0" presId="urn:microsoft.com/office/officeart/2005/8/layout/vList6"/>
    <dgm:cxn modelId="{6F6A02AA-7C46-4004-A88A-DE6AA21196C6}" type="presParOf" srcId="{0FE9773A-977E-4F43-BE33-BBCB495BE6B3}" destId="{13A5B0B8-52B5-4EE0-9F36-8C34A7F06C4E}" srcOrd="1" destOrd="0" presId="urn:microsoft.com/office/officeart/2005/8/layout/vList6"/>
    <dgm:cxn modelId="{468428EC-446E-4E9A-94AF-27142EBE7D71}" type="presParOf" srcId="{0FE9773A-977E-4F43-BE33-BBCB495BE6B3}" destId="{72B0B97A-D32A-4A68-A270-33D95F098EBB}" srcOrd="2" destOrd="0" presId="urn:microsoft.com/office/officeart/2005/8/layout/vList6"/>
    <dgm:cxn modelId="{D7CCD316-A32C-42FC-A4BB-9F383B66A801}" type="presParOf" srcId="{72B0B97A-D32A-4A68-A270-33D95F098EBB}" destId="{BBB1A07F-29D7-4A99-AAB2-7B69F514B158}" srcOrd="0" destOrd="0" presId="urn:microsoft.com/office/officeart/2005/8/layout/vList6"/>
    <dgm:cxn modelId="{36D1236A-28C1-4336-A94B-EA760AFF9A79}" type="presParOf" srcId="{72B0B97A-D32A-4A68-A270-33D95F098EBB}" destId="{6172B0B9-0119-46DC-9B2C-F9DDE709C246}" srcOrd="1" destOrd="0" presId="urn:microsoft.com/office/officeart/2005/8/layout/vList6"/>
  </dgm:cxnLst>
  <dgm:bg/>
  <dgm:whole/>
</dgm:dataModel>
</file>

<file path=ppt/diagrams/data5.xml><?xml version="1.0" encoding="utf-8"?>
<dgm:dataModel xmlns:dgm="http://schemas.openxmlformats.org/drawingml/2006/diagram" xmlns:a="http://schemas.openxmlformats.org/drawingml/2006/main">
  <dgm:ptLst>
    <dgm:pt modelId="{72AD84D5-939E-4AC2-9A45-29DF07B65D0E}" type="doc">
      <dgm:prSet loTypeId="urn:microsoft.com/office/officeart/2005/8/layout/radial5" loCatId="cycle" qsTypeId="urn:microsoft.com/office/officeart/2005/8/quickstyle/simple3" qsCatId="simple" csTypeId="urn:microsoft.com/office/officeart/2005/8/colors/colorful5" csCatId="colorful" phldr="1"/>
      <dgm:spPr/>
      <dgm:t>
        <a:bodyPr/>
        <a:lstStyle/>
        <a:p>
          <a:endParaRPr lang="ru-RU"/>
        </a:p>
      </dgm:t>
    </dgm:pt>
    <dgm:pt modelId="{B0A98BC9-856B-4DAE-AC60-D549EA713957}">
      <dgm:prSet phldrT="[Текст]" custT="1"/>
      <dgm:spPr/>
      <dgm:t>
        <a:bodyPr/>
        <a:lstStyle/>
        <a:p>
          <a:r>
            <a:rPr lang="en-US" sz="3600" dirty="0" err="1" smtClean="0">
              <a:latin typeface="Times New Roman" pitchFamily="18" charset="0"/>
              <a:cs typeface="Times New Roman" pitchFamily="18" charset="0"/>
            </a:rPr>
            <a:t>Kutubxona</a:t>
          </a:r>
          <a:endParaRPr lang="ru-RU" sz="3600" dirty="0">
            <a:latin typeface="Times New Roman" pitchFamily="18" charset="0"/>
            <a:cs typeface="Times New Roman" pitchFamily="18" charset="0"/>
          </a:endParaRPr>
        </a:p>
      </dgm:t>
    </dgm:pt>
    <dgm:pt modelId="{A3313031-11C8-433F-90C2-F99E95EDD297}" type="parTrans" cxnId="{15421C0A-2AEF-4925-999E-B44E0F0ED7D5}">
      <dgm:prSet/>
      <dgm:spPr/>
      <dgm:t>
        <a:bodyPr/>
        <a:lstStyle/>
        <a:p>
          <a:endParaRPr lang="ru-RU"/>
        </a:p>
      </dgm:t>
    </dgm:pt>
    <dgm:pt modelId="{E9F67F17-C067-4F99-97E2-7387045E1CBE}" type="sibTrans" cxnId="{15421C0A-2AEF-4925-999E-B44E0F0ED7D5}">
      <dgm:prSet/>
      <dgm:spPr/>
      <dgm:t>
        <a:bodyPr/>
        <a:lstStyle/>
        <a:p>
          <a:endParaRPr lang="ru-RU"/>
        </a:p>
      </dgm:t>
    </dgm:pt>
    <dgm:pt modelId="{99C4B824-BEE3-4172-9D07-16324D58FAE0}">
      <dgm:prSet phldrT="[Текст]" custT="1"/>
      <dgm:spPr/>
      <dgm:t>
        <a:bodyPr/>
        <a:lstStyle/>
        <a:p>
          <a:r>
            <a:rPr lang="en-US" sz="3600" dirty="0" err="1" smtClean="0">
              <a:latin typeface="Times New Roman" pitchFamily="18" charset="0"/>
              <a:cs typeface="Times New Roman" pitchFamily="18" charset="0"/>
            </a:rPr>
            <a:t>darsliklar</a:t>
          </a:r>
          <a:endParaRPr lang="ru-RU" sz="3600" dirty="0">
            <a:latin typeface="Times New Roman" pitchFamily="18" charset="0"/>
            <a:cs typeface="Times New Roman" pitchFamily="18" charset="0"/>
          </a:endParaRPr>
        </a:p>
      </dgm:t>
    </dgm:pt>
    <dgm:pt modelId="{DC948F95-DB06-4597-B804-879D127D5779}" type="parTrans" cxnId="{D447F7C0-C0B3-41C0-A94B-4765B7164B97}">
      <dgm:prSet/>
      <dgm:spPr/>
      <dgm:t>
        <a:bodyPr/>
        <a:lstStyle/>
        <a:p>
          <a:endParaRPr lang="ru-RU"/>
        </a:p>
      </dgm:t>
    </dgm:pt>
    <dgm:pt modelId="{AC5FDBCB-C46E-4290-A482-041ED09CFF19}" type="sibTrans" cxnId="{D447F7C0-C0B3-41C0-A94B-4765B7164B97}">
      <dgm:prSet/>
      <dgm:spPr/>
      <dgm:t>
        <a:bodyPr/>
        <a:lstStyle/>
        <a:p>
          <a:endParaRPr lang="ru-RU"/>
        </a:p>
      </dgm:t>
    </dgm:pt>
    <dgm:pt modelId="{9E1D95AF-BF98-414D-BE5C-2DBD7F3CF126}">
      <dgm:prSet phldrT="[Текст]" custT="1"/>
      <dgm:spPr/>
      <dgm:t>
        <a:bodyPr/>
        <a:lstStyle/>
        <a:p>
          <a:r>
            <a:rPr lang="en-US" sz="3600" dirty="0" err="1" smtClean="0">
              <a:latin typeface="Times New Roman" pitchFamily="18" charset="0"/>
              <a:cs typeface="Times New Roman" pitchFamily="18" charset="0"/>
            </a:rPr>
            <a:t>gazeta</a:t>
          </a:r>
          <a:endParaRPr lang="ru-RU" sz="3600" dirty="0">
            <a:latin typeface="Times New Roman" pitchFamily="18" charset="0"/>
            <a:cs typeface="Times New Roman" pitchFamily="18" charset="0"/>
          </a:endParaRPr>
        </a:p>
      </dgm:t>
    </dgm:pt>
    <dgm:pt modelId="{80843D2A-DB7E-43D6-8CCE-7F5CEE806EE6}" type="parTrans" cxnId="{D61A5345-D776-418B-A80D-9E086AC2A9EE}">
      <dgm:prSet/>
      <dgm:spPr/>
      <dgm:t>
        <a:bodyPr/>
        <a:lstStyle/>
        <a:p>
          <a:endParaRPr lang="ru-RU"/>
        </a:p>
      </dgm:t>
    </dgm:pt>
    <dgm:pt modelId="{DEC937C0-DFB2-4CDD-B052-95E6DD545E0A}" type="sibTrans" cxnId="{D61A5345-D776-418B-A80D-9E086AC2A9EE}">
      <dgm:prSet/>
      <dgm:spPr/>
      <dgm:t>
        <a:bodyPr/>
        <a:lstStyle/>
        <a:p>
          <a:endParaRPr lang="ru-RU"/>
        </a:p>
      </dgm:t>
    </dgm:pt>
    <dgm:pt modelId="{079C4E3B-8F23-4C69-BCD2-4BDA0561E0D7}">
      <dgm:prSet phldrT="[Текст]" custT="1"/>
      <dgm:spPr/>
      <dgm:t>
        <a:bodyPr/>
        <a:lstStyle/>
        <a:p>
          <a:r>
            <a:rPr lang="en-US" sz="3600" dirty="0" err="1" smtClean="0">
              <a:latin typeface="Times New Roman" pitchFamily="18" charset="0"/>
              <a:cs typeface="Times New Roman" pitchFamily="18" charset="0"/>
            </a:rPr>
            <a:t>jurnallar</a:t>
          </a:r>
          <a:endParaRPr lang="ru-RU" sz="3600" dirty="0">
            <a:latin typeface="Times New Roman" pitchFamily="18" charset="0"/>
            <a:cs typeface="Times New Roman" pitchFamily="18" charset="0"/>
          </a:endParaRPr>
        </a:p>
      </dgm:t>
    </dgm:pt>
    <dgm:pt modelId="{570D937D-2A34-40A0-AA8A-32443372F0FC}" type="parTrans" cxnId="{63A0AC2F-6D9A-431E-84E3-95050840CF27}">
      <dgm:prSet/>
      <dgm:spPr/>
      <dgm:t>
        <a:bodyPr/>
        <a:lstStyle/>
        <a:p>
          <a:endParaRPr lang="ru-RU"/>
        </a:p>
      </dgm:t>
    </dgm:pt>
    <dgm:pt modelId="{423B432F-DC20-4318-8C94-C0228AACCED1}" type="sibTrans" cxnId="{63A0AC2F-6D9A-431E-84E3-95050840CF27}">
      <dgm:prSet/>
      <dgm:spPr/>
      <dgm:t>
        <a:bodyPr/>
        <a:lstStyle/>
        <a:p>
          <a:endParaRPr lang="ru-RU"/>
        </a:p>
      </dgm:t>
    </dgm:pt>
    <dgm:pt modelId="{143C7C68-4ABA-4B04-975B-8953B125707C}">
      <dgm:prSet phldrT="[Текст]" custT="1"/>
      <dgm:spPr/>
      <dgm:t>
        <a:bodyPr/>
        <a:lstStyle/>
        <a:p>
          <a:r>
            <a:rPr lang="en-US" sz="3600" dirty="0" err="1" smtClean="0">
              <a:latin typeface="Times New Roman" pitchFamily="18" charset="0"/>
              <a:cs typeface="Times New Roman" pitchFamily="18" charset="0"/>
            </a:rPr>
            <a:t>kitoblar</a:t>
          </a:r>
          <a:endParaRPr lang="ru-RU" sz="3600" dirty="0">
            <a:latin typeface="Times New Roman" pitchFamily="18" charset="0"/>
            <a:cs typeface="Times New Roman" pitchFamily="18" charset="0"/>
          </a:endParaRPr>
        </a:p>
      </dgm:t>
    </dgm:pt>
    <dgm:pt modelId="{79CBF8F8-4151-4D56-B28E-9BC7D7326534}" type="parTrans" cxnId="{A3E850B7-3ABD-492E-8905-75C9C4CA1B47}">
      <dgm:prSet/>
      <dgm:spPr/>
      <dgm:t>
        <a:bodyPr/>
        <a:lstStyle/>
        <a:p>
          <a:endParaRPr lang="ru-RU"/>
        </a:p>
      </dgm:t>
    </dgm:pt>
    <dgm:pt modelId="{2341A351-C428-4149-A294-E8C8EFC05D5B}" type="sibTrans" cxnId="{A3E850B7-3ABD-492E-8905-75C9C4CA1B47}">
      <dgm:prSet/>
      <dgm:spPr/>
      <dgm:t>
        <a:bodyPr/>
        <a:lstStyle/>
        <a:p>
          <a:endParaRPr lang="ru-RU"/>
        </a:p>
      </dgm:t>
    </dgm:pt>
    <dgm:pt modelId="{2F17986F-C3D5-4675-A009-F9378EB4F65B}" type="pres">
      <dgm:prSet presAssocID="{72AD84D5-939E-4AC2-9A45-29DF07B65D0E}" presName="Name0" presStyleCnt="0">
        <dgm:presLayoutVars>
          <dgm:chMax val="1"/>
          <dgm:dir/>
          <dgm:animLvl val="ctr"/>
          <dgm:resizeHandles val="exact"/>
        </dgm:presLayoutVars>
      </dgm:prSet>
      <dgm:spPr/>
      <dgm:t>
        <a:bodyPr/>
        <a:lstStyle/>
        <a:p>
          <a:endParaRPr lang="ru-RU"/>
        </a:p>
      </dgm:t>
    </dgm:pt>
    <dgm:pt modelId="{B7CDE966-EC40-4FFB-BA48-02751ADF7B84}" type="pres">
      <dgm:prSet presAssocID="{B0A98BC9-856B-4DAE-AC60-D549EA713957}" presName="centerShape" presStyleLbl="node0" presStyleIdx="0" presStyleCnt="1" custScaleX="286381"/>
      <dgm:spPr/>
      <dgm:t>
        <a:bodyPr/>
        <a:lstStyle/>
        <a:p>
          <a:endParaRPr lang="ru-RU"/>
        </a:p>
      </dgm:t>
    </dgm:pt>
    <dgm:pt modelId="{4B337E0B-5F9A-45F4-AC57-FC3E7FE0825B}" type="pres">
      <dgm:prSet presAssocID="{DC948F95-DB06-4597-B804-879D127D5779}" presName="parTrans" presStyleLbl="sibTrans2D1" presStyleIdx="0" presStyleCnt="4"/>
      <dgm:spPr/>
      <dgm:t>
        <a:bodyPr/>
        <a:lstStyle/>
        <a:p>
          <a:endParaRPr lang="ru-RU"/>
        </a:p>
      </dgm:t>
    </dgm:pt>
    <dgm:pt modelId="{CCFEB70C-45B8-4E4D-990A-6FCDEDE97091}" type="pres">
      <dgm:prSet presAssocID="{DC948F95-DB06-4597-B804-879D127D5779}" presName="connectorText" presStyleLbl="sibTrans2D1" presStyleIdx="0" presStyleCnt="4"/>
      <dgm:spPr/>
      <dgm:t>
        <a:bodyPr/>
        <a:lstStyle/>
        <a:p>
          <a:endParaRPr lang="ru-RU"/>
        </a:p>
      </dgm:t>
    </dgm:pt>
    <dgm:pt modelId="{773C81C0-D4A1-4115-93FC-4C82C1DF8020}" type="pres">
      <dgm:prSet presAssocID="{99C4B824-BEE3-4172-9D07-16324D58FAE0}" presName="node" presStyleLbl="node1" presStyleIdx="0" presStyleCnt="4" custScaleX="273485">
        <dgm:presLayoutVars>
          <dgm:bulletEnabled val="1"/>
        </dgm:presLayoutVars>
      </dgm:prSet>
      <dgm:spPr/>
      <dgm:t>
        <a:bodyPr/>
        <a:lstStyle/>
        <a:p>
          <a:endParaRPr lang="ru-RU"/>
        </a:p>
      </dgm:t>
    </dgm:pt>
    <dgm:pt modelId="{34A8EF59-84D3-48A9-98A3-BEB405C2D2AA}" type="pres">
      <dgm:prSet presAssocID="{80843D2A-DB7E-43D6-8CCE-7F5CEE806EE6}" presName="parTrans" presStyleLbl="sibTrans2D1" presStyleIdx="1" presStyleCnt="4"/>
      <dgm:spPr/>
      <dgm:t>
        <a:bodyPr/>
        <a:lstStyle/>
        <a:p>
          <a:endParaRPr lang="ru-RU"/>
        </a:p>
      </dgm:t>
    </dgm:pt>
    <dgm:pt modelId="{52A5B070-733D-42BA-8FEA-8AF525307340}" type="pres">
      <dgm:prSet presAssocID="{80843D2A-DB7E-43D6-8CCE-7F5CEE806EE6}" presName="connectorText" presStyleLbl="sibTrans2D1" presStyleIdx="1" presStyleCnt="4"/>
      <dgm:spPr/>
      <dgm:t>
        <a:bodyPr/>
        <a:lstStyle/>
        <a:p>
          <a:endParaRPr lang="ru-RU"/>
        </a:p>
      </dgm:t>
    </dgm:pt>
    <dgm:pt modelId="{87C28C46-6016-4953-BDD9-B2203F5A0ECE}" type="pres">
      <dgm:prSet presAssocID="{9E1D95AF-BF98-414D-BE5C-2DBD7F3CF126}" presName="node" presStyleLbl="node1" presStyleIdx="1" presStyleCnt="4" custScaleX="210705" custRadScaleRad="214038" custRadScaleInc="-379">
        <dgm:presLayoutVars>
          <dgm:bulletEnabled val="1"/>
        </dgm:presLayoutVars>
      </dgm:prSet>
      <dgm:spPr/>
      <dgm:t>
        <a:bodyPr/>
        <a:lstStyle/>
        <a:p>
          <a:endParaRPr lang="ru-RU"/>
        </a:p>
      </dgm:t>
    </dgm:pt>
    <dgm:pt modelId="{EDA76E7A-1B20-408F-B655-45A613EB97B8}" type="pres">
      <dgm:prSet presAssocID="{570D937D-2A34-40A0-AA8A-32443372F0FC}" presName="parTrans" presStyleLbl="sibTrans2D1" presStyleIdx="2" presStyleCnt="4"/>
      <dgm:spPr/>
      <dgm:t>
        <a:bodyPr/>
        <a:lstStyle/>
        <a:p>
          <a:endParaRPr lang="ru-RU"/>
        </a:p>
      </dgm:t>
    </dgm:pt>
    <dgm:pt modelId="{F95E9EB0-D000-405C-A91B-C0BA6B0B77A8}" type="pres">
      <dgm:prSet presAssocID="{570D937D-2A34-40A0-AA8A-32443372F0FC}" presName="connectorText" presStyleLbl="sibTrans2D1" presStyleIdx="2" presStyleCnt="4"/>
      <dgm:spPr/>
      <dgm:t>
        <a:bodyPr/>
        <a:lstStyle/>
        <a:p>
          <a:endParaRPr lang="ru-RU"/>
        </a:p>
      </dgm:t>
    </dgm:pt>
    <dgm:pt modelId="{2A66A886-285E-482F-BBE7-47A48B63A62E}" type="pres">
      <dgm:prSet presAssocID="{079C4E3B-8F23-4C69-BCD2-4BDA0561E0D7}" presName="node" presStyleLbl="node1" presStyleIdx="2" presStyleCnt="4" custScaleX="273485">
        <dgm:presLayoutVars>
          <dgm:bulletEnabled val="1"/>
        </dgm:presLayoutVars>
      </dgm:prSet>
      <dgm:spPr/>
      <dgm:t>
        <a:bodyPr/>
        <a:lstStyle/>
        <a:p>
          <a:endParaRPr lang="ru-RU"/>
        </a:p>
      </dgm:t>
    </dgm:pt>
    <dgm:pt modelId="{0978BAA5-70D7-4AD2-AD32-2FB601DB3557}" type="pres">
      <dgm:prSet presAssocID="{79CBF8F8-4151-4D56-B28E-9BC7D7326534}" presName="parTrans" presStyleLbl="sibTrans2D1" presStyleIdx="3" presStyleCnt="4"/>
      <dgm:spPr/>
      <dgm:t>
        <a:bodyPr/>
        <a:lstStyle/>
        <a:p>
          <a:endParaRPr lang="ru-RU"/>
        </a:p>
      </dgm:t>
    </dgm:pt>
    <dgm:pt modelId="{5A9385CB-27AF-4284-B16D-A19D5CAEA409}" type="pres">
      <dgm:prSet presAssocID="{79CBF8F8-4151-4D56-B28E-9BC7D7326534}" presName="connectorText" presStyleLbl="sibTrans2D1" presStyleIdx="3" presStyleCnt="4"/>
      <dgm:spPr/>
      <dgm:t>
        <a:bodyPr/>
        <a:lstStyle/>
        <a:p>
          <a:endParaRPr lang="ru-RU"/>
        </a:p>
      </dgm:t>
    </dgm:pt>
    <dgm:pt modelId="{F37D66CA-A1E2-4C92-81D4-00B4B825EF4E}" type="pres">
      <dgm:prSet presAssocID="{143C7C68-4ABA-4B04-975B-8953B125707C}" presName="node" presStyleLbl="node1" presStyleIdx="3" presStyleCnt="4" custScaleX="205355" custRadScaleRad="212787" custRadScaleInc="-1909">
        <dgm:presLayoutVars>
          <dgm:bulletEnabled val="1"/>
        </dgm:presLayoutVars>
      </dgm:prSet>
      <dgm:spPr/>
      <dgm:t>
        <a:bodyPr/>
        <a:lstStyle/>
        <a:p>
          <a:endParaRPr lang="ru-RU"/>
        </a:p>
      </dgm:t>
    </dgm:pt>
  </dgm:ptLst>
  <dgm:cxnLst>
    <dgm:cxn modelId="{D580F150-B947-41A7-8F96-2D6161B0233F}" type="presOf" srcId="{DC948F95-DB06-4597-B804-879D127D5779}" destId="{4B337E0B-5F9A-45F4-AC57-FC3E7FE0825B}" srcOrd="0" destOrd="0" presId="urn:microsoft.com/office/officeart/2005/8/layout/radial5"/>
    <dgm:cxn modelId="{B064BE81-2ED9-4584-8BD3-D8D25AAAA901}" type="presOf" srcId="{079C4E3B-8F23-4C69-BCD2-4BDA0561E0D7}" destId="{2A66A886-285E-482F-BBE7-47A48B63A62E}" srcOrd="0" destOrd="0" presId="urn:microsoft.com/office/officeart/2005/8/layout/radial5"/>
    <dgm:cxn modelId="{19F6726E-17FE-4D75-9FFB-9D49C28F6C15}" type="presOf" srcId="{79CBF8F8-4151-4D56-B28E-9BC7D7326534}" destId="{5A9385CB-27AF-4284-B16D-A19D5CAEA409}" srcOrd="1" destOrd="0" presId="urn:microsoft.com/office/officeart/2005/8/layout/radial5"/>
    <dgm:cxn modelId="{15421C0A-2AEF-4925-999E-B44E0F0ED7D5}" srcId="{72AD84D5-939E-4AC2-9A45-29DF07B65D0E}" destId="{B0A98BC9-856B-4DAE-AC60-D549EA713957}" srcOrd="0" destOrd="0" parTransId="{A3313031-11C8-433F-90C2-F99E95EDD297}" sibTransId="{E9F67F17-C067-4F99-97E2-7387045E1CBE}"/>
    <dgm:cxn modelId="{46B781D3-6FBD-4C38-AF2D-B0C5440B8C77}" type="presOf" srcId="{9E1D95AF-BF98-414D-BE5C-2DBD7F3CF126}" destId="{87C28C46-6016-4953-BDD9-B2203F5A0ECE}" srcOrd="0" destOrd="0" presId="urn:microsoft.com/office/officeart/2005/8/layout/radial5"/>
    <dgm:cxn modelId="{0E228701-D06C-491D-A28C-C2DFAAEFC8C3}" type="presOf" srcId="{79CBF8F8-4151-4D56-B28E-9BC7D7326534}" destId="{0978BAA5-70D7-4AD2-AD32-2FB601DB3557}" srcOrd="0" destOrd="0" presId="urn:microsoft.com/office/officeart/2005/8/layout/radial5"/>
    <dgm:cxn modelId="{36789B4B-212A-4837-ADF1-02E2248FBD91}" type="presOf" srcId="{DC948F95-DB06-4597-B804-879D127D5779}" destId="{CCFEB70C-45B8-4E4D-990A-6FCDEDE97091}" srcOrd="1" destOrd="0" presId="urn:microsoft.com/office/officeart/2005/8/layout/radial5"/>
    <dgm:cxn modelId="{A3E850B7-3ABD-492E-8905-75C9C4CA1B47}" srcId="{B0A98BC9-856B-4DAE-AC60-D549EA713957}" destId="{143C7C68-4ABA-4B04-975B-8953B125707C}" srcOrd="3" destOrd="0" parTransId="{79CBF8F8-4151-4D56-B28E-9BC7D7326534}" sibTransId="{2341A351-C428-4149-A294-E8C8EFC05D5B}"/>
    <dgm:cxn modelId="{95903CB7-D3BF-4B5E-B2FD-A588C8C10357}" type="presOf" srcId="{570D937D-2A34-40A0-AA8A-32443372F0FC}" destId="{EDA76E7A-1B20-408F-B655-45A613EB97B8}" srcOrd="0" destOrd="0" presId="urn:microsoft.com/office/officeart/2005/8/layout/radial5"/>
    <dgm:cxn modelId="{D6B1BF71-B7BB-4336-A992-B4D4595B1B7F}" type="presOf" srcId="{570D937D-2A34-40A0-AA8A-32443372F0FC}" destId="{F95E9EB0-D000-405C-A91B-C0BA6B0B77A8}" srcOrd="1" destOrd="0" presId="urn:microsoft.com/office/officeart/2005/8/layout/radial5"/>
    <dgm:cxn modelId="{B117349C-C99A-4254-A8A4-385E46330BCD}" type="presOf" srcId="{80843D2A-DB7E-43D6-8CCE-7F5CEE806EE6}" destId="{34A8EF59-84D3-48A9-98A3-BEB405C2D2AA}" srcOrd="0" destOrd="0" presId="urn:microsoft.com/office/officeart/2005/8/layout/radial5"/>
    <dgm:cxn modelId="{C1CB63D0-17A2-4F50-B872-43F1B0A2D260}" type="presOf" srcId="{72AD84D5-939E-4AC2-9A45-29DF07B65D0E}" destId="{2F17986F-C3D5-4675-A009-F9378EB4F65B}" srcOrd="0" destOrd="0" presId="urn:microsoft.com/office/officeart/2005/8/layout/radial5"/>
    <dgm:cxn modelId="{5F04DDF5-7578-4E91-BAED-D3947BA9F97B}" type="presOf" srcId="{80843D2A-DB7E-43D6-8CCE-7F5CEE806EE6}" destId="{52A5B070-733D-42BA-8FEA-8AF525307340}" srcOrd="1" destOrd="0" presId="urn:microsoft.com/office/officeart/2005/8/layout/radial5"/>
    <dgm:cxn modelId="{D447F7C0-C0B3-41C0-A94B-4765B7164B97}" srcId="{B0A98BC9-856B-4DAE-AC60-D549EA713957}" destId="{99C4B824-BEE3-4172-9D07-16324D58FAE0}" srcOrd="0" destOrd="0" parTransId="{DC948F95-DB06-4597-B804-879D127D5779}" sibTransId="{AC5FDBCB-C46E-4290-A482-041ED09CFF19}"/>
    <dgm:cxn modelId="{D61A5345-D776-418B-A80D-9E086AC2A9EE}" srcId="{B0A98BC9-856B-4DAE-AC60-D549EA713957}" destId="{9E1D95AF-BF98-414D-BE5C-2DBD7F3CF126}" srcOrd="1" destOrd="0" parTransId="{80843D2A-DB7E-43D6-8CCE-7F5CEE806EE6}" sibTransId="{DEC937C0-DFB2-4CDD-B052-95E6DD545E0A}"/>
    <dgm:cxn modelId="{895A2241-C2C2-4F1B-AE64-7832A54F57C0}" type="presOf" srcId="{B0A98BC9-856B-4DAE-AC60-D549EA713957}" destId="{B7CDE966-EC40-4FFB-BA48-02751ADF7B84}" srcOrd="0" destOrd="0" presId="urn:microsoft.com/office/officeart/2005/8/layout/radial5"/>
    <dgm:cxn modelId="{617C54A8-85A5-4B92-9844-8B85A33AD282}" type="presOf" srcId="{99C4B824-BEE3-4172-9D07-16324D58FAE0}" destId="{773C81C0-D4A1-4115-93FC-4C82C1DF8020}" srcOrd="0" destOrd="0" presId="urn:microsoft.com/office/officeart/2005/8/layout/radial5"/>
    <dgm:cxn modelId="{63A0AC2F-6D9A-431E-84E3-95050840CF27}" srcId="{B0A98BC9-856B-4DAE-AC60-D549EA713957}" destId="{079C4E3B-8F23-4C69-BCD2-4BDA0561E0D7}" srcOrd="2" destOrd="0" parTransId="{570D937D-2A34-40A0-AA8A-32443372F0FC}" sibTransId="{423B432F-DC20-4318-8C94-C0228AACCED1}"/>
    <dgm:cxn modelId="{8175FDBB-74F9-4E43-AAE3-8114CEA097FF}" type="presOf" srcId="{143C7C68-4ABA-4B04-975B-8953B125707C}" destId="{F37D66CA-A1E2-4C92-81D4-00B4B825EF4E}" srcOrd="0" destOrd="0" presId="urn:microsoft.com/office/officeart/2005/8/layout/radial5"/>
    <dgm:cxn modelId="{7A8BFA31-739C-42C7-900A-9EEC5C43734C}" type="presParOf" srcId="{2F17986F-C3D5-4675-A009-F9378EB4F65B}" destId="{B7CDE966-EC40-4FFB-BA48-02751ADF7B84}" srcOrd="0" destOrd="0" presId="urn:microsoft.com/office/officeart/2005/8/layout/radial5"/>
    <dgm:cxn modelId="{25C465C9-353F-44BA-A003-72222A208584}" type="presParOf" srcId="{2F17986F-C3D5-4675-A009-F9378EB4F65B}" destId="{4B337E0B-5F9A-45F4-AC57-FC3E7FE0825B}" srcOrd="1" destOrd="0" presId="urn:microsoft.com/office/officeart/2005/8/layout/radial5"/>
    <dgm:cxn modelId="{C50B9DFE-FA06-42CF-957B-1D14872A6D28}" type="presParOf" srcId="{4B337E0B-5F9A-45F4-AC57-FC3E7FE0825B}" destId="{CCFEB70C-45B8-4E4D-990A-6FCDEDE97091}" srcOrd="0" destOrd="0" presId="urn:microsoft.com/office/officeart/2005/8/layout/radial5"/>
    <dgm:cxn modelId="{85D66D2D-1DFF-4878-9BDB-84FE2F8E0686}" type="presParOf" srcId="{2F17986F-C3D5-4675-A009-F9378EB4F65B}" destId="{773C81C0-D4A1-4115-93FC-4C82C1DF8020}" srcOrd="2" destOrd="0" presId="urn:microsoft.com/office/officeart/2005/8/layout/radial5"/>
    <dgm:cxn modelId="{17A22F08-E4C1-44B1-916F-22D39FD9B2AB}" type="presParOf" srcId="{2F17986F-C3D5-4675-A009-F9378EB4F65B}" destId="{34A8EF59-84D3-48A9-98A3-BEB405C2D2AA}" srcOrd="3" destOrd="0" presId="urn:microsoft.com/office/officeart/2005/8/layout/radial5"/>
    <dgm:cxn modelId="{B4D997F5-0A10-404A-BE22-672F9CBF9725}" type="presParOf" srcId="{34A8EF59-84D3-48A9-98A3-BEB405C2D2AA}" destId="{52A5B070-733D-42BA-8FEA-8AF525307340}" srcOrd="0" destOrd="0" presId="urn:microsoft.com/office/officeart/2005/8/layout/radial5"/>
    <dgm:cxn modelId="{BD73FB86-9CD8-4B5B-A297-79377DCB4675}" type="presParOf" srcId="{2F17986F-C3D5-4675-A009-F9378EB4F65B}" destId="{87C28C46-6016-4953-BDD9-B2203F5A0ECE}" srcOrd="4" destOrd="0" presId="urn:microsoft.com/office/officeart/2005/8/layout/radial5"/>
    <dgm:cxn modelId="{B664F536-0BD6-4CC2-9801-18003049B888}" type="presParOf" srcId="{2F17986F-C3D5-4675-A009-F9378EB4F65B}" destId="{EDA76E7A-1B20-408F-B655-45A613EB97B8}" srcOrd="5" destOrd="0" presId="urn:microsoft.com/office/officeart/2005/8/layout/radial5"/>
    <dgm:cxn modelId="{ADDEBD81-C71B-417B-B185-3251F4C205B0}" type="presParOf" srcId="{EDA76E7A-1B20-408F-B655-45A613EB97B8}" destId="{F95E9EB0-D000-405C-A91B-C0BA6B0B77A8}" srcOrd="0" destOrd="0" presId="urn:microsoft.com/office/officeart/2005/8/layout/radial5"/>
    <dgm:cxn modelId="{E7387CBF-FD59-4C55-8D91-97E5B096A4C7}" type="presParOf" srcId="{2F17986F-C3D5-4675-A009-F9378EB4F65B}" destId="{2A66A886-285E-482F-BBE7-47A48B63A62E}" srcOrd="6" destOrd="0" presId="urn:microsoft.com/office/officeart/2005/8/layout/radial5"/>
    <dgm:cxn modelId="{FA83349E-D3B6-4AC2-A02E-3BEB2D46C466}" type="presParOf" srcId="{2F17986F-C3D5-4675-A009-F9378EB4F65B}" destId="{0978BAA5-70D7-4AD2-AD32-2FB601DB3557}" srcOrd="7" destOrd="0" presId="urn:microsoft.com/office/officeart/2005/8/layout/radial5"/>
    <dgm:cxn modelId="{E2DF9DC2-CEF2-46AB-93E1-CB66E8DFA4BA}" type="presParOf" srcId="{0978BAA5-70D7-4AD2-AD32-2FB601DB3557}" destId="{5A9385CB-27AF-4284-B16D-A19D5CAEA409}" srcOrd="0" destOrd="0" presId="urn:microsoft.com/office/officeart/2005/8/layout/radial5"/>
    <dgm:cxn modelId="{41CCA4DC-A7C4-45C4-A4A5-F57A577413AE}" type="presParOf" srcId="{2F17986F-C3D5-4675-A009-F9378EB4F65B}" destId="{F37D66CA-A1E2-4C92-81D4-00B4B825EF4E}" srcOrd="8" destOrd="0" presId="urn:microsoft.com/office/officeart/2005/8/layout/radial5"/>
  </dgm:cxnLst>
  <dgm:bg/>
  <dgm:whole/>
</dgm:dataModel>
</file>

<file path=ppt/diagrams/data6.xml><?xml version="1.0" encoding="utf-8"?>
<dgm:dataModel xmlns:dgm="http://schemas.openxmlformats.org/drawingml/2006/diagram" xmlns:a="http://schemas.openxmlformats.org/drawingml/2006/main">
  <dgm:ptLst>
    <dgm:pt modelId="{72AD84D5-939E-4AC2-9A45-29DF07B65D0E}" type="doc">
      <dgm:prSet loTypeId="urn:microsoft.com/office/officeart/2005/8/layout/radial5" loCatId="cycle" qsTypeId="urn:microsoft.com/office/officeart/2005/8/quickstyle/simple3" qsCatId="simple" csTypeId="urn:microsoft.com/office/officeart/2005/8/colors/colorful5" csCatId="colorful" phldr="1"/>
      <dgm:spPr/>
      <dgm:t>
        <a:bodyPr/>
        <a:lstStyle/>
        <a:p>
          <a:endParaRPr lang="ru-RU"/>
        </a:p>
      </dgm:t>
    </dgm:pt>
    <dgm:pt modelId="{B0A98BC9-856B-4DAE-AC60-D549EA713957}">
      <dgm:prSet phldrT="[Текст]" custT="1"/>
      <dgm:spPr/>
      <dgm:t>
        <a:bodyPr/>
        <a:lstStyle/>
        <a:p>
          <a:r>
            <a:rPr lang="en-US" sz="3600" dirty="0" err="1" smtClean="0">
              <a:latin typeface="Times New Roman" pitchFamily="18" charset="0"/>
              <a:cs typeface="Times New Roman" pitchFamily="18" charset="0"/>
            </a:rPr>
            <a:t>qishloq</a:t>
          </a:r>
          <a:endParaRPr lang="ru-RU" sz="3600" dirty="0">
            <a:latin typeface="Times New Roman" pitchFamily="18" charset="0"/>
            <a:cs typeface="Times New Roman" pitchFamily="18" charset="0"/>
          </a:endParaRPr>
        </a:p>
      </dgm:t>
    </dgm:pt>
    <dgm:pt modelId="{A3313031-11C8-433F-90C2-F99E95EDD297}" type="parTrans" cxnId="{15421C0A-2AEF-4925-999E-B44E0F0ED7D5}">
      <dgm:prSet/>
      <dgm:spPr/>
      <dgm:t>
        <a:bodyPr/>
        <a:lstStyle/>
        <a:p>
          <a:endParaRPr lang="ru-RU"/>
        </a:p>
      </dgm:t>
    </dgm:pt>
    <dgm:pt modelId="{E9F67F17-C067-4F99-97E2-7387045E1CBE}" type="sibTrans" cxnId="{15421C0A-2AEF-4925-999E-B44E0F0ED7D5}">
      <dgm:prSet/>
      <dgm:spPr/>
      <dgm:t>
        <a:bodyPr/>
        <a:lstStyle/>
        <a:p>
          <a:endParaRPr lang="ru-RU"/>
        </a:p>
      </dgm:t>
    </dgm:pt>
    <dgm:pt modelId="{99C4B824-BEE3-4172-9D07-16324D58FAE0}">
      <dgm:prSet phldrT="[Текст]" custT="1"/>
      <dgm:spPr/>
      <dgm:t>
        <a:bodyPr/>
        <a:lstStyle/>
        <a:p>
          <a:r>
            <a:rPr lang="en-US" sz="3600" dirty="0" err="1" smtClean="0">
              <a:latin typeface="Times New Roman" pitchFamily="18" charset="0"/>
              <a:cs typeface="Times New Roman" pitchFamily="18" charset="0"/>
            </a:rPr>
            <a:t>maktab</a:t>
          </a:r>
          <a:endParaRPr lang="ru-RU" sz="3600" dirty="0">
            <a:latin typeface="Times New Roman" pitchFamily="18" charset="0"/>
            <a:cs typeface="Times New Roman" pitchFamily="18" charset="0"/>
          </a:endParaRPr>
        </a:p>
      </dgm:t>
    </dgm:pt>
    <dgm:pt modelId="{DC948F95-DB06-4597-B804-879D127D5779}" type="parTrans" cxnId="{D447F7C0-C0B3-41C0-A94B-4765B7164B97}">
      <dgm:prSet/>
      <dgm:spPr/>
      <dgm:t>
        <a:bodyPr/>
        <a:lstStyle/>
        <a:p>
          <a:endParaRPr lang="ru-RU"/>
        </a:p>
      </dgm:t>
    </dgm:pt>
    <dgm:pt modelId="{AC5FDBCB-C46E-4290-A482-041ED09CFF19}" type="sibTrans" cxnId="{D447F7C0-C0B3-41C0-A94B-4765B7164B97}">
      <dgm:prSet/>
      <dgm:spPr/>
      <dgm:t>
        <a:bodyPr/>
        <a:lstStyle/>
        <a:p>
          <a:endParaRPr lang="ru-RU"/>
        </a:p>
      </dgm:t>
    </dgm:pt>
    <dgm:pt modelId="{9E1D95AF-BF98-414D-BE5C-2DBD7F3CF126}">
      <dgm:prSet phldrT="[Текст]" custT="1"/>
      <dgm:spPr/>
      <dgm:t>
        <a:bodyPr/>
        <a:lstStyle/>
        <a:p>
          <a:r>
            <a:rPr lang="en-US" sz="3600" dirty="0" err="1" smtClean="0">
              <a:latin typeface="Times New Roman" pitchFamily="18" charset="0"/>
              <a:cs typeface="Times New Roman" pitchFamily="18" charset="0"/>
            </a:rPr>
            <a:t>kasalxona</a:t>
          </a:r>
          <a:endParaRPr lang="ru-RU" sz="3600" dirty="0">
            <a:latin typeface="Times New Roman" pitchFamily="18" charset="0"/>
            <a:cs typeface="Times New Roman" pitchFamily="18" charset="0"/>
          </a:endParaRPr>
        </a:p>
      </dgm:t>
    </dgm:pt>
    <dgm:pt modelId="{80843D2A-DB7E-43D6-8CCE-7F5CEE806EE6}" type="parTrans" cxnId="{D61A5345-D776-418B-A80D-9E086AC2A9EE}">
      <dgm:prSet/>
      <dgm:spPr/>
      <dgm:t>
        <a:bodyPr/>
        <a:lstStyle/>
        <a:p>
          <a:endParaRPr lang="ru-RU"/>
        </a:p>
      </dgm:t>
    </dgm:pt>
    <dgm:pt modelId="{DEC937C0-DFB2-4CDD-B052-95E6DD545E0A}" type="sibTrans" cxnId="{D61A5345-D776-418B-A80D-9E086AC2A9EE}">
      <dgm:prSet/>
      <dgm:spPr/>
      <dgm:t>
        <a:bodyPr/>
        <a:lstStyle/>
        <a:p>
          <a:endParaRPr lang="ru-RU"/>
        </a:p>
      </dgm:t>
    </dgm:pt>
    <dgm:pt modelId="{079C4E3B-8F23-4C69-BCD2-4BDA0561E0D7}">
      <dgm:prSet phldrT="[Текст]" custT="1"/>
      <dgm:spPr/>
      <dgm:t>
        <a:bodyPr/>
        <a:lstStyle/>
        <a:p>
          <a:r>
            <a:rPr lang="en-US" sz="3600" dirty="0" err="1" smtClean="0">
              <a:latin typeface="Times New Roman" pitchFamily="18" charset="0"/>
              <a:cs typeface="Times New Roman" pitchFamily="18" charset="0"/>
            </a:rPr>
            <a:t>uylar</a:t>
          </a:r>
          <a:endParaRPr lang="ru-RU" sz="3600" dirty="0">
            <a:latin typeface="Times New Roman" pitchFamily="18" charset="0"/>
            <a:cs typeface="Times New Roman" pitchFamily="18" charset="0"/>
          </a:endParaRPr>
        </a:p>
      </dgm:t>
    </dgm:pt>
    <dgm:pt modelId="{570D937D-2A34-40A0-AA8A-32443372F0FC}" type="parTrans" cxnId="{63A0AC2F-6D9A-431E-84E3-95050840CF27}">
      <dgm:prSet/>
      <dgm:spPr/>
      <dgm:t>
        <a:bodyPr/>
        <a:lstStyle/>
        <a:p>
          <a:endParaRPr lang="ru-RU"/>
        </a:p>
      </dgm:t>
    </dgm:pt>
    <dgm:pt modelId="{423B432F-DC20-4318-8C94-C0228AACCED1}" type="sibTrans" cxnId="{63A0AC2F-6D9A-431E-84E3-95050840CF27}">
      <dgm:prSet/>
      <dgm:spPr/>
      <dgm:t>
        <a:bodyPr/>
        <a:lstStyle/>
        <a:p>
          <a:endParaRPr lang="ru-RU"/>
        </a:p>
      </dgm:t>
    </dgm:pt>
    <dgm:pt modelId="{143C7C68-4ABA-4B04-975B-8953B125707C}">
      <dgm:prSet phldrT="[Текст]" custT="1"/>
      <dgm:spPr/>
      <dgm:t>
        <a:bodyPr/>
        <a:lstStyle/>
        <a:p>
          <a:r>
            <a:rPr lang="en-US" sz="3600" dirty="0" err="1" smtClean="0">
              <a:latin typeface="Times New Roman" pitchFamily="18" charset="0"/>
              <a:cs typeface="Times New Roman" pitchFamily="18" charset="0"/>
            </a:rPr>
            <a:t>bog‘cha</a:t>
          </a:r>
          <a:endParaRPr lang="ru-RU" sz="3600" dirty="0">
            <a:latin typeface="Times New Roman" pitchFamily="18" charset="0"/>
            <a:cs typeface="Times New Roman" pitchFamily="18" charset="0"/>
          </a:endParaRPr>
        </a:p>
      </dgm:t>
    </dgm:pt>
    <dgm:pt modelId="{79CBF8F8-4151-4D56-B28E-9BC7D7326534}" type="parTrans" cxnId="{A3E850B7-3ABD-492E-8905-75C9C4CA1B47}">
      <dgm:prSet/>
      <dgm:spPr/>
      <dgm:t>
        <a:bodyPr/>
        <a:lstStyle/>
        <a:p>
          <a:endParaRPr lang="ru-RU"/>
        </a:p>
      </dgm:t>
    </dgm:pt>
    <dgm:pt modelId="{2341A351-C428-4149-A294-E8C8EFC05D5B}" type="sibTrans" cxnId="{A3E850B7-3ABD-492E-8905-75C9C4CA1B47}">
      <dgm:prSet/>
      <dgm:spPr/>
      <dgm:t>
        <a:bodyPr/>
        <a:lstStyle/>
        <a:p>
          <a:endParaRPr lang="ru-RU"/>
        </a:p>
      </dgm:t>
    </dgm:pt>
    <dgm:pt modelId="{2F17986F-C3D5-4675-A009-F9378EB4F65B}" type="pres">
      <dgm:prSet presAssocID="{72AD84D5-939E-4AC2-9A45-29DF07B65D0E}" presName="Name0" presStyleCnt="0">
        <dgm:presLayoutVars>
          <dgm:chMax val="1"/>
          <dgm:dir/>
          <dgm:animLvl val="ctr"/>
          <dgm:resizeHandles val="exact"/>
        </dgm:presLayoutVars>
      </dgm:prSet>
      <dgm:spPr/>
      <dgm:t>
        <a:bodyPr/>
        <a:lstStyle/>
        <a:p>
          <a:endParaRPr lang="ru-RU"/>
        </a:p>
      </dgm:t>
    </dgm:pt>
    <dgm:pt modelId="{B7CDE966-EC40-4FFB-BA48-02751ADF7B84}" type="pres">
      <dgm:prSet presAssocID="{B0A98BC9-856B-4DAE-AC60-D549EA713957}" presName="centerShape" presStyleLbl="node0" presStyleIdx="0" presStyleCnt="1" custScaleX="249096"/>
      <dgm:spPr/>
      <dgm:t>
        <a:bodyPr/>
        <a:lstStyle/>
        <a:p>
          <a:endParaRPr lang="ru-RU"/>
        </a:p>
      </dgm:t>
    </dgm:pt>
    <dgm:pt modelId="{4B337E0B-5F9A-45F4-AC57-FC3E7FE0825B}" type="pres">
      <dgm:prSet presAssocID="{DC948F95-DB06-4597-B804-879D127D5779}" presName="parTrans" presStyleLbl="sibTrans2D1" presStyleIdx="0" presStyleCnt="4"/>
      <dgm:spPr/>
      <dgm:t>
        <a:bodyPr/>
        <a:lstStyle/>
        <a:p>
          <a:endParaRPr lang="ru-RU"/>
        </a:p>
      </dgm:t>
    </dgm:pt>
    <dgm:pt modelId="{CCFEB70C-45B8-4E4D-990A-6FCDEDE97091}" type="pres">
      <dgm:prSet presAssocID="{DC948F95-DB06-4597-B804-879D127D5779}" presName="connectorText" presStyleLbl="sibTrans2D1" presStyleIdx="0" presStyleCnt="4"/>
      <dgm:spPr/>
      <dgm:t>
        <a:bodyPr/>
        <a:lstStyle/>
        <a:p>
          <a:endParaRPr lang="ru-RU"/>
        </a:p>
      </dgm:t>
    </dgm:pt>
    <dgm:pt modelId="{773C81C0-D4A1-4115-93FC-4C82C1DF8020}" type="pres">
      <dgm:prSet presAssocID="{99C4B824-BEE3-4172-9D07-16324D58FAE0}" presName="node" presStyleLbl="node1" presStyleIdx="0" presStyleCnt="4" custScaleX="195526">
        <dgm:presLayoutVars>
          <dgm:bulletEnabled val="1"/>
        </dgm:presLayoutVars>
      </dgm:prSet>
      <dgm:spPr/>
      <dgm:t>
        <a:bodyPr/>
        <a:lstStyle/>
        <a:p>
          <a:endParaRPr lang="ru-RU"/>
        </a:p>
      </dgm:t>
    </dgm:pt>
    <dgm:pt modelId="{34A8EF59-84D3-48A9-98A3-BEB405C2D2AA}" type="pres">
      <dgm:prSet presAssocID="{80843D2A-DB7E-43D6-8CCE-7F5CEE806EE6}" presName="parTrans" presStyleLbl="sibTrans2D1" presStyleIdx="1" presStyleCnt="4"/>
      <dgm:spPr/>
      <dgm:t>
        <a:bodyPr/>
        <a:lstStyle/>
        <a:p>
          <a:endParaRPr lang="ru-RU"/>
        </a:p>
      </dgm:t>
    </dgm:pt>
    <dgm:pt modelId="{52A5B070-733D-42BA-8FEA-8AF525307340}" type="pres">
      <dgm:prSet presAssocID="{80843D2A-DB7E-43D6-8CCE-7F5CEE806EE6}" presName="connectorText" presStyleLbl="sibTrans2D1" presStyleIdx="1" presStyleCnt="4"/>
      <dgm:spPr/>
      <dgm:t>
        <a:bodyPr/>
        <a:lstStyle/>
        <a:p>
          <a:endParaRPr lang="ru-RU"/>
        </a:p>
      </dgm:t>
    </dgm:pt>
    <dgm:pt modelId="{87C28C46-6016-4953-BDD9-B2203F5A0ECE}" type="pres">
      <dgm:prSet presAssocID="{9E1D95AF-BF98-414D-BE5C-2DBD7F3CF126}" presName="node" presStyleLbl="node1" presStyleIdx="1" presStyleCnt="4" custScaleX="210705" custRadScaleRad="214038" custRadScaleInc="-379">
        <dgm:presLayoutVars>
          <dgm:bulletEnabled val="1"/>
        </dgm:presLayoutVars>
      </dgm:prSet>
      <dgm:spPr/>
      <dgm:t>
        <a:bodyPr/>
        <a:lstStyle/>
        <a:p>
          <a:endParaRPr lang="ru-RU"/>
        </a:p>
      </dgm:t>
    </dgm:pt>
    <dgm:pt modelId="{EDA76E7A-1B20-408F-B655-45A613EB97B8}" type="pres">
      <dgm:prSet presAssocID="{570D937D-2A34-40A0-AA8A-32443372F0FC}" presName="parTrans" presStyleLbl="sibTrans2D1" presStyleIdx="2" presStyleCnt="4"/>
      <dgm:spPr/>
      <dgm:t>
        <a:bodyPr/>
        <a:lstStyle/>
        <a:p>
          <a:endParaRPr lang="ru-RU"/>
        </a:p>
      </dgm:t>
    </dgm:pt>
    <dgm:pt modelId="{F95E9EB0-D000-405C-A91B-C0BA6B0B77A8}" type="pres">
      <dgm:prSet presAssocID="{570D937D-2A34-40A0-AA8A-32443372F0FC}" presName="connectorText" presStyleLbl="sibTrans2D1" presStyleIdx="2" presStyleCnt="4"/>
      <dgm:spPr/>
      <dgm:t>
        <a:bodyPr/>
        <a:lstStyle/>
        <a:p>
          <a:endParaRPr lang="ru-RU"/>
        </a:p>
      </dgm:t>
    </dgm:pt>
    <dgm:pt modelId="{2A66A886-285E-482F-BBE7-47A48B63A62E}" type="pres">
      <dgm:prSet presAssocID="{079C4E3B-8F23-4C69-BCD2-4BDA0561E0D7}" presName="node" presStyleLbl="node1" presStyleIdx="2" presStyleCnt="4" custScaleX="184813">
        <dgm:presLayoutVars>
          <dgm:bulletEnabled val="1"/>
        </dgm:presLayoutVars>
      </dgm:prSet>
      <dgm:spPr/>
      <dgm:t>
        <a:bodyPr/>
        <a:lstStyle/>
        <a:p>
          <a:endParaRPr lang="ru-RU"/>
        </a:p>
      </dgm:t>
    </dgm:pt>
    <dgm:pt modelId="{0978BAA5-70D7-4AD2-AD32-2FB601DB3557}" type="pres">
      <dgm:prSet presAssocID="{79CBF8F8-4151-4D56-B28E-9BC7D7326534}" presName="parTrans" presStyleLbl="sibTrans2D1" presStyleIdx="3" presStyleCnt="4"/>
      <dgm:spPr/>
      <dgm:t>
        <a:bodyPr/>
        <a:lstStyle/>
        <a:p>
          <a:endParaRPr lang="ru-RU"/>
        </a:p>
      </dgm:t>
    </dgm:pt>
    <dgm:pt modelId="{5A9385CB-27AF-4284-B16D-A19D5CAEA409}" type="pres">
      <dgm:prSet presAssocID="{79CBF8F8-4151-4D56-B28E-9BC7D7326534}" presName="connectorText" presStyleLbl="sibTrans2D1" presStyleIdx="3" presStyleCnt="4"/>
      <dgm:spPr/>
      <dgm:t>
        <a:bodyPr/>
        <a:lstStyle/>
        <a:p>
          <a:endParaRPr lang="ru-RU"/>
        </a:p>
      </dgm:t>
    </dgm:pt>
    <dgm:pt modelId="{F37D66CA-A1E2-4C92-81D4-00B4B825EF4E}" type="pres">
      <dgm:prSet presAssocID="{143C7C68-4ABA-4B04-975B-8953B125707C}" presName="node" presStyleLbl="node1" presStyleIdx="3" presStyleCnt="4" custScaleX="205355" custRadScaleRad="208960" custRadScaleInc="-1944">
        <dgm:presLayoutVars>
          <dgm:bulletEnabled val="1"/>
        </dgm:presLayoutVars>
      </dgm:prSet>
      <dgm:spPr/>
      <dgm:t>
        <a:bodyPr/>
        <a:lstStyle/>
        <a:p>
          <a:endParaRPr lang="ru-RU"/>
        </a:p>
      </dgm:t>
    </dgm:pt>
  </dgm:ptLst>
  <dgm:cxnLst>
    <dgm:cxn modelId="{DA40FA53-F2C8-4893-841D-F53A398CCEAD}" type="presOf" srcId="{80843D2A-DB7E-43D6-8CCE-7F5CEE806EE6}" destId="{52A5B070-733D-42BA-8FEA-8AF525307340}" srcOrd="1" destOrd="0" presId="urn:microsoft.com/office/officeart/2005/8/layout/radial5"/>
    <dgm:cxn modelId="{6303BBE9-D118-4FC9-B7FC-10798CF209B6}" type="presOf" srcId="{B0A98BC9-856B-4DAE-AC60-D549EA713957}" destId="{B7CDE966-EC40-4FFB-BA48-02751ADF7B84}" srcOrd="0" destOrd="0" presId="urn:microsoft.com/office/officeart/2005/8/layout/radial5"/>
    <dgm:cxn modelId="{15421C0A-2AEF-4925-999E-B44E0F0ED7D5}" srcId="{72AD84D5-939E-4AC2-9A45-29DF07B65D0E}" destId="{B0A98BC9-856B-4DAE-AC60-D549EA713957}" srcOrd="0" destOrd="0" parTransId="{A3313031-11C8-433F-90C2-F99E95EDD297}" sibTransId="{E9F67F17-C067-4F99-97E2-7387045E1CBE}"/>
    <dgm:cxn modelId="{FAE44F89-9239-4D55-8AFE-76D18BC501CF}" type="presOf" srcId="{80843D2A-DB7E-43D6-8CCE-7F5CEE806EE6}" destId="{34A8EF59-84D3-48A9-98A3-BEB405C2D2AA}" srcOrd="0" destOrd="0" presId="urn:microsoft.com/office/officeart/2005/8/layout/radial5"/>
    <dgm:cxn modelId="{29D48A45-4141-4266-BDC8-7595289758DB}" type="presOf" srcId="{570D937D-2A34-40A0-AA8A-32443372F0FC}" destId="{EDA76E7A-1B20-408F-B655-45A613EB97B8}" srcOrd="0" destOrd="0" presId="urn:microsoft.com/office/officeart/2005/8/layout/radial5"/>
    <dgm:cxn modelId="{33795D99-CB9E-4CB6-B7FB-329A97D24065}" type="presOf" srcId="{79CBF8F8-4151-4D56-B28E-9BC7D7326534}" destId="{5A9385CB-27AF-4284-B16D-A19D5CAEA409}" srcOrd="1" destOrd="0" presId="urn:microsoft.com/office/officeart/2005/8/layout/radial5"/>
    <dgm:cxn modelId="{A3E850B7-3ABD-492E-8905-75C9C4CA1B47}" srcId="{B0A98BC9-856B-4DAE-AC60-D549EA713957}" destId="{143C7C68-4ABA-4B04-975B-8953B125707C}" srcOrd="3" destOrd="0" parTransId="{79CBF8F8-4151-4D56-B28E-9BC7D7326534}" sibTransId="{2341A351-C428-4149-A294-E8C8EFC05D5B}"/>
    <dgm:cxn modelId="{97ACE530-EBF4-4788-947A-985DFA11FF2F}" type="presOf" srcId="{79CBF8F8-4151-4D56-B28E-9BC7D7326534}" destId="{0978BAA5-70D7-4AD2-AD32-2FB601DB3557}" srcOrd="0" destOrd="0" presId="urn:microsoft.com/office/officeart/2005/8/layout/radial5"/>
    <dgm:cxn modelId="{6CFA4574-B2A2-4425-BF5D-67DA79103E4C}" type="presOf" srcId="{079C4E3B-8F23-4C69-BCD2-4BDA0561E0D7}" destId="{2A66A886-285E-482F-BBE7-47A48B63A62E}" srcOrd="0" destOrd="0" presId="urn:microsoft.com/office/officeart/2005/8/layout/radial5"/>
    <dgm:cxn modelId="{2A51F738-4AE7-4579-ADB6-F50C34DCF481}" type="presOf" srcId="{9E1D95AF-BF98-414D-BE5C-2DBD7F3CF126}" destId="{87C28C46-6016-4953-BDD9-B2203F5A0ECE}" srcOrd="0" destOrd="0" presId="urn:microsoft.com/office/officeart/2005/8/layout/radial5"/>
    <dgm:cxn modelId="{92DA1A6C-AC04-45B6-8107-A7CA0BD2A92D}" type="presOf" srcId="{99C4B824-BEE3-4172-9D07-16324D58FAE0}" destId="{773C81C0-D4A1-4115-93FC-4C82C1DF8020}" srcOrd="0" destOrd="0" presId="urn:microsoft.com/office/officeart/2005/8/layout/radial5"/>
    <dgm:cxn modelId="{0AA6C3B3-ED26-4C13-BDEF-F03097375EA4}" type="presOf" srcId="{570D937D-2A34-40A0-AA8A-32443372F0FC}" destId="{F95E9EB0-D000-405C-A91B-C0BA6B0B77A8}" srcOrd="1" destOrd="0" presId="urn:microsoft.com/office/officeart/2005/8/layout/radial5"/>
    <dgm:cxn modelId="{667A9A4B-8C72-499D-8B8C-2E9C12627E08}" type="presOf" srcId="{72AD84D5-939E-4AC2-9A45-29DF07B65D0E}" destId="{2F17986F-C3D5-4675-A009-F9378EB4F65B}" srcOrd="0" destOrd="0" presId="urn:microsoft.com/office/officeart/2005/8/layout/radial5"/>
    <dgm:cxn modelId="{013907E8-7BA2-4502-860F-4000E8341EA4}" type="presOf" srcId="{143C7C68-4ABA-4B04-975B-8953B125707C}" destId="{F37D66CA-A1E2-4C92-81D4-00B4B825EF4E}" srcOrd="0" destOrd="0" presId="urn:microsoft.com/office/officeart/2005/8/layout/radial5"/>
    <dgm:cxn modelId="{D447F7C0-C0B3-41C0-A94B-4765B7164B97}" srcId="{B0A98BC9-856B-4DAE-AC60-D549EA713957}" destId="{99C4B824-BEE3-4172-9D07-16324D58FAE0}" srcOrd="0" destOrd="0" parTransId="{DC948F95-DB06-4597-B804-879D127D5779}" sibTransId="{AC5FDBCB-C46E-4290-A482-041ED09CFF19}"/>
    <dgm:cxn modelId="{D61A5345-D776-418B-A80D-9E086AC2A9EE}" srcId="{B0A98BC9-856B-4DAE-AC60-D549EA713957}" destId="{9E1D95AF-BF98-414D-BE5C-2DBD7F3CF126}" srcOrd="1" destOrd="0" parTransId="{80843D2A-DB7E-43D6-8CCE-7F5CEE806EE6}" sibTransId="{DEC937C0-DFB2-4CDD-B052-95E6DD545E0A}"/>
    <dgm:cxn modelId="{BEC6AFA8-E3D9-470A-AC41-0139BC77B3D6}" type="presOf" srcId="{DC948F95-DB06-4597-B804-879D127D5779}" destId="{4B337E0B-5F9A-45F4-AC57-FC3E7FE0825B}" srcOrd="0" destOrd="0" presId="urn:microsoft.com/office/officeart/2005/8/layout/radial5"/>
    <dgm:cxn modelId="{735EF008-273C-4EF6-A1CF-FAD4BBF006E2}" type="presOf" srcId="{DC948F95-DB06-4597-B804-879D127D5779}" destId="{CCFEB70C-45B8-4E4D-990A-6FCDEDE97091}" srcOrd="1" destOrd="0" presId="urn:microsoft.com/office/officeart/2005/8/layout/radial5"/>
    <dgm:cxn modelId="{63A0AC2F-6D9A-431E-84E3-95050840CF27}" srcId="{B0A98BC9-856B-4DAE-AC60-D549EA713957}" destId="{079C4E3B-8F23-4C69-BCD2-4BDA0561E0D7}" srcOrd="2" destOrd="0" parTransId="{570D937D-2A34-40A0-AA8A-32443372F0FC}" sibTransId="{423B432F-DC20-4318-8C94-C0228AACCED1}"/>
    <dgm:cxn modelId="{901EAA83-7FF0-4B62-85E6-4B37396CD81F}" type="presParOf" srcId="{2F17986F-C3D5-4675-A009-F9378EB4F65B}" destId="{B7CDE966-EC40-4FFB-BA48-02751ADF7B84}" srcOrd="0" destOrd="0" presId="urn:microsoft.com/office/officeart/2005/8/layout/radial5"/>
    <dgm:cxn modelId="{AB986B9E-2B17-40A2-9140-7A405B749954}" type="presParOf" srcId="{2F17986F-C3D5-4675-A009-F9378EB4F65B}" destId="{4B337E0B-5F9A-45F4-AC57-FC3E7FE0825B}" srcOrd="1" destOrd="0" presId="urn:microsoft.com/office/officeart/2005/8/layout/radial5"/>
    <dgm:cxn modelId="{952F5CA5-4BF5-4F75-B44F-0D5A2B7933A0}" type="presParOf" srcId="{4B337E0B-5F9A-45F4-AC57-FC3E7FE0825B}" destId="{CCFEB70C-45B8-4E4D-990A-6FCDEDE97091}" srcOrd="0" destOrd="0" presId="urn:microsoft.com/office/officeart/2005/8/layout/radial5"/>
    <dgm:cxn modelId="{E5F6288C-F59D-4A57-9943-A78D167C1473}" type="presParOf" srcId="{2F17986F-C3D5-4675-A009-F9378EB4F65B}" destId="{773C81C0-D4A1-4115-93FC-4C82C1DF8020}" srcOrd="2" destOrd="0" presId="urn:microsoft.com/office/officeart/2005/8/layout/radial5"/>
    <dgm:cxn modelId="{4470E710-6CD4-429D-985A-89EA7AB53A43}" type="presParOf" srcId="{2F17986F-C3D5-4675-A009-F9378EB4F65B}" destId="{34A8EF59-84D3-48A9-98A3-BEB405C2D2AA}" srcOrd="3" destOrd="0" presId="urn:microsoft.com/office/officeart/2005/8/layout/radial5"/>
    <dgm:cxn modelId="{EAFB5DF9-DF0F-4F76-89ED-1D698B5C176B}" type="presParOf" srcId="{34A8EF59-84D3-48A9-98A3-BEB405C2D2AA}" destId="{52A5B070-733D-42BA-8FEA-8AF525307340}" srcOrd="0" destOrd="0" presId="urn:microsoft.com/office/officeart/2005/8/layout/radial5"/>
    <dgm:cxn modelId="{07410D76-1EDA-43EE-ADFA-0504A1DFF076}" type="presParOf" srcId="{2F17986F-C3D5-4675-A009-F9378EB4F65B}" destId="{87C28C46-6016-4953-BDD9-B2203F5A0ECE}" srcOrd="4" destOrd="0" presId="urn:microsoft.com/office/officeart/2005/8/layout/radial5"/>
    <dgm:cxn modelId="{85036E9A-924A-4A6B-9508-580C44D3C048}" type="presParOf" srcId="{2F17986F-C3D5-4675-A009-F9378EB4F65B}" destId="{EDA76E7A-1B20-408F-B655-45A613EB97B8}" srcOrd="5" destOrd="0" presId="urn:microsoft.com/office/officeart/2005/8/layout/radial5"/>
    <dgm:cxn modelId="{E2C57941-EED5-492D-9116-C626359472A5}" type="presParOf" srcId="{EDA76E7A-1B20-408F-B655-45A613EB97B8}" destId="{F95E9EB0-D000-405C-A91B-C0BA6B0B77A8}" srcOrd="0" destOrd="0" presId="urn:microsoft.com/office/officeart/2005/8/layout/radial5"/>
    <dgm:cxn modelId="{46E1AE3D-2C28-46FA-877D-E7EE39BF6BEB}" type="presParOf" srcId="{2F17986F-C3D5-4675-A009-F9378EB4F65B}" destId="{2A66A886-285E-482F-BBE7-47A48B63A62E}" srcOrd="6" destOrd="0" presId="urn:microsoft.com/office/officeart/2005/8/layout/radial5"/>
    <dgm:cxn modelId="{978DB044-0D7C-4804-9593-862D0ECFEB91}" type="presParOf" srcId="{2F17986F-C3D5-4675-A009-F9378EB4F65B}" destId="{0978BAA5-70D7-4AD2-AD32-2FB601DB3557}" srcOrd="7" destOrd="0" presId="urn:microsoft.com/office/officeart/2005/8/layout/radial5"/>
    <dgm:cxn modelId="{5ABB1CFE-8E3D-4919-B8BA-905A115B8A09}" type="presParOf" srcId="{0978BAA5-70D7-4AD2-AD32-2FB601DB3557}" destId="{5A9385CB-27AF-4284-B16D-A19D5CAEA409}" srcOrd="0" destOrd="0" presId="urn:microsoft.com/office/officeart/2005/8/layout/radial5"/>
    <dgm:cxn modelId="{62907DA5-A375-45DE-9605-82E3C9695449}" type="presParOf" srcId="{2F17986F-C3D5-4675-A009-F9378EB4F65B}" destId="{F37D66CA-A1E2-4C92-81D4-00B4B825EF4E}" srcOrd="8" destOrd="0" presId="urn:microsoft.com/office/officeart/2005/8/layout/radial5"/>
  </dgm:cxnLst>
  <dgm:bg/>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E0389D4-A586-41DF-B01A-F32B87A191DB}" type="datetimeFigureOut">
              <a:rPr lang="ru-RU"/>
              <a:pPr>
                <a:defRPr/>
              </a:pPr>
              <a:t>03.10.2020</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E46D7DF-68EC-4700-8A3E-D13F9F0E9C06}"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FE46D7DF-68EC-4700-8A3E-D13F9F0E9C06}" type="slidenum">
              <a:rPr lang="ru-RU" smtClean="0"/>
              <a:pPr>
                <a:defRPr/>
              </a:pPr>
              <a:t>8</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FE46D7DF-68EC-4700-8A3E-D13F9F0E9C06}" type="slidenum">
              <a:rPr lang="ru-RU" smtClean="0"/>
              <a:pPr>
                <a:defRPr/>
              </a:pPr>
              <a:t>15</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FE46D7DF-68EC-4700-8A3E-D13F9F0E9C06}" type="slidenum">
              <a:rPr lang="ru-RU" smtClean="0"/>
              <a:pPr>
                <a:defRPr/>
              </a:pPr>
              <a:t>16</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FE46D7DF-68EC-4700-8A3E-D13F9F0E9C06}" type="slidenum">
              <a:rPr lang="ru-RU" smtClean="0"/>
              <a:pPr>
                <a:defRPr/>
              </a:pPr>
              <a:t>17</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FE46D7DF-68EC-4700-8A3E-D13F9F0E9C06}" type="slidenum">
              <a:rPr lang="ru-RU" smtClean="0"/>
              <a:pPr>
                <a:defRPr/>
              </a:pPr>
              <a:t>18</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1" y="2125983"/>
            <a:ext cx="10363200" cy="315471"/>
          </a:xfrm>
          <a:prstGeom prst="rect">
            <a:avLst/>
          </a:prstGeom>
        </p:spPr>
        <p:txBody>
          <a:bodyPr/>
          <a:lstStyle>
            <a:lvl1pPr>
              <a:defRPr/>
            </a:lvl1pPr>
          </a:lstStyle>
          <a:p>
            <a:endParaRPr/>
          </a:p>
        </p:txBody>
      </p:sp>
      <p:sp>
        <p:nvSpPr>
          <p:cNvPr id="3" name="Holder 3"/>
          <p:cNvSpPr>
            <a:spLocks noGrp="1"/>
          </p:cNvSpPr>
          <p:nvPr>
            <p:ph type="subTitle" idx="4"/>
          </p:nvPr>
        </p:nvSpPr>
        <p:spPr>
          <a:xfrm>
            <a:off x="1828802" y="3840480"/>
            <a:ext cx="8534401" cy="184666"/>
          </a:xfrm>
          <a:prstGeom prst="rect">
            <a:avLst/>
          </a:prstGeom>
        </p:spPr>
        <p:txBody>
          <a:bodyPr/>
          <a:lstStyle>
            <a:lvl1pPr>
              <a:defRPr/>
            </a:lvl1pPr>
          </a:lstStyle>
          <a:p>
            <a:endParaRPr/>
          </a:p>
        </p:txBody>
      </p:sp>
      <p:sp>
        <p:nvSpPr>
          <p:cNvPr id="4" name="Holder 4"/>
          <p:cNvSpPr>
            <a:spLocks noGrp="1"/>
          </p:cNvSpPr>
          <p:nvPr>
            <p:ph type="ftr" sz="quarter" idx="10"/>
          </p:nvPr>
        </p:nvSpPr>
        <p:spPr/>
        <p:txBody>
          <a:bodyPr/>
          <a:lstStyle>
            <a:lvl1pPr>
              <a:defRPr/>
            </a:lvl1pPr>
          </a:lstStyle>
          <a:p>
            <a:pPr>
              <a:defRPr/>
            </a:pPr>
            <a:endParaRPr/>
          </a:p>
        </p:txBody>
      </p:sp>
      <p:sp>
        <p:nvSpPr>
          <p:cNvPr id="5" name="Holder 5"/>
          <p:cNvSpPr>
            <a:spLocks noGrp="1"/>
          </p:cNvSpPr>
          <p:nvPr>
            <p:ph type="dt" sz="half" idx="11"/>
          </p:nvPr>
        </p:nvSpPr>
        <p:spPr/>
        <p:txBody>
          <a:bodyPr/>
          <a:lstStyle>
            <a:lvl1pPr>
              <a:defRPr/>
            </a:lvl1pPr>
          </a:lstStyle>
          <a:p>
            <a:pPr>
              <a:defRPr/>
            </a:pPr>
            <a:fld id="{EEF87D44-BF3B-4C85-8FFA-D310E6017BF1}" type="datetimeFigureOut">
              <a:rPr lang="en-US"/>
              <a:pPr>
                <a:defRPr/>
              </a:pPr>
              <a:t>10/3/2020</a:t>
            </a:fld>
            <a:endParaRPr lang="en-US"/>
          </a:p>
        </p:txBody>
      </p:sp>
      <p:sp>
        <p:nvSpPr>
          <p:cNvPr id="6" name="Holder 6"/>
          <p:cNvSpPr>
            <a:spLocks noGrp="1"/>
          </p:cNvSpPr>
          <p:nvPr>
            <p:ph type="sldNum" sz="quarter" idx="12"/>
          </p:nvPr>
        </p:nvSpPr>
        <p:spPr/>
        <p:txBody>
          <a:bodyPr/>
          <a:lstStyle>
            <a:lvl1pPr>
              <a:defRPr/>
            </a:lvl1pPr>
          </a:lstStyle>
          <a:p>
            <a:pPr>
              <a:defRPr/>
            </a:pPr>
            <a:fld id="{2D7443DC-FF36-4350-B26A-6ABAEA57646C}" type="slidenum">
              <a:rPr lang="ru-RU"/>
              <a:pPr>
                <a:defRPr/>
              </a:pPr>
              <a:t>‹#›</a:t>
            </a:fld>
            <a:endParaRPr lang="ru-RU"/>
          </a:p>
        </p:txBody>
      </p:sp>
    </p:spTree>
  </p:cSld>
  <p:clrMapOvr>
    <a:masterClrMapping/>
  </p:clrMapOvr>
  <p:transition spd="med">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635953" y="216475"/>
            <a:ext cx="10920096" cy="375039"/>
          </a:xfrm>
        </p:spPr>
        <p:txBody>
          <a:bodyPr/>
          <a:lstStyle>
            <a:lvl1pPr>
              <a:defRPr sz="2437" b="1" i="0">
                <a:solidFill>
                  <a:schemeClr val="bg1"/>
                </a:solidFill>
                <a:latin typeface="Arial"/>
                <a:cs typeface="Arial"/>
              </a:defRPr>
            </a:lvl1pPr>
          </a:lstStyle>
          <a:p>
            <a:endParaRPr/>
          </a:p>
        </p:txBody>
      </p:sp>
      <p:sp>
        <p:nvSpPr>
          <p:cNvPr id="3" name="Holder 3"/>
          <p:cNvSpPr>
            <a:spLocks noGrp="1"/>
          </p:cNvSpPr>
          <p:nvPr>
            <p:ph type="body" idx="1"/>
          </p:nvPr>
        </p:nvSpPr>
        <p:spPr>
          <a:xfrm>
            <a:off x="878124" y="2289993"/>
            <a:ext cx="10435757" cy="219612"/>
          </a:xfrm>
        </p:spPr>
        <p:txBody>
          <a:bodyPr/>
          <a:lstStyle>
            <a:lvl1pPr>
              <a:defRPr sz="1427" b="0" i="0">
                <a:solidFill>
                  <a:srgbClr val="231F20"/>
                </a:solidFill>
                <a:latin typeface="Arial"/>
                <a:cs typeface="Arial"/>
              </a:defRPr>
            </a:lvl1pPr>
          </a:lstStyle>
          <a:p>
            <a:endParaRPr/>
          </a:p>
        </p:txBody>
      </p:sp>
      <p:sp>
        <p:nvSpPr>
          <p:cNvPr id="4" name="Holder 4"/>
          <p:cNvSpPr>
            <a:spLocks noGrp="1"/>
          </p:cNvSpPr>
          <p:nvPr>
            <p:ph type="ftr" sz="quarter" idx="10"/>
          </p:nvPr>
        </p:nvSpPr>
        <p:spPr/>
        <p:txBody>
          <a:bodyPr/>
          <a:lstStyle>
            <a:lvl1pPr>
              <a:defRPr/>
            </a:lvl1pPr>
          </a:lstStyle>
          <a:p>
            <a:pPr>
              <a:defRPr/>
            </a:pPr>
            <a:endParaRPr/>
          </a:p>
        </p:txBody>
      </p:sp>
      <p:sp>
        <p:nvSpPr>
          <p:cNvPr id="5" name="Holder 5"/>
          <p:cNvSpPr>
            <a:spLocks noGrp="1"/>
          </p:cNvSpPr>
          <p:nvPr>
            <p:ph type="dt" sz="half" idx="11"/>
          </p:nvPr>
        </p:nvSpPr>
        <p:spPr/>
        <p:txBody>
          <a:bodyPr/>
          <a:lstStyle>
            <a:lvl1pPr>
              <a:defRPr/>
            </a:lvl1pPr>
          </a:lstStyle>
          <a:p>
            <a:pPr>
              <a:defRPr/>
            </a:pPr>
            <a:fld id="{B0F1B1FE-2052-43F1-9A73-545F81446949}" type="datetimeFigureOut">
              <a:rPr lang="en-US"/>
              <a:pPr>
                <a:defRPr/>
              </a:pPr>
              <a:t>10/3/2020</a:t>
            </a:fld>
            <a:endParaRPr lang="en-US"/>
          </a:p>
        </p:txBody>
      </p:sp>
      <p:sp>
        <p:nvSpPr>
          <p:cNvPr id="6" name="Holder 6"/>
          <p:cNvSpPr>
            <a:spLocks noGrp="1"/>
          </p:cNvSpPr>
          <p:nvPr>
            <p:ph type="sldNum" sz="quarter" idx="12"/>
          </p:nvPr>
        </p:nvSpPr>
        <p:spPr/>
        <p:txBody>
          <a:bodyPr/>
          <a:lstStyle>
            <a:lvl1pPr>
              <a:defRPr/>
            </a:lvl1pPr>
          </a:lstStyle>
          <a:p>
            <a:pPr>
              <a:defRPr/>
            </a:pPr>
            <a:fld id="{6B0372CC-A07C-4914-86EA-2EDBBF46F4D3}" type="slidenum">
              <a:rPr lang="ru-RU"/>
              <a:pPr>
                <a:defRPr/>
              </a:pPr>
              <a:t>‹#›</a:t>
            </a:fld>
            <a:endParaRPr lang="ru-RU"/>
          </a:p>
        </p:txBody>
      </p:sp>
    </p:spTree>
  </p:cSld>
  <p:clrMapOvr>
    <a:masterClrMapping/>
  </p:clrMapOvr>
  <p:transition spd="med">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35953" y="216475"/>
            <a:ext cx="10920096" cy="375039"/>
          </a:xfrm>
        </p:spPr>
        <p:txBody>
          <a:bodyPr/>
          <a:lstStyle>
            <a:lvl1pPr>
              <a:defRPr sz="2437" b="1" i="0">
                <a:solidFill>
                  <a:schemeClr val="bg1"/>
                </a:solidFill>
                <a:latin typeface="Arial"/>
                <a:cs typeface="Arial"/>
              </a:defRPr>
            </a:lvl1pPr>
          </a:lstStyle>
          <a:p>
            <a:endParaRPr/>
          </a:p>
        </p:txBody>
      </p:sp>
      <p:sp>
        <p:nvSpPr>
          <p:cNvPr id="3" name="Holder 3"/>
          <p:cNvSpPr>
            <a:spLocks noGrp="1"/>
          </p:cNvSpPr>
          <p:nvPr>
            <p:ph sz="half" idx="2"/>
          </p:nvPr>
        </p:nvSpPr>
        <p:spPr>
          <a:xfrm>
            <a:off x="609600" y="1577341"/>
            <a:ext cx="5303520" cy="184666"/>
          </a:xfrm>
          <a:prstGeom prst="rect">
            <a:avLst/>
          </a:prstGeom>
        </p:spPr>
        <p:txBody>
          <a:bodyPr/>
          <a:lstStyle>
            <a:lvl1pPr>
              <a:defRPr/>
            </a:lvl1pPr>
          </a:lstStyle>
          <a:p>
            <a:endParaRPr/>
          </a:p>
        </p:txBody>
      </p:sp>
      <p:sp>
        <p:nvSpPr>
          <p:cNvPr id="4" name="Holder 4"/>
          <p:cNvSpPr>
            <a:spLocks noGrp="1"/>
          </p:cNvSpPr>
          <p:nvPr>
            <p:ph sz="half" idx="3"/>
          </p:nvPr>
        </p:nvSpPr>
        <p:spPr>
          <a:xfrm>
            <a:off x="6278881" y="1577341"/>
            <a:ext cx="5303520" cy="184666"/>
          </a:xfrm>
          <a:prstGeom prst="rect">
            <a:avLst/>
          </a:prstGeom>
        </p:spPr>
        <p:txBody>
          <a:bodyPr/>
          <a:lstStyle>
            <a:lvl1pPr>
              <a:defRPr/>
            </a:lvl1pPr>
          </a:lstStyle>
          <a:p>
            <a:endParaRPr/>
          </a:p>
        </p:txBody>
      </p:sp>
      <p:sp>
        <p:nvSpPr>
          <p:cNvPr id="5" name="Holder 4"/>
          <p:cNvSpPr>
            <a:spLocks noGrp="1"/>
          </p:cNvSpPr>
          <p:nvPr>
            <p:ph type="ftr" sz="quarter" idx="10"/>
          </p:nvPr>
        </p:nvSpPr>
        <p:spPr/>
        <p:txBody>
          <a:bodyPr/>
          <a:lstStyle>
            <a:lvl1pPr>
              <a:defRPr/>
            </a:lvl1pPr>
          </a:lstStyle>
          <a:p>
            <a:pPr>
              <a:defRPr/>
            </a:pPr>
            <a:endParaRPr/>
          </a:p>
        </p:txBody>
      </p:sp>
      <p:sp>
        <p:nvSpPr>
          <p:cNvPr id="6" name="Holder 5"/>
          <p:cNvSpPr>
            <a:spLocks noGrp="1"/>
          </p:cNvSpPr>
          <p:nvPr>
            <p:ph type="dt" sz="half" idx="11"/>
          </p:nvPr>
        </p:nvSpPr>
        <p:spPr/>
        <p:txBody>
          <a:bodyPr/>
          <a:lstStyle>
            <a:lvl1pPr>
              <a:defRPr/>
            </a:lvl1pPr>
          </a:lstStyle>
          <a:p>
            <a:pPr>
              <a:defRPr/>
            </a:pPr>
            <a:fld id="{44AB3701-F521-4B9B-9BA9-DA4D2500AFAD}" type="datetimeFigureOut">
              <a:rPr lang="en-US"/>
              <a:pPr>
                <a:defRPr/>
              </a:pPr>
              <a:t>10/3/2020</a:t>
            </a:fld>
            <a:endParaRPr lang="en-US"/>
          </a:p>
        </p:txBody>
      </p:sp>
      <p:sp>
        <p:nvSpPr>
          <p:cNvPr id="7" name="Holder 6"/>
          <p:cNvSpPr>
            <a:spLocks noGrp="1"/>
          </p:cNvSpPr>
          <p:nvPr>
            <p:ph type="sldNum" sz="quarter" idx="12"/>
          </p:nvPr>
        </p:nvSpPr>
        <p:spPr/>
        <p:txBody>
          <a:bodyPr/>
          <a:lstStyle>
            <a:lvl1pPr>
              <a:defRPr/>
            </a:lvl1pPr>
          </a:lstStyle>
          <a:p>
            <a:pPr>
              <a:defRPr/>
            </a:pPr>
            <a:fld id="{10D6DDA0-DB02-49B4-BA2C-4171E3AE9F9E}" type="slidenum">
              <a:rPr lang="ru-RU"/>
              <a:pPr>
                <a:defRPr/>
              </a:pPr>
              <a:t>‹#›</a:t>
            </a:fld>
            <a:endParaRPr lang="ru-RU"/>
          </a:p>
        </p:txBody>
      </p:sp>
    </p:spTree>
  </p:cSld>
  <p:clrMapOvr>
    <a:masterClrMapping/>
  </p:clrMapOvr>
  <p:transition spd="med">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635953" y="216475"/>
            <a:ext cx="10920096" cy="375039"/>
          </a:xfrm>
        </p:spPr>
        <p:txBody>
          <a:bodyPr/>
          <a:lstStyle>
            <a:lvl1pPr>
              <a:defRPr sz="2437" b="1" i="0">
                <a:solidFill>
                  <a:schemeClr val="bg1"/>
                </a:solidFill>
                <a:latin typeface="Arial"/>
                <a:cs typeface="Arial"/>
              </a:defRPr>
            </a:lvl1pPr>
          </a:lstStyle>
          <a:p>
            <a:endParaRPr/>
          </a:p>
        </p:txBody>
      </p:sp>
      <p:sp>
        <p:nvSpPr>
          <p:cNvPr id="3" name="Holder 4"/>
          <p:cNvSpPr>
            <a:spLocks noGrp="1"/>
          </p:cNvSpPr>
          <p:nvPr>
            <p:ph type="ftr" sz="quarter" idx="10"/>
          </p:nvPr>
        </p:nvSpPr>
        <p:spPr/>
        <p:txBody>
          <a:bodyPr/>
          <a:lstStyle>
            <a:lvl1pPr>
              <a:defRPr/>
            </a:lvl1pPr>
          </a:lstStyle>
          <a:p>
            <a:pPr>
              <a:defRPr/>
            </a:pPr>
            <a:endParaRPr/>
          </a:p>
        </p:txBody>
      </p:sp>
      <p:sp>
        <p:nvSpPr>
          <p:cNvPr id="4" name="Holder 5"/>
          <p:cNvSpPr>
            <a:spLocks noGrp="1"/>
          </p:cNvSpPr>
          <p:nvPr>
            <p:ph type="dt" sz="half" idx="11"/>
          </p:nvPr>
        </p:nvSpPr>
        <p:spPr/>
        <p:txBody>
          <a:bodyPr/>
          <a:lstStyle>
            <a:lvl1pPr>
              <a:defRPr/>
            </a:lvl1pPr>
          </a:lstStyle>
          <a:p>
            <a:pPr>
              <a:defRPr/>
            </a:pPr>
            <a:fld id="{BFC5C2B8-A49D-424E-91D9-02A853585DDD}" type="datetimeFigureOut">
              <a:rPr lang="en-US"/>
              <a:pPr>
                <a:defRPr/>
              </a:pPr>
              <a:t>10/3/2020</a:t>
            </a:fld>
            <a:endParaRPr lang="en-US"/>
          </a:p>
        </p:txBody>
      </p:sp>
      <p:sp>
        <p:nvSpPr>
          <p:cNvPr id="5" name="Holder 6"/>
          <p:cNvSpPr>
            <a:spLocks noGrp="1"/>
          </p:cNvSpPr>
          <p:nvPr>
            <p:ph type="sldNum" sz="quarter" idx="12"/>
          </p:nvPr>
        </p:nvSpPr>
        <p:spPr/>
        <p:txBody>
          <a:bodyPr/>
          <a:lstStyle>
            <a:lvl1pPr>
              <a:defRPr/>
            </a:lvl1pPr>
          </a:lstStyle>
          <a:p>
            <a:pPr>
              <a:defRPr/>
            </a:pPr>
            <a:fld id="{6B2F6E83-2C89-4073-93E3-AC4131933509}" type="slidenum">
              <a:rPr lang="ru-RU"/>
              <a:pPr>
                <a:defRPr/>
              </a:pPr>
              <a:t>‹#›</a:t>
            </a:fld>
            <a:endParaRPr lang="ru-RU"/>
          </a:p>
        </p:txBody>
      </p:sp>
    </p:spTree>
  </p:cSld>
  <p:clrMapOvr>
    <a:masterClrMapping/>
  </p:clrMapOvr>
  <p:transition spd="med">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endParaRPr/>
          </a:p>
        </p:txBody>
      </p:sp>
      <p:sp>
        <p:nvSpPr>
          <p:cNvPr id="3" name="Holder 5"/>
          <p:cNvSpPr>
            <a:spLocks noGrp="1"/>
          </p:cNvSpPr>
          <p:nvPr>
            <p:ph type="dt" sz="half" idx="11"/>
          </p:nvPr>
        </p:nvSpPr>
        <p:spPr/>
        <p:txBody>
          <a:bodyPr/>
          <a:lstStyle>
            <a:lvl1pPr>
              <a:defRPr/>
            </a:lvl1pPr>
          </a:lstStyle>
          <a:p>
            <a:pPr>
              <a:defRPr/>
            </a:pPr>
            <a:fld id="{D1A8D954-5F01-484C-8CB1-B936D8B36C81}" type="datetimeFigureOut">
              <a:rPr lang="en-US"/>
              <a:pPr>
                <a:defRPr/>
              </a:pPr>
              <a:t>10/3/2020</a:t>
            </a:fld>
            <a:endParaRPr lang="en-US"/>
          </a:p>
        </p:txBody>
      </p:sp>
      <p:sp>
        <p:nvSpPr>
          <p:cNvPr id="4" name="Holder 6"/>
          <p:cNvSpPr>
            <a:spLocks noGrp="1"/>
          </p:cNvSpPr>
          <p:nvPr>
            <p:ph type="sldNum" sz="quarter" idx="12"/>
          </p:nvPr>
        </p:nvSpPr>
        <p:spPr/>
        <p:txBody>
          <a:bodyPr/>
          <a:lstStyle>
            <a:lvl1pPr>
              <a:defRPr/>
            </a:lvl1pPr>
          </a:lstStyle>
          <a:p>
            <a:pPr>
              <a:defRPr/>
            </a:pPr>
            <a:fld id="{0EC1CF01-1E23-45B2-83A2-3BB8D4804B11}" type="slidenum">
              <a:rPr lang="ru-RU"/>
              <a:pPr>
                <a:defRPr/>
              </a:pPr>
              <a:t>‹#›</a:t>
            </a:fld>
            <a:endParaRPr lang="ru-RU"/>
          </a:p>
        </p:txBody>
      </p:sp>
    </p:spTree>
  </p:cSld>
  <p:clrMapOvr>
    <a:masterClrMapping/>
  </p:clrMapOvr>
  <p:transition spd="med">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31547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rtlCol="0" anchor="ctr">
            <a:normAutofit/>
          </a:bodyPr>
          <a:lstStyle>
            <a:lvl1pPr marL="0" indent="0" algn="ctr">
              <a:buNone/>
              <a:defRPr lang="en-US" sz="1400"/>
            </a:lvl1pPr>
          </a:lstStyle>
          <a:p>
            <a:pPr lvl="0"/>
            <a:endParaRPr lang="en-US" noProof="0"/>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rtlCol="0" anchor="ctr">
            <a:normAutofit/>
          </a:bodyPr>
          <a:lstStyle>
            <a:lvl1pPr marL="0" indent="0" algn="ctr">
              <a:buNone/>
              <a:defRPr lang="en-US" sz="1400"/>
            </a:lvl1pPr>
          </a:lstStyle>
          <a:p>
            <a:pPr lvl="0"/>
            <a:endParaRPr lang="en-US" noProof="0"/>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rtlCol="0" anchor="ctr">
            <a:normAutofit/>
          </a:bodyPr>
          <a:lstStyle>
            <a:lvl1pPr marL="0" indent="0" algn="ctr">
              <a:buNone/>
              <a:defRPr lang="en-US" sz="1400"/>
            </a:lvl1pPr>
          </a:lstStyle>
          <a:p>
            <a:pPr lvl="0"/>
            <a:endParaRPr lang="en-US" noProof="0"/>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400"/>
            </a:lvl1pPr>
            <a:lvl2pPr marL="152385" indent="-152385">
              <a:buFont typeface="Arial" panose="020B0604020202020204" pitchFamily="34" charset="0"/>
              <a:buChar char="•"/>
              <a:defRPr sz="1400"/>
            </a:lvl2pPr>
            <a:lvl3pPr marL="304771" indent="-152385">
              <a:defRPr sz="1400"/>
            </a:lvl3pPr>
            <a:lvl4pPr marL="533349" indent="-228578">
              <a:defRPr sz="1400"/>
            </a:lvl4pPr>
            <a:lvl5pPr marL="761927" indent="-228578">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400"/>
            </a:lvl1pPr>
            <a:lvl2pPr marL="152385" indent="-152385">
              <a:buFont typeface="Arial" panose="020B0604020202020204" pitchFamily="34" charset="0"/>
              <a:buChar char="•"/>
              <a:defRPr sz="1400"/>
            </a:lvl2pPr>
            <a:lvl3pPr marL="304771" indent="-152385">
              <a:defRPr sz="1400"/>
            </a:lvl3pPr>
            <a:lvl4pPr marL="533349" indent="-228578">
              <a:defRPr sz="1400"/>
            </a:lvl4pPr>
            <a:lvl5pPr marL="761927" indent="-228578">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400"/>
            </a:lvl1pPr>
            <a:lvl2pPr marL="152385" indent="-152385">
              <a:buFont typeface="Arial" panose="020B0604020202020204" pitchFamily="34" charset="0"/>
              <a:buChar char="•"/>
              <a:defRPr sz="1400"/>
            </a:lvl2pPr>
            <a:lvl3pPr marL="304771" indent="-152385">
              <a:defRPr sz="1400"/>
            </a:lvl3pPr>
            <a:lvl4pPr marL="533349" indent="-228578">
              <a:defRPr sz="1400"/>
            </a:lvl4pPr>
            <a:lvl5pPr marL="761927" indent="-228578">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p:nvPr>
        </p:nvSpPr>
        <p:spPr>
          <a:xfrm>
            <a:off x="914404" y="933453"/>
            <a:ext cx="10363201" cy="406400"/>
          </a:xfrm>
        </p:spPr>
        <p:txBody>
          <a:bodyPr>
            <a:normAutofit/>
          </a:bodyPr>
          <a:lstStyle>
            <a:lvl1pPr marL="0" indent="0" algn="ctr">
              <a:lnSpc>
                <a:spcPct val="86000"/>
              </a:lnSpc>
              <a:spcBef>
                <a:spcPts val="0"/>
              </a:spcBef>
              <a:buNone/>
              <a:defRPr sz="1800" baseline="0"/>
            </a:lvl1pPr>
          </a:lstStyle>
          <a:p>
            <a:pPr lvl="0"/>
            <a:r>
              <a:rPr lang="ru-RU" smtClean="0"/>
              <a:t>Образец текста</a:t>
            </a:r>
          </a:p>
        </p:txBody>
      </p:sp>
    </p:spTree>
  </p:cSld>
  <p:clrMapOvr>
    <a:masterClrMapping/>
  </p:clrMapOvr>
  <p:transition spd="med">
    <p:diamon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1288" y="1133475"/>
            <a:ext cx="11949112" cy="5599113"/>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lIns="0" tIns="0" rIns="0" bIns="0"/>
          <a:lstStyle/>
          <a:p>
            <a:pPr eaLnBrk="1" fontAlgn="auto" hangingPunct="1">
              <a:spcBef>
                <a:spcPts val="0"/>
              </a:spcBef>
              <a:spcAft>
                <a:spcPts val="0"/>
              </a:spcAft>
              <a:defRPr/>
            </a:pPr>
            <a:endParaRPr sz="2140">
              <a:solidFill>
                <a:prstClr val="black"/>
              </a:solidFill>
              <a:latin typeface="+mn-lt"/>
            </a:endParaRPr>
          </a:p>
        </p:txBody>
      </p:sp>
      <p:sp>
        <p:nvSpPr>
          <p:cNvPr id="17" name="bg object 17"/>
          <p:cNvSpPr/>
          <p:nvPr/>
        </p:nvSpPr>
        <p:spPr>
          <a:xfrm>
            <a:off x="141288" y="150813"/>
            <a:ext cx="11949112" cy="906462"/>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lIns="0" tIns="0" rIns="0" bIns="0"/>
          <a:lstStyle/>
          <a:p>
            <a:pPr eaLnBrk="1" fontAlgn="auto" hangingPunct="1">
              <a:spcBef>
                <a:spcPts val="0"/>
              </a:spcBef>
              <a:spcAft>
                <a:spcPts val="0"/>
              </a:spcAft>
              <a:defRPr/>
            </a:pPr>
            <a:endParaRPr sz="2140">
              <a:solidFill>
                <a:prstClr val="black"/>
              </a:solidFill>
              <a:latin typeface="+mn-lt"/>
            </a:endParaRPr>
          </a:p>
        </p:txBody>
      </p:sp>
      <p:sp>
        <p:nvSpPr>
          <p:cNvPr id="2" name="Holder 2"/>
          <p:cNvSpPr>
            <a:spLocks noGrp="1"/>
          </p:cNvSpPr>
          <p:nvPr>
            <p:ph type="title"/>
          </p:nvPr>
        </p:nvSpPr>
        <p:spPr>
          <a:xfrm>
            <a:off x="636588" y="215900"/>
            <a:ext cx="10918825" cy="315913"/>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1029" name="Holder 3"/>
          <p:cNvSpPr>
            <a:spLocks noGrp="1"/>
          </p:cNvSpPr>
          <p:nvPr>
            <p:ph type="body" idx="1"/>
          </p:nvPr>
        </p:nvSpPr>
        <p:spPr bwMode="auto">
          <a:xfrm>
            <a:off x="877888" y="2290763"/>
            <a:ext cx="10436225" cy="1841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endParaRPr lang="ru-RU" smtClean="0"/>
          </a:p>
        </p:txBody>
      </p:sp>
      <p:sp>
        <p:nvSpPr>
          <p:cNvPr id="4" name="Holder 4"/>
          <p:cNvSpPr>
            <a:spLocks noGrp="1"/>
          </p:cNvSpPr>
          <p:nvPr>
            <p:ph type="ftr" sz="quarter" idx="5"/>
          </p:nvPr>
        </p:nvSpPr>
        <p:spPr>
          <a:xfrm>
            <a:off x="4144963" y="6378575"/>
            <a:ext cx="3902075" cy="276225"/>
          </a:xfrm>
          <a:prstGeom prst="rect">
            <a:avLst/>
          </a:prstGeom>
        </p:spPr>
        <p:txBody>
          <a:bodyPr wrap="square" lIns="0" tIns="0" rIns="0" bIns="0">
            <a:spAutoFit/>
          </a:bodyPr>
          <a:lstStyle>
            <a:lvl1pPr algn="ctr" eaLnBrk="1" fontAlgn="auto" hangingPunct="1">
              <a:spcBef>
                <a:spcPts val="0"/>
              </a:spcBef>
              <a:spcAft>
                <a:spcPts val="0"/>
              </a:spcAft>
              <a:defRPr>
                <a:solidFill>
                  <a:prstClr val="black">
                    <a:tint val="75000"/>
                  </a:prstClr>
                </a:solidFill>
                <a:latin typeface="+mn-lt"/>
              </a:defRPr>
            </a:lvl1pPr>
          </a:lstStyle>
          <a:p>
            <a:pPr>
              <a:defRPr/>
            </a:pPr>
            <a:endParaRPr/>
          </a:p>
        </p:txBody>
      </p:sp>
      <p:sp>
        <p:nvSpPr>
          <p:cNvPr id="5" name="Holder 5"/>
          <p:cNvSpPr>
            <a:spLocks noGrp="1"/>
          </p:cNvSpPr>
          <p:nvPr>
            <p:ph type="dt" sz="half" idx="6"/>
          </p:nvPr>
        </p:nvSpPr>
        <p:spPr>
          <a:xfrm>
            <a:off x="609600" y="6378575"/>
            <a:ext cx="2803525" cy="276225"/>
          </a:xfrm>
          <a:prstGeom prst="rect">
            <a:avLst/>
          </a:prstGeom>
        </p:spPr>
        <p:txBody>
          <a:bodyPr wrap="square" lIns="0" tIns="0" rIns="0" bIns="0">
            <a:spAutoFit/>
          </a:bodyPr>
          <a:lstStyle>
            <a:lvl1pPr algn="l" eaLnBrk="1" fontAlgn="auto" hangingPunct="1">
              <a:spcBef>
                <a:spcPts val="0"/>
              </a:spcBef>
              <a:spcAft>
                <a:spcPts val="0"/>
              </a:spcAft>
              <a:defRPr>
                <a:solidFill>
                  <a:prstClr val="black">
                    <a:tint val="75000"/>
                  </a:prstClr>
                </a:solidFill>
                <a:latin typeface="+mn-lt"/>
              </a:defRPr>
            </a:lvl1pPr>
          </a:lstStyle>
          <a:p>
            <a:pPr>
              <a:defRPr/>
            </a:pPr>
            <a:fld id="{6BC5B995-8579-45BC-B33E-430FA97978EF}" type="datetimeFigureOut">
              <a:rPr lang="en-US"/>
              <a:pPr>
                <a:defRPr/>
              </a:pPr>
              <a:t>10/3/2020</a:t>
            </a:fld>
            <a:endParaRPr lang="en-US"/>
          </a:p>
        </p:txBody>
      </p:sp>
      <p:sp>
        <p:nvSpPr>
          <p:cNvPr id="6" name="Holder 6"/>
          <p:cNvSpPr>
            <a:spLocks noGrp="1"/>
          </p:cNvSpPr>
          <p:nvPr>
            <p:ph type="sldNum" sz="quarter" idx="7"/>
          </p:nvPr>
        </p:nvSpPr>
        <p:spPr>
          <a:xfrm>
            <a:off x="8778875" y="6378575"/>
            <a:ext cx="2803525" cy="276225"/>
          </a:xfrm>
          <a:prstGeom prst="rect">
            <a:avLst/>
          </a:prstGeom>
        </p:spPr>
        <p:txBody>
          <a:bodyPr vert="horz" wrap="square" lIns="0" tIns="0" rIns="0" bIns="0" numCol="1" anchor="t" anchorCtr="0" compatLnSpc="1">
            <a:prstTxWarp prst="textNoShape">
              <a:avLst/>
            </a:prstTxWarp>
            <a:spAutoFit/>
          </a:bodyPr>
          <a:lstStyle>
            <a:lvl1pPr algn="r" eaLnBrk="1" hangingPunct="1">
              <a:defRPr>
                <a:solidFill>
                  <a:srgbClr val="898989"/>
                </a:solidFill>
              </a:defRPr>
            </a:lvl1pPr>
          </a:lstStyle>
          <a:p>
            <a:pPr>
              <a:defRPr/>
            </a:pPr>
            <a:fld id="{9AF1C260-9294-49E1-8316-6344D3DB1AF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Lst>
  <p:transition spd="med">
    <p:diamond/>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alibri" pitchFamily="34" charset="0"/>
        </a:defRPr>
      </a:lvl2pPr>
      <a:lvl3pPr algn="ctr" rtl="0" eaLnBrk="0" fontAlgn="base" hangingPunct="0">
        <a:spcBef>
          <a:spcPct val="0"/>
        </a:spcBef>
        <a:spcAft>
          <a:spcPct val="0"/>
        </a:spcAft>
        <a:defRPr sz="4400">
          <a:solidFill>
            <a:schemeClr val="tx2"/>
          </a:solidFill>
          <a:latin typeface="Calibri" pitchFamily="34" charset="0"/>
        </a:defRPr>
      </a:lvl3pPr>
      <a:lvl4pPr algn="ctr" rtl="0" eaLnBrk="0" fontAlgn="base" hangingPunct="0">
        <a:spcBef>
          <a:spcPct val="0"/>
        </a:spcBef>
        <a:spcAft>
          <a:spcPct val="0"/>
        </a:spcAft>
        <a:defRPr sz="4400">
          <a:solidFill>
            <a:schemeClr val="tx2"/>
          </a:solidFill>
          <a:latin typeface="Calibri" pitchFamily="34" charset="0"/>
        </a:defRPr>
      </a:lvl4pPr>
      <a:lvl5pPr algn="ctr" rtl="0" eaLnBrk="0" fontAlgn="base" hangingPunct="0">
        <a:spcBef>
          <a:spcPct val="0"/>
        </a:spcBef>
        <a:spcAft>
          <a:spcPct val="0"/>
        </a:spcAft>
        <a:defRPr sz="4400">
          <a:solidFill>
            <a:schemeClr val="tx2"/>
          </a:solidFill>
          <a:latin typeface="Calibri" pitchFamily="34" charset="0"/>
        </a:defRPr>
      </a:lvl5pPr>
      <a:lvl6pPr marL="457200" algn="ctr" rtl="0" eaLnBrk="0" fontAlgn="base" hangingPunct="0">
        <a:spcBef>
          <a:spcPct val="0"/>
        </a:spcBef>
        <a:spcAft>
          <a:spcPct val="0"/>
        </a:spcAft>
        <a:defRPr>
          <a:solidFill>
            <a:schemeClr val="tx2"/>
          </a:solidFill>
          <a:latin typeface="Calibri" pitchFamily="34" charset="0"/>
        </a:defRPr>
      </a:lvl6pPr>
      <a:lvl7pPr marL="914400" algn="ctr" rtl="0" eaLnBrk="0" fontAlgn="base" hangingPunct="0">
        <a:spcBef>
          <a:spcPct val="0"/>
        </a:spcBef>
        <a:spcAft>
          <a:spcPct val="0"/>
        </a:spcAft>
        <a:defRPr>
          <a:solidFill>
            <a:schemeClr val="tx2"/>
          </a:solidFill>
          <a:latin typeface="Calibri" pitchFamily="34" charset="0"/>
        </a:defRPr>
      </a:lvl7pPr>
      <a:lvl8pPr marL="1371600" algn="ctr" rtl="0" eaLnBrk="0" fontAlgn="base" hangingPunct="0">
        <a:spcBef>
          <a:spcPct val="0"/>
        </a:spcBef>
        <a:spcAft>
          <a:spcPct val="0"/>
        </a:spcAft>
        <a:defRPr>
          <a:solidFill>
            <a:schemeClr val="tx2"/>
          </a:solidFill>
          <a:latin typeface="Calibri" pitchFamily="34" charset="0"/>
        </a:defRPr>
      </a:lvl8pPr>
      <a:lvl9pPr marL="1828800" algn="ctr" rtl="0" eaLnBrk="0" fontAlgn="base" hangingPunct="0">
        <a:spcBef>
          <a:spcPct val="0"/>
        </a:spcBef>
        <a:spcAft>
          <a:spcPct val="0"/>
        </a:spcAft>
        <a:defRPr>
          <a:solidFill>
            <a:schemeClr val="tx2"/>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542925" indent="-85725" algn="l" rtl="0" eaLnBrk="0" fontAlgn="base" hangingPunct="0">
        <a:spcBef>
          <a:spcPct val="20000"/>
        </a:spcBef>
        <a:spcAft>
          <a:spcPct val="0"/>
        </a:spcAft>
        <a:buChar char="–"/>
        <a:defRPr sz="2800">
          <a:solidFill>
            <a:schemeClr val="tx1"/>
          </a:solidFill>
          <a:latin typeface="+mn-lt"/>
          <a:ea typeface="+mn-ea"/>
          <a:cs typeface="+mn-cs"/>
        </a:defRPr>
      </a:lvl2pPr>
      <a:lvl3pPr marL="1085850" indent="-171450" algn="l" rtl="0" eaLnBrk="0" fontAlgn="base" hangingPunct="0">
        <a:spcBef>
          <a:spcPct val="20000"/>
        </a:spcBef>
        <a:spcAft>
          <a:spcPct val="0"/>
        </a:spcAft>
        <a:buChar char="•"/>
        <a:defRPr sz="2400">
          <a:solidFill>
            <a:schemeClr val="tx1"/>
          </a:solidFill>
          <a:latin typeface="+mn-lt"/>
          <a:ea typeface="+mn-ea"/>
          <a:cs typeface="+mn-cs"/>
        </a:defRPr>
      </a:lvl3pPr>
      <a:lvl4pPr marL="1630363" indent="-258763" algn="l" rtl="0" eaLnBrk="0" fontAlgn="base" hangingPunct="0">
        <a:spcBef>
          <a:spcPct val="20000"/>
        </a:spcBef>
        <a:spcAft>
          <a:spcPct val="0"/>
        </a:spcAft>
        <a:buChar char="–"/>
        <a:defRPr sz="2000">
          <a:solidFill>
            <a:schemeClr val="tx1"/>
          </a:solidFill>
          <a:latin typeface="+mn-lt"/>
          <a:ea typeface="+mn-ea"/>
          <a:cs typeface="+mn-cs"/>
        </a:defRPr>
      </a:lvl4pPr>
      <a:lvl5pPr marL="2173288" indent="-344488" algn="l" rtl="0" eaLnBrk="0" fontAlgn="base" hangingPunct="0">
        <a:spcBef>
          <a:spcPct val="20000"/>
        </a:spcBef>
        <a:spcAft>
          <a:spcPct val="0"/>
        </a:spcAft>
        <a:buChar char="»"/>
        <a:defRPr sz="2000">
          <a:solidFill>
            <a:schemeClr val="tx1"/>
          </a:solidFill>
          <a:latin typeface="+mn-lt"/>
          <a:ea typeface="+mn-ea"/>
          <a:cs typeface="+mn-cs"/>
        </a:defRPr>
      </a:lvl5pPr>
      <a:lvl6pPr marL="2717483">
        <a:defRPr>
          <a:latin typeface="+mn-lt"/>
          <a:ea typeface="+mn-ea"/>
          <a:cs typeface="+mn-cs"/>
        </a:defRPr>
      </a:lvl6pPr>
      <a:lvl7pPr marL="3260979">
        <a:defRPr>
          <a:latin typeface="+mn-lt"/>
          <a:ea typeface="+mn-ea"/>
          <a:cs typeface="+mn-cs"/>
        </a:defRPr>
      </a:lvl7pPr>
      <a:lvl8pPr marL="3804476">
        <a:defRPr>
          <a:latin typeface="+mn-lt"/>
          <a:ea typeface="+mn-ea"/>
          <a:cs typeface="+mn-cs"/>
        </a:defRPr>
      </a:lvl8pPr>
      <a:lvl9pPr marL="4347972">
        <a:defRPr>
          <a:latin typeface="+mn-lt"/>
          <a:ea typeface="+mn-ea"/>
          <a:cs typeface="+mn-cs"/>
        </a:defRPr>
      </a:lvl9pPr>
    </p:bodyStyle>
    <p:otherStyle>
      <a:lvl1pPr marL="0">
        <a:defRPr>
          <a:latin typeface="+mn-lt"/>
          <a:ea typeface="+mn-ea"/>
          <a:cs typeface="+mn-cs"/>
        </a:defRPr>
      </a:lvl1pPr>
      <a:lvl2pPr marL="543497">
        <a:defRPr>
          <a:latin typeface="+mn-lt"/>
          <a:ea typeface="+mn-ea"/>
          <a:cs typeface="+mn-cs"/>
        </a:defRPr>
      </a:lvl2pPr>
      <a:lvl3pPr marL="1086993">
        <a:defRPr>
          <a:latin typeface="+mn-lt"/>
          <a:ea typeface="+mn-ea"/>
          <a:cs typeface="+mn-cs"/>
        </a:defRPr>
      </a:lvl3pPr>
      <a:lvl4pPr marL="1630490">
        <a:defRPr>
          <a:latin typeface="+mn-lt"/>
          <a:ea typeface="+mn-ea"/>
          <a:cs typeface="+mn-cs"/>
        </a:defRPr>
      </a:lvl4pPr>
      <a:lvl5pPr marL="2173986">
        <a:defRPr>
          <a:latin typeface="+mn-lt"/>
          <a:ea typeface="+mn-ea"/>
          <a:cs typeface="+mn-cs"/>
        </a:defRPr>
      </a:lvl5pPr>
      <a:lvl6pPr marL="2717483">
        <a:defRPr>
          <a:latin typeface="+mn-lt"/>
          <a:ea typeface="+mn-ea"/>
          <a:cs typeface="+mn-cs"/>
        </a:defRPr>
      </a:lvl6pPr>
      <a:lvl7pPr marL="3260979">
        <a:defRPr>
          <a:latin typeface="+mn-lt"/>
          <a:ea typeface="+mn-ea"/>
          <a:cs typeface="+mn-cs"/>
        </a:defRPr>
      </a:lvl7pPr>
      <a:lvl8pPr marL="3804476">
        <a:defRPr>
          <a:latin typeface="+mn-lt"/>
          <a:ea typeface="+mn-ea"/>
          <a:cs typeface="+mn-cs"/>
        </a:defRPr>
      </a:lvl8pPr>
      <a:lvl9pPr marL="434797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8.jpeg"/><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bject 2"/>
          <p:cNvSpPr>
            <a:spLocks noChangeArrowheads="1"/>
          </p:cNvSpPr>
          <p:nvPr/>
        </p:nvSpPr>
        <p:spPr bwMode="auto">
          <a:xfrm>
            <a:off x="1588" y="3175"/>
            <a:ext cx="12176125" cy="2157413"/>
          </a:xfrm>
          <a:custGeom>
            <a:avLst/>
            <a:gdLst>
              <a:gd name="T0" fmla="*/ 0 w 5760085"/>
              <a:gd name="T1" fmla="*/ 0 h 1021080"/>
              <a:gd name="T2" fmla="*/ 5760085 w 5760085"/>
              <a:gd name="T3" fmla="*/ 1021080 h 1021080"/>
            </a:gdLst>
            <a:ahLst/>
            <a:cxnLst/>
            <a:rect l="T0" t="T1" r="T2" b="T3"/>
            <a:pathLst>
              <a:path w="5760085" h="1021080">
                <a:moveTo>
                  <a:pt x="5759640" y="0"/>
                </a:moveTo>
                <a:lnTo>
                  <a:pt x="0" y="0"/>
                </a:lnTo>
                <a:lnTo>
                  <a:pt x="0" y="1020953"/>
                </a:lnTo>
                <a:lnTo>
                  <a:pt x="5759640" y="1020953"/>
                </a:lnTo>
                <a:lnTo>
                  <a:pt x="5759640" y="0"/>
                </a:lnTo>
                <a:close/>
              </a:path>
            </a:pathLst>
          </a:custGeom>
          <a:solidFill>
            <a:srgbClr val="2365C7"/>
          </a:solidFill>
          <a:ln w="9525">
            <a:noFill/>
            <a:miter lim="800000"/>
            <a:headEnd/>
            <a:tailEnd/>
          </a:ln>
        </p:spPr>
        <p:txBody>
          <a:bodyPr lIns="0" tIns="0" rIns="0" bIns="0"/>
          <a:lstStyle/>
          <a:p>
            <a:endParaRPr lang="ru-RU" sz="2400"/>
          </a:p>
        </p:txBody>
      </p:sp>
      <p:sp>
        <p:nvSpPr>
          <p:cNvPr id="14" name="object 3">
            <a:extLst>
              <a:ext uri="{FF2B5EF4-FFF2-40B4-BE49-F238E27FC236}"/>
            </a:extLst>
          </p:cNvPr>
          <p:cNvSpPr txBox="1">
            <a:spLocks noGrp="1"/>
          </p:cNvSpPr>
          <p:nvPr>
            <p:ph type="title"/>
          </p:nvPr>
        </p:nvSpPr>
        <p:spPr>
          <a:xfrm>
            <a:off x="2087563" y="561975"/>
            <a:ext cx="6980237" cy="942975"/>
          </a:xfrm>
        </p:spPr>
        <p:txBody>
          <a:bodyPr vert="horz" tIns="30868" rtlCol="0" anchor="ctr"/>
          <a:lstStyle/>
          <a:p>
            <a:pPr marL="26842" algn="l">
              <a:spcBef>
                <a:spcPts val="241"/>
              </a:spcBef>
              <a:defRPr/>
            </a:pPr>
            <a:r>
              <a:rPr lang="en-US" sz="5900" spc="11" dirty="0" err="1" smtClean="0">
                <a:latin typeface="Arial" panose="020B0604020202020204" pitchFamily="34" charset="0"/>
                <a:cs typeface="Arial" panose="020B0604020202020204" pitchFamily="34" charset="0"/>
              </a:rPr>
              <a:t>O‘zbek</a:t>
            </a:r>
            <a:r>
              <a:rPr lang="en-US" sz="5900" spc="11" dirty="0" smtClean="0">
                <a:latin typeface="Arial" panose="020B0604020202020204" pitchFamily="34" charset="0"/>
                <a:cs typeface="Arial" panose="020B0604020202020204" pitchFamily="34" charset="0"/>
              </a:rPr>
              <a:t> </a:t>
            </a:r>
            <a:r>
              <a:rPr lang="en-US" sz="5900" spc="11" dirty="0" err="1">
                <a:latin typeface="Arial" panose="020B0604020202020204" pitchFamily="34" charset="0"/>
                <a:cs typeface="Arial" panose="020B0604020202020204" pitchFamily="34" charset="0"/>
              </a:rPr>
              <a:t>tili</a:t>
            </a:r>
            <a:endParaRPr sz="5900" dirty="0">
              <a:latin typeface="Arial" panose="020B0604020202020204" pitchFamily="34" charset="0"/>
              <a:cs typeface="Arial" panose="020B0604020202020204" pitchFamily="34" charset="0"/>
            </a:endParaRPr>
          </a:p>
        </p:txBody>
      </p:sp>
      <p:sp>
        <p:nvSpPr>
          <p:cNvPr id="15" name="object 4">
            <a:extLst>
              <a:ext uri="{FF2B5EF4-FFF2-40B4-BE49-F238E27FC236}"/>
            </a:extLst>
          </p:cNvPr>
          <p:cNvSpPr txBox="1"/>
          <p:nvPr/>
        </p:nvSpPr>
        <p:spPr>
          <a:xfrm>
            <a:off x="2024063" y="2571750"/>
            <a:ext cx="5715000" cy="2684387"/>
          </a:xfrm>
          <a:prstGeom prst="rect">
            <a:avLst/>
          </a:prstGeom>
        </p:spPr>
        <p:txBody>
          <a:bodyPr wrap="square" lIns="0" tIns="29526" rIns="0" bIns="0">
            <a:spAutoFit/>
          </a:bodyPr>
          <a:lstStyle/>
          <a:p>
            <a:pPr marL="38920">
              <a:lnSpc>
                <a:spcPts val="4132"/>
              </a:lnSpc>
              <a:spcBef>
                <a:spcPts val="233"/>
              </a:spcBef>
              <a:defRPr/>
            </a:pPr>
            <a:r>
              <a:rPr sz="3700" smtClean="0">
                <a:solidFill>
                  <a:srgbClr val="2365C7"/>
                </a:solidFill>
                <a:latin typeface="Times New Roman" pitchFamily="18" charset="0"/>
                <a:cs typeface="Times New Roman" pitchFamily="18" charset="0"/>
              </a:rPr>
              <a:t>Mavzu:</a:t>
            </a:r>
            <a:r>
              <a:rPr lang="en-US" sz="4400" b="1" dirty="0" err="1" smtClean="0">
                <a:solidFill>
                  <a:srgbClr val="2365C7"/>
                </a:solidFill>
                <a:latin typeface="Times New Roman" pitchFamily="18" charset="0"/>
                <a:cs typeface="Times New Roman" pitchFamily="18" charset="0"/>
              </a:rPr>
              <a:t>Yangi</a:t>
            </a:r>
            <a:r>
              <a:rPr lang="en-US" sz="4400" b="1" dirty="0" smtClean="0">
                <a:solidFill>
                  <a:srgbClr val="2365C7"/>
                </a:solidFill>
                <a:latin typeface="Times New Roman" pitchFamily="18" charset="0"/>
                <a:cs typeface="Times New Roman" pitchFamily="18" charset="0"/>
              </a:rPr>
              <a:t> </a:t>
            </a:r>
            <a:r>
              <a:rPr lang="en-US" sz="4400" b="1" dirty="0" err="1" smtClean="0">
                <a:solidFill>
                  <a:srgbClr val="2365C7"/>
                </a:solidFill>
                <a:latin typeface="Times New Roman" pitchFamily="18" charset="0"/>
                <a:cs typeface="Times New Roman" pitchFamily="18" charset="0"/>
              </a:rPr>
              <a:t>fanlarni</a:t>
            </a:r>
            <a:r>
              <a:rPr lang="en-US" sz="4400" b="1" dirty="0" smtClean="0">
                <a:solidFill>
                  <a:srgbClr val="2365C7"/>
                </a:solidFill>
                <a:latin typeface="Times New Roman" pitchFamily="18" charset="0"/>
                <a:cs typeface="Times New Roman" pitchFamily="18" charset="0"/>
              </a:rPr>
              <a:t> </a:t>
            </a:r>
            <a:r>
              <a:rPr lang="en-US" sz="4400" b="1" dirty="0" err="1" smtClean="0">
                <a:solidFill>
                  <a:srgbClr val="2365C7"/>
                </a:solidFill>
                <a:latin typeface="Times New Roman" pitchFamily="18" charset="0"/>
                <a:cs typeface="Times New Roman" pitchFamily="18" charset="0"/>
              </a:rPr>
              <a:t>o‘rganamiz</a:t>
            </a:r>
            <a:r>
              <a:rPr lang="en-US" sz="4400" b="1" dirty="0" smtClean="0">
                <a:solidFill>
                  <a:srgbClr val="2365C7"/>
                </a:solidFill>
                <a:latin typeface="Times New Roman" pitchFamily="18" charset="0"/>
                <a:cs typeface="Times New Roman" pitchFamily="18" charset="0"/>
              </a:rPr>
              <a:t>.</a:t>
            </a:r>
          </a:p>
          <a:p>
            <a:pPr marL="38920">
              <a:lnSpc>
                <a:spcPts val="4132"/>
              </a:lnSpc>
              <a:spcBef>
                <a:spcPts val="233"/>
              </a:spcBef>
              <a:defRPr/>
            </a:pPr>
            <a:r>
              <a:rPr lang="en-US" sz="4000" b="1" dirty="0" smtClean="0">
                <a:solidFill>
                  <a:srgbClr val="2365C7"/>
                </a:solidFill>
                <a:latin typeface="Times New Roman" pitchFamily="18" charset="0"/>
                <a:cs typeface="Times New Roman" pitchFamily="18" charset="0"/>
              </a:rPr>
              <a:t>(</a:t>
            </a:r>
            <a:r>
              <a:rPr lang="en-US" sz="4000" b="1" dirty="0" err="1" smtClean="0">
                <a:solidFill>
                  <a:srgbClr val="2365C7"/>
                </a:solidFill>
                <a:latin typeface="Times New Roman" pitchFamily="18" charset="0"/>
                <a:cs typeface="Times New Roman" pitchFamily="18" charset="0"/>
              </a:rPr>
              <a:t>O‘rin</a:t>
            </a:r>
            <a:r>
              <a:rPr lang="en-US" sz="4000" b="1" dirty="0" smtClean="0">
                <a:solidFill>
                  <a:srgbClr val="2365C7"/>
                </a:solidFill>
                <a:latin typeface="Times New Roman" pitchFamily="18" charset="0"/>
                <a:cs typeface="Times New Roman" pitchFamily="18" charset="0"/>
              </a:rPr>
              <a:t>-joy </a:t>
            </a:r>
            <a:r>
              <a:rPr lang="en-US" sz="4000" b="1" dirty="0" err="1" smtClean="0">
                <a:solidFill>
                  <a:srgbClr val="2365C7"/>
                </a:solidFill>
                <a:latin typeface="Times New Roman" pitchFamily="18" charset="0"/>
                <a:cs typeface="Times New Roman" pitchFamily="18" charset="0"/>
              </a:rPr>
              <a:t>va</a:t>
            </a:r>
            <a:r>
              <a:rPr lang="en-US" sz="4000" b="1" dirty="0" smtClean="0">
                <a:solidFill>
                  <a:srgbClr val="2365C7"/>
                </a:solidFill>
                <a:latin typeface="Times New Roman" pitchFamily="18" charset="0"/>
                <a:cs typeface="Times New Roman" pitchFamily="18" charset="0"/>
              </a:rPr>
              <a:t> </a:t>
            </a:r>
            <a:r>
              <a:rPr lang="en-US" sz="4000" b="1" dirty="0" err="1" smtClean="0">
                <a:solidFill>
                  <a:srgbClr val="2365C7"/>
                </a:solidFill>
                <a:latin typeface="Times New Roman" pitchFamily="18" charset="0"/>
                <a:cs typeface="Times New Roman" pitchFamily="18" charset="0"/>
              </a:rPr>
              <a:t>narsa-buyum</a:t>
            </a:r>
            <a:r>
              <a:rPr lang="en-US" sz="4000" b="1" dirty="0" smtClean="0">
                <a:solidFill>
                  <a:srgbClr val="2365C7"/>
                </a:solidFill>
                <a:latin typeface="Times New Roman" pitchFamily="18" charset="0"/>
                <a:cs typeface="Times New Roman" pitchFamily="18" charset="0"/>
              </a:rPr>
              <a:t> </a:t>
            </a:r>
            <a:r>
              <a:rPr lang="en-US" sz="4000" b="1" dirty="0" err="1" smtClean="0">
                <a:solidFill>
                  <a:srgbClr val="2365C7"/>
                </a:solidFill>
                <a:latin typeface="Times New Roman" pitchFamily="18" charset="0"/>
                <a:cs typeface="Times New Roman" pitchFamily="18" charset="0"/>
              </a:rPr>
              <a:t>otlarining</a:t>
            </a:r>
            <a:r>
              <a:rPr lang="en-US" sz="4000" b="1" dirty="0" smtClean="0">
                <a:solidFill>
                  <a:srgbClr val="2365C7"/>
                </a:solidFill>
                <a:latin typeface="Times New Roman" pitchFamily="18" charset="0"/>
                <a:cs typeface="Times New Roman" pitchFamily="18" charset="0"/>
              </a:rPr>
              <a:t> </a:t>
            </a:r>
            <a:r>
              <a:rPr lang="en-US" sz="4000" b="1" dirty="0" err="1" smtClean="0">
                <a:solidFill>
                  <a:srgbClr val="2365C7"/>
                </a:solidFill>
                <a:latin typeface="Times New Roman" pitchFamily="18" charset="0"/>
                <a:cs typeface="Times New Roman" pitchFamily="18" charset="0"/>
              </a:rPr>
              <a:t>qo‘llanishi</a:t>
            </a:r>
            <a:r>
              <a:rPr lang="en-US" sz="4000" b="1" dirty="0" smtClean="0">
                <a:solidFill>
                  <a:srgbClr val="2365C7"/>
                </a:solidFill>
                <a:latin typeface="Times New Roman" pitchFamily="18" charset="0"/>
                <a:cs typeface="Times New Roman" pitchFamily="18" charset="0"/>
              </a:rPr>
              <a:t>)</a:t>
            </a:r>
          </a:p>
        </p:txBody>
      </p:sp>
      <p:sp>
        <p:nvSpPr>
          <p:cNvPr id="3077" name="object 5"/>
          <p:cNvSpPr>
            <a:spLocks noChangeArrowheads="1"/>
          </p:cNvSpPr>
          <p:nvPr/>
        </p:nvSpPr>
        <p:spPr bwMode="auto">
          <a:xfrm>
            <a:off x="927100" y="2644775"/>
            <a:ext cx="728663" cy="1438275"/>
          </a:xfrm>
          <a:custGeom>
            <a:avLst/>
            <a:gdLst>
              <a:gd name="T0" fmla="*/ 0 w 344170"/>
              <a:gd name="T1" fmla="*/ 0 h 680719"/>
              <a:gd name="T2" fmla="*/ 344170 w 344170"/>
              <a:gd name="T3" fmla="*/ 680719 h 680719"/>
            </a:gdLst>
            <a:ahLst/>
            <a:cxnLst/>
            <a:rect l="T0" t="T1" r="T2" b="T3"/>
            <a:pathLst>
              <a:path w="344170" h="680719">
                <a:moveTo>
                  <a:pt x="343828" y="0"/>
                </a:moveTo>
                <a:lnTo>
                  <a:pt x="0" y="0"/>
                </a:lnTo>
                <a:lnTo>
                  <a:pt x="0" y="680466"/>
                </a:lnTo>
                <a:lnTo>
                  <a:pt x="343828" y="680466"/>
                </a:lnTo>
                <a:lnTo>
                  <a:pt x="343828" y="0"/>
                </a:lnTo>
                <a:close/>
              </a:path>
            </a:pathLst>
          </a:custGeom>
          <a:solidFill>
            <a:srgbClr val="2365C7"/>
          </a:solidFill>
          <a:ln w="9525">
            <a:noFill/>
            <a:miter lim="800000"/>
            <a:headEnd/>
            <a:tailEnd/>
          </a:ln>
        </p:spPr>
        <p:txBody>
          <a:bodyPr lIns="0" tIns="0" rIns="0" bIns="0"/>
          <a:lstStyle/>
          <a:p>
            <a:endParaRPr lang="ru-RU" sz="2400"/>
          </a:p>
        </p:txBody>
      </p:sp>
      <p:sp>
        <p:nvSpPr>
          <p:cNvPr id="3079" name="object 9"/>
          <p:cNvSpPr>
            <a:spLocks noChangeArrowheads="1"/>
          </p:cNvSpPr>
          <p:nvPr/>
        </p:nvSpPr>
        <p:spPr bwMode="auto">
          <a:xfrm>
            <a:off x="9940925" y="482600"/>
            <a:ext cx="1276350" cy="1276350"/>
          </a:xfrm>
          <a:custGeom>
            <a:avLst/>
            <a:gdLst>
              <a:gd name="T0" fmla="*/ 0 w 603885"/>
              <a:gd name="T1" fmla="*/ 0 h 603885"/>
              <a:gd name="T2" fmla="*/ 603885 w 603885"/>
              <a:gd name="T3" fmla="*/ 603885 h 603885"/>
            </a:gdLst>
            <a:ahLst/>
            <a:cxnLst/>
            <a:rect l="T0" t="T1" r="T2" b="T3"/>
            <a:pathLst>
              <a:path w="603885" h="603885">
                <a:moveTo>
                  <a:pt x="603605" y="0"/>
                </a:moveTo>
                <a:lnTo>
                  <a:pt x="0" y="0"/>
                </a:lnTo>
                <a:lnTo>
                  <a:pt x="0" y="603618"/>
                </a:lnTo>
                <a:lnTo>
                  <a:pt x="603605" y="603618"/>
                </a:lnTo>
                <a:lnTo>
                  <a:pt x="603605" y="0"/>
                </a:lnTo>
                <a:close/>
              </a:path>
            </a:pathLst>
          </a:custGeom>
          <a:solidFill>
            <a:srgbClr val="00A859"/>
          </a:solidFill>
          <a:ln w="9525">
            <a:noFill/>
            <a:miter lim="800000"/>
            <a:headEnd/>
            <a:tailEnd/>
          </a:ln>
        </p:spPr>
        <p:txBody>
          <a:bodyPr lIns="0" tIns="0" rIns="0" bIns="0"/>
          <a:lstStyle/>
          <a:p>
            <a:endParaRPr lang="ru-RU" sz="2400"/>
          </a:p>
        </p:txBody>
      </p:sp>
      <p:sp>
        <p:nvSpPr>
          <p:cNvPr id="3080" name="object 10"/>
          <p:cNvSpPr>
            <a:spLocks noChangeArrowheads="1"/>
          </p:cNvSpPr>
          <p:nvPr/>
        </p:nvSpPr>
        <p:spPr bwMode="auto">
          <a:xfrm>
            <a:off x="9940925" y="482600"/>
            <a:ext cx="1276350" cy="1276350"/>
          </a:xfrm>
          <a:custGeom>
            <a:avLst/>
            <a:gdLst>
              <a:gd name="T0" fmla="*/ 0 w 603885"/>
              <a:gd name="T1" fmla="*/ 0 h 603885"/>
              <a:gd name="T2" fmla="*/ 603885 w 603885"/>
              <a:gd name="T3" fmla="*/ 603885 h 603885"/>
            </a:gdLst>
            <a:ahLst/>
            <a:cxnLst/>
            <a:rect l="T0" t="T1" r="T2" b="T3"/>
            <a:pathLst>
              <a:path w="603885" h="603885">
                <a:moveTo>
                  <a:pt x="0" y="0"/>
                </a:moveTo>
                <a:lnTo>
                  <a:pt x="603605" y="0"/>
                </a:lnTo>
                <a:lnTo>
                  <a:pt x="603605" y="603618"/>
                </a:lnTo>
                <a:lnTo>
                  <a:pt x="0" y="603618"/>
                </a:lnTo>
                <a:lnTo>
                  <a:pt x="0" y="0"/>
                </a:lnTo>
                <a:close/>
              </a:path>
            </a:pathLst>
          </a:custGeom>
          <a:noFill/>
          <a:ln w="30481">
            <a:solidFill>
              <a:srgbClr val="FEFEFE"/>
            </a:solidFill>
            <a:miter lim="800000"/>
            <a:headEnd/>
            <a:tailEnd/>
          </a:ln>
        </p:spPr>
        <p:txBody>
          <a:bodyPr lIns="0" tIns="0" rIns="0" bIns="0"/>
          <a:lstStyle/>
          <a:p>
            <a:endParaRPr lang="ru-RU" sz="2400"/>
          </a:p>
        </p:txBody>
      </p:sp>
      <p:sp>
        <p:nvSpPr>
          <p:cNvPr id="22" name="object 12">
            <a:extLst>
              <a:ext uri="{FF2B5EF4-FFF2-40B4-BE49-F238E27FC236}"/>
            </a:extLst>
          </p:cNvPr>
          <p:cNvSpPr txBox="1"/>
          <p:nvPr/>
        </p:nvSpPr>
        <p:spPr>
          <a:xfrm>
            <a:off x="10410825" y="527050"/>
            <a:ext cx="366713" cy="787400"/>
          </a:xfrm>
          <a:prstGeom prst="rect">
            <a:avLst/>
          </a:prstGeom>
        </p:spPr>
        <p:txBody>
          <a:bodyPr lIns="0" tIns="33554" rIns="0" bIns="0">
            <a:spAutoFit/>
          </a:bodyPr>
          <a:lstStyle/>
          <a:p>
            <a:pPr>
              <a:spcBef>
                <a:spcPts val="265"/>
              </a:spcBef>
              <a:defRPr/>
            </a:pPr>
            <a:r>
              <a:rPr lang="en-US" sz="4800" b="1" spc="21" dirty="0">
                <a:solidFill>
                  <a:srgbClr val="FEFEFE"/>
                </a:solidFill>
                <a:latin typeface="Arial"/>
                <a:cs typeface="Arial"/>
              </a:rPr>
              <a:t>5</a:t>
            </a:r>
            <a:endParaRPr sz="4800" dirty="0">
              <a:latin typeface="Arial"/>
              <a:cs typeface="Arial"/>
            </a:endParaRPr>
          </a:p>
        </p:txBody>
      </p:sp>
      <p:sp>
        <p:nvSpPr>
          <p:cNvPr id="23" name="object 13">
            <a:extLst>
              <a:ext uri="{FF2B5EF4-FFF2-40B4-BE49-F238E27FC236}"/>
            </a:extLst>
          </p:cNvPr>
          <p:cNvSpPr txBox="1"/>
          <p:nvPr/>
        </p:nvSpPr>
        <p:spPr>
          <a:xfrm>
            <a:off x="10296525" y="1146175"/>
            <a:ext cx="569913" cy="447675"/>
          </a:xfrm>
          <a:prstGeom prst="rect">
            <a:avLst/>
          </a:prstGeom>
        </p:spPr>
        <p:txBody>
          <a:bodyPr lIns="0" tIns="25500" rIns="0" bIns="0">
            <a:spAutoFit/>
          </a:bodyPr>
          <a:lstStyle/>
          <a:p>
            <a:pPr>
              <a:spcBef>
                <a:spcPts val="201"/>
              </a:spcBef>
              <a:defRPr/>
            </a:pPr>
            <a:r>
              <a:rPr sz="2700" spc="-11" dirty="0">
                <a:solidFill>
                  <a:srgbClr val="FEFEFE"/>
                </a:solidFill>
                <a:latin typeface="Arial"/>
                <a:cs typeface="Arial"/>
              </a:rPr>
              <a:t>sinf</a:t>
            </a:r>
            <a:endParaRPr sz="2700" dirty="0">
              <a:latin typeface="Arial"/>
              <a:cs typeface="Arial"/>
            </a:endParaRPr>
          </a:p>
        </p:txBody>
      </p:sp>
      <p:sp>
        <p:nvSpPr>
          <p:cNvPr id="3083" name="object 31"/>
          <p:cNvSpPr>
            <a:spLocks noChangeArrowheads="1"/>
          </p:cNvSpPr>
          <p:nvPr/>
        </p:nvSpPr>
        <p:spPr bwMode="auto">
          <a:xfrm>
            <a:off x="742950" y="750888"/>
            <a:ext cx="269875" cy="404812"/>
          </a:xfrm>
          <a:prstGeom prst="rect">
            <a:avLst/>
          </a:prstGeom>
          <a:blipFill dpi="0" rotWithShape="1">
            <a:blip r:embed="rId2"/>
            <a:srcRect/>
            <a:stretch>
              <a:fillRect/>
            </a:stretch>
          </a:blipFill>
          <a:ln w="9525">
            <a:noFill/>
            <a:miter lim="800000"/>
            <a:headEnd/>
            <a:tailEnd/>
          </a:ln>
        </p:spPr>
        <p:txBody>
          <a:bodyPr lIns="0" tIns="0" rIns="0" bIns="0"/>
          <a:lstStyle/>
          <a:p>
            <a:endParaRPr lang="ru-RU"/>
          </a:p>
        </p:txBody>
      </p:sp>
      <p:sp>
        <p:nvSpPr>
          <p:cNvPr id="3084" name="object 32"/>
          <p:cNvSpPr>
            <a:spLocks noChangeArrowheads="1"/>
          </p:cNvSpPr>
          <p:nvPr/>
        </p:nvSpPr>
        <p:spPr bwMode="auto">
          <a:xfrm>
            <a:off x="1071563" y="673100"/>
            <a:ext cx="269875" cy="482600"/>
          </a:xfrm>
          <a:prstGeom prst="rect">
            <a:avLst/>
          </a:prstGeom>
          <a:blipFill dpi="0" rotWithShape="1">
            <a:blip r:embed="rId3"/>
            <a:srcRect/>
            <a:stretch>
              <a:fillRect/>
            </a:stretch>
          </a:blipFill>
          <a:ln w="9525">
            <a:noFill/>
            <a:miter lim="800000"/>
            <a:headEnd/>
            <a:tailEnd/>
          </a:ln>
        </p:spPr>
        <p:txBody>
          <a:bodyPr lIns="0" tIns="0" rIns="0" bIns="0"/>
          <a:lstStyle/>
          <a:p>
            <a:endParaRPr lang="ru-RU"/>
          </a:p>
        </p:txBody>
      </p:sp>
      <p:sp>
        <p:nvSpPr>
          <p:cNvPr id="3085" name="object 33"/>
          <p:cNvSpPr>
            <a:spLocks noChangeArrowheads="1"/>
          </p:cNvSpPr>
          <p:nvPr/>
        </p:nvSpPr>
        <p:spPr bwMode="auto">
          <a:xfrm>
            <a:off x="1398588" y="828675"/>
            <a:ext cx="269875" cy="327025"/>
          </a:xfrm>
          <a:prstGeom prst="rect">
            <a:avLst/>
          </a:prstGeom>
          <a:blipFill dpi="0" rotWithShape="1">
            <a:blip r:embed="rId4"/>
            <a:srcRect/>
            <a:stretch>
              <a:fillRect/>
            </a:stretch>
          </a:blipFill>
          <a:ln w="9525">
            <a:noFill/>
            <a:miter lim="800000"/>
            <a:headEnd/>
            <a:tailEnd/>
          </a:ln>
        </p:spPr>
        <p:txBody>
          <a:bodyPr lIns="0" tIns="0" rIns="0" bIns="0"/>
          <a:lstStyle/>
          <a:p>
            <a:endParaRPr lang="ru-RU"/>
          </a:p>
        </p:txBody>
      </p:sp>
      <p:sp>
        <p:nvSpPr>
          <p:cNvPr id="3086" name="object 34"/>
          <p:cNvSpPr>
            <a:spLocks noChangeArrowheads="1"/>
          </p:cNvSpPr>
          <p:nvPr/>
        </p:nvSpPr>
        <p:spPr bwMode="auto">
          <a:xfrm>
            <a:off x="993775" y="1214438"/>
            <a:ext cx="520700" cy="346075"/>
          </a:xfrm>
          <a:prstGeom prst="rect">
            <a:avLst/>
          </a:prstGeom>
          <a:blipFill dpi="0" rotWithShape="1">
            <a:blip r:embed="rId5"/>
            <a:srcRect/>
            <a:stretch>
              <a:fillRect/>
            </a:stretch>
          </a:blipFill>
          <a:ln w="9525">
            <a:noFill/>
            <a:miter lim="800000"/>
            <a:headEnd/>
            <a:tailEnd/>
          </a:ln>
        </p:spPr>
        <p:txBody>
          <a:bodyPr lIns="0" tIns="0" rIns="0" bIns="0"/>
          <a:lstStyle/>
          <a:p>
            <a:endParaRPr lang="ru-RU"/>
          </a:p>
        </p:txBody>
      </p:sp>
      <p:pic>
        <p:nvPicPr>
          <p:cNvPr id="1027" name="Picture 3" descr="C:\Users\win7 32\Desktop\predmeti-dlya-postuplenia.jpg"/>
          <p:cNvPicPr>
            <a:picLocks noChangeAspect="1" noChangeArrowheads="1"/>
          </p:cNvPicPr>
          <p:nvPr/>
        </p:nvPicPr>
        <p:blipFill>
          <a:blip r:embed="rId6"/>
          <a:srcRect/>
          <a:stretch>
            <a:fillRect/>
          </a:stretch>
        </p:blipFill>
        <p:spPr bwMode="auto">
          <a:xfrm>
            <a:off x="7453322" y="2786058"/>
            <a:ext cx="4291011" cy="3400425"/>
          </a:xfrm>
          <a:prstGeom prst="rect">
            <a:avLst/>
          </a:prstGeom>
          <a:noFill/>
        </p:spPr>
      </p:pic>
    </p:spTree>
  </p:cSld>
  <p:clrMapOvr>
    <a:masterClrMapping/>
  </p:clrMapOvr>
  <p:transition spd="med">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SAVOLLAR</a:t>
            </a:r>
            <a:endParaRPr lang="ru-RU" sz="4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452398" y="1571612"/>
            <a:ext cx="11358642" cy="4708981"/>
          </a:xfrm>
          <a:prstGeom prst="rect">
            <a:avLst/>
          </a:prstGeom>
          <a:noFill/>
        </p:spPr>
        <p:txBody>
          <a:bodyPr wrap="square" rtlCol="0">
            <a:spAutoFit/>
          </a:bodyPr>
          <a:lstStyle/>
          <a:p>
            <a:r>
              <a:rPr lang="en-US" sz="4400" dirty="0" smtClean="0">
                <a:latin typeface="Times New Roman" pitchFamily="18" charset="0"/>
                <a:cs typeface="Times New Roman" pitchFamily="18" charset="0"/>
              </a:rPr>
              <a:t>1.Dars </a:t>
            </a:r>
            <a:r>
              <a:rPr lang="en-US" sz="4400" dirty="0" err="1" smtClean="0">
                <a:latin typeface="Times New Roman" pitchFamily="18" charset="0"/>
                <a:cs typeface="Times New Roman" pitchFamily="18" charset="0"/>
              </a:rPr>
              <a:t>jadvalida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yana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qanday</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fanlar</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joylashtirilgan</a:t>
            </a:r>
            <a:r>
              <a:rPr lang="en-US" sz="4400" dirty="0" smtClean="0">
                <a:latin typeface="Times New Roman" pitchFamily="18" charset="0"/>
                <a:cs typeface="Times New Roman" pitchFamily="18" charset="0"/>
              </a:rPr>
              <a:t>?</a:t>
            </a:r>
          </a:p>
          <a:p>
            <a:r>
              <a:rPr lang="en-US" sz="4400" dirty="0" smtClean="0">
                <a:latin typeface="Times New Roman" pitchFamily="18" charset="0"/>
                <a:cs typeface="Times New Roman" pitchFamily="18" charset="0"/>
              </a:rPr>
              <a:t>1.Dars </a:t>
            </a:r>
            <a:r>
              <a:rPr lang="en-US" sz="4400" dirty="0" err="1" smtClean="0">
                <a:latin typeface="Times New Roman" pitchFamily="18" charset="0"/>
                <a:cs typeface="Times New Roman" pitchFamily="18" charset="0"/>
              </a:rPr>
              <a:t>jadvalida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geografiya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texnologiya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vatan</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tuyg‘usi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fanlari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joylashtirilgan</a:t>
            </a:r>
            <a:r>
              <a:rPr lang="en-US" sz="4400" dirty="0" smtClean="0">
                <a:latin typeface="Times New Roman" pitchFamily="18" charset="0"/>
                <a:cs typeface="Times New Roman" pitchFamily="18" charset="0"/>
              </a:rPr>
              <a:t>.</a:t>
            </a:r>
          </a:p>
          <a:p>
            <a:r>
              <a:rPr lang="en-US" sz="4400" dirty="0" smtClean="0">
                <a:latin typeface="Times New Roman" pitchFamily="18" charset="0"/>
                <a:cs typeface="Times New Roman" pitchFamily="18" charset="0"/>
              </a:rPr>
              <a:t>2. </a:t>
            </a:r>
            <a:r>
              <a:rPr lang="en-US" sz="4400" dirty="0" err="1" smtClean="0">
                <a:latin typeface="Times New Roman" pitchFamily="18" charset="0"/>
                <a:cs typeface="Times New Roman" pitchFamily="18" charset="0"/>
              </a:rPr>
              <a:t>Qaysi</a:t>
            </a:r>
            <a:r>
              <a:rPr lang="en-US" sz="4400" dirty="0" smtClean="0">
                <a:latin typeface="Times New Roman" pitchFamily="18" charset="0"/>
                <a:cs typeface="Times New Roman" pitchFamily="18" charset="0"/>
              </a:rPr>
              <a:t> fan </a:t>
            </a:r>
            <a:r>
              <a:rPr lang="en-US" sz="4400" dirty="0" err="1" smtClean="0">
                <a:latin typeface="Times New Roman" pitchFamily="18" charset="0"/>
                <a:cs typeface="Times New Roman" pitchFamily="18" charset="0"/>
              </a:rPr>
              <a:t>siz</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uchun</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qiziqarli</a:t>
            </a:r>
            <a:r>
              <a:rPr lang="en-US" sz="4400" dirty="0" smtClean="0">
                <a:latin typeface="Times New Roman" pitchFamily="18" charset="0"/>
                <a:cs typeface="Times New Roman" pitchFamily="18" charset="0"/>
              </a:rPr>
              <a:t>?</a:t>
            </a:r>
          </a:p>
          <a:p>
            <a:r>
              <a:rPr lang="en-US" sz="4400" dirty="0" smtClean="0">
                <a:latin typeface="Times New Roman" pitchFamily="18" charset="0"/>
                <a:cs typeface="Times New Roman" pitchFamily="18" charset="0"/>
              </a:rPr>
              <a:t>3. </a:t>
            </a:r>
            <a:r>
              <a:rPr lang="en-US" sz="4400" dirty="0" err="1" smtClean="0">
                <a:latin typeface="Times New Roman" pitchFamily="18" charset="0"/>
                <a:cs typeface="Times New Roman" pitchFamily="18" charset="0"/>
              </a:rPr>
              <a:t>Qaysi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fanni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o‘zlashtirishda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qiynalyapsiz</a:t>
            </a:r>
            <a:r>
              <a:rPr lang="en-US" sz="4400" dirty="0" smtClean="0">
                <a:latin typeface="Times New Roman" pitchFamily="18" charset="0"/>
                <a:cs typeface="Times New Roman" pitchFamily="18" charset="0"/>
              </a:rPr>
              <a:t>?</a:t>
            </a:r>
          </a:p>
          <a:p>
            <a:endParaRPr lang="ru-RU" sz="36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274638"/>
            <a:ext cx="10918825" cy="677862"/>
          </a:xfrm>
        </p:spPr>
        <p:txBody>
          <a:bodyPr/>
          <a:lstStyle/>
          <a:p>
            <a:pPr eaLnBrk="1" fontAlgn="auto" hangingPunct="1">
              <a:spcBef>
                <a:spcPts val="0"/>
              </a:spcBef>
              <a:spcAft>
                <a:spcPts val="0"/>
              </a:spcAft>
              <a:defRPr/>
            </a:pPr>
            <a:r>
              <a:rPr lang="en-US" dirty="0" smtClean="0"/>
              <a:t> </a:t>
            </a:r>
            <a:r>
              <a:rPr lang="en-US" sz="4400" dirty="0" smtClean="0">
                <a:latin typeface="Times New Roman" panose="02020603050405020304" pitchFamily="18" charset="0"/>
                <a:cs typeface="Times New Roman" panose="02020603050405020304" pitchFamily="18" charset="0"/>
              </a:rPr>
              <a:t>LUG‘AT </a:t>
            </a:r>
            <a:endParaRPr lang="ru-RU" sz="4400" dirty="0">
              <a:latin typeface="Times New Roman" panose="02020603050405020304" pitchFamily="18" charset="0"/>
              <a:cs typeface="Times New Roman" panose="02020603050405020304" pitchFamily="18" charset="0"/>
            </a:endParaRPr>
          </a:p>
        </p:txBody>
      </p:sp>
      <p:sp>
        <p:nvSpPr>
          <p:cNvPr id="9219" name="TextBox 6"/>
          <p:cNvSpPr txBox="1">
            <a:spLocks noChangeArrowheads="1"/>
          </p:cNvSpPr>
          <p:nvPr/>
        </p:nvSpPr>
        <p:spPr bwMode="auto">
          <a:xfrm>
            <a:off x="4953000" y="1214438"/>
            <a:ext cx="6929438" cy="6647974"/>
          </a:xfrm>
          <a:prstGeom prst="rect">
            <a:avLst/>
          </a:prstGeom>
          <a:noFill/>
          <a:ln w="9525">
            <a:noFill/>
            <a:miter lim="800000"/>
            <a:headEnd/>
            <a:tailEnd/>
          </a:ln>
        </p:spPr>
        <p:txBody>
          <a:bodyPr>
            <a:spAutoFit/>
          </a:bodyPr>
          <a:lstStyle/>
          <a:p>
            <a:r>
              <a:rPr lang="en-US" sz="4400" b="1" dirty="0" err="1" smtClean="0">
                <a:solidFill>
                  <a:srgbClr val="7030A0"/>
                </a:solidFill>
                <a:latin typeface="Times New Roman" pitchFamily="18" charset="0"/>
                <a:cs typeface="Times New Roman" pitchFamily="18" charset="0"/>
              </a:rPr>
              <a:t>o‘quv</a:t>
            </a:r>
            <a:r>
              <a:rPr lang="en-US" sz="4400" b="1" dirty="0" smtClean="0">
                <a:solidFill>
                  <a:srgbClr val="7030A0"/>
                </a:solidFill>
                <a:latin typeface="Times New Roman" pitchFamily="18" charset="0"/>
                <a:cs typeface="Times New Roman" pitchFamily="18" charset="0"/>
              </a:rPr>
              <a:t> </a:t>
            </a:r>
            <a:r>
              <a:rPr lang="en-US" sz="4400" b="1" dirty="0" err="1" smtClean="0">
                <a:solidFill>
                  <a:srgbClr val="7030A0"/>
                </a:solidFill>
                <a:latin typeface="Times New Roman" pitchFamily="18" charset="0"/>
                <a:cs typeface="Times New Roman" pitchFamily="18" charset="0"/>
              </a:rPr>
              <a:t>yili</a:t>
            </a:r>
            <a:r>
              <a:rPr lang="en-US" sz="4400" b="1" dirty="0" smtClean="0">
                <a:solidFill>
                  <a:srgbClr val="7030A0"/>
                </a:solidFill>
                <a:latin typeface="Times New Roman" pitchFamily="18" charset="0"/>
                <a:cs typeface="Times New Roman" pitchFamily="18" charset="0"/>
              </a:rPr>
              <a:t> </a:t>
            </a:r>
            <a:r>
              <a:rPr lang="ru-RU" sz="4400" b="1" dirty="0">
                <a:solidFill>
                  <a:srgbClr val="7030A0"/>
                </a:solidFill>
                <a:latin typeface="Times New Roman" pitchFamily="18" charset="0"/>
                <a:cs typeface="Times New Roman" pitchFamily="18" charset="0"/>
              </a:rPr>
              <a:t>– </a:t>
            </a:r>
            <a:r>
              <a:rPr lang="ru-RU" sz="4400" b="1" dirty="0" smtClean="0">
                <a:solidFill>
                  <a:srgbClr val="002060"/>
                </a:solidFill>
                <a:latin typeface="Times New Roman" pitchFamily="18" charset="0"/>
                <a:cs typeface="Times New Roman" pitchFamily="18" charset="0"/>
              </a:rPr>
              <a:t>учебный год</a:t>
            </a:r>
            <a:endParaRPr lang="en-US" sz="4400" b="1" dirty="0">
              <a:solidFill>
                <a:srgbClr val="002060"/>
              </a:solidFill>
              <a:latin typeface="Times New Roman" pitchFamily="18" charset="0"/>
              <a:cs typeface="Times New Roman" pitchFamily="18" charset="0"/>
            </a:endParaRPr>
          </a:p>
          <a:p>
            <a:r>
              <a:rPr lang="en-US" sz="4400" b="1" dirty="0" err="1" smtClean="0">
                <a:solidFill>
                  <a:srgbClr val="7030A0"/>
                </a:solidFill>
                <a:latin typeface="Times New Roman" pitchFamily="18" charset="0"/>
                <a:cs typeface="Times New Roman" pitchFamily="18" charset="0"/>
              </a:rPr>
              <a:t>har</a:t>
            </a:r>
            <a:r>
              <a:rPr lang="en-US" sz="4400" b="1" dirty="0" smtClean="0">
                <a:solidFill>
                  <a:srgbClr val="7030A0"/>
                </a:solidFill>
                <a:latin typeface="Times New Roman" pitchFamily="18" charset="0"/>
                <a:cs typeface="Times New Roman" pitchFamily="18" charset="0"/>
              </a:rPr>
              <a:t> </a:t>
            </a:r>
            <a:r>
              <a:rPr lang="en-US" sz="4400" b="1" dirty="0" err="1" smtClean="0">
                <a:solidFill>
                  <a:srgbClr val="7030A0"/>
                </a:solidFill>
                <a:latin typeface="Times New Roman" pitchFamily="18" charset="0"/>
                <a:cs typeface="Times New Roman" pitchFamily="18" charset="0"/>
              </a:rPr>
              <a:t>bir</a:t>
            </a:r>
            <a:r>
              <a:rPr lang="en-US" sz="4400" b="1" dirty="0" smtClean="0">
                <a:solidFill>
                  <a:srgbClr val="7030A0"/>
                </a:solidFill>
                <a:latin typeface="Times New Roman" pitchFamily="18" charset="0"/>
                <a:cs typeface="Times New Roman" pitchFamily="18" charset="0"/>
              </a:rPr>
              <a:t> </a:t>
            </a:r>
            <a:r>
              <a:rPr lang="en-US" sz="4400" b="1" dirty="0">
                <a:solidFill>
                  <a:srgbClr val="7030A0"/>
                </a:solidFill>
                <a:latin typeface="Times New Roman" pitchFamily="18" charset="0"/>
                <a:cs typeface="Times New Roman" pitchFamily="18" charset="0"/>
              </a:rPr>
              <a:t>–</a:t>
            </a:r>
            <a:r>
              <a:rPr lang="ru-RU" sz="4400" b="1" dirty="0">
                <a:solidFill>
                  <a:srgbClr val="7030A0"/>
                </a:solidFill>
                <a:latin typeface="Times New Roman" pitchFamily="18" charset="0"/>
                <a:cs typeface="Times New Roman" pitchFamily="18" charset="0"/>
              </a:rPr>
              <a:t> </a:t>
            </a:r>
            <a:r>
              <a:rPr lang="ru-RU" sz="4400" b="1" dirty="0" smtClean="0">
                <a:solidFill>
                  <a:srgbClr val="002060"/>
                </a:solidFill>
                <a:latin typeface="Times New Roman" pitchFamily="18" charset="0"/>
                <a:cs typeface="Times New Roman" pitchFamily="18" charset="0"/>
              </a:rPr>
              <a:t>каждый</a:t>
            </a:r>
            <a:endParaRPr lang="en-US" sz="4400" b="1" dirty="0">
              <a:solidFill>
                <a:srgbClr val="002060"/>
              </a:solidFill>
              <a:latin typeface="Times New Roman" pitchFamily="18" charset="0"/>
              <a:cs typeface="Times New Roman" pitchFamily="18" charset="0"/>
            </a:endParaRPr>
          </a:p>
          <a:p>
            <a:r>
              <a:rPr lang="en-US" sz="4400" b="1" dirty="0" err="1" smtClean="0">
                <a:solidFill>
                  <a:srgbClr val="7030A0"/>
                </a:solidFill>
                <a:latin typeface="Times New Roman" pitchFamily="18" charset="0"/>
                <a:cs typeface="Times New Roman" pitchFamily="18" charset="0"/>
              </a:rPr>
              <a:t>bir</a:t>
            </a:r>
            <a:r>
              <a:rPr lang="en-US" sz="4400" b="1" dirty="0" smtClean="0">
                <a:solidFill>
                  <a:srgbClr val="7030A0"/>
                </a:solidFill>
                <a:latin typeface="Times New Roman" pitchFamily="18" charset="0"/>
                <a:cs typeface="Times New Roman" pitchFamily="18" charset="0"/>
              </a:rPr>
              <a:t> </a:t>
            </a:r>
            <a:r>
              <a:rPr lang="en-US" sz="4400" b="1" dirty="0" err="1" smtClean="0">
                <a:solidFill>
                  <a:srgbClr val="7030A0"/>
                </a:solidFill>
                <a:latin typeface="Times New Roman" pitchFamily="18" charset="0"/>
                <a:cs typeface="Times New Roman" pitchFamily="18" charset="0"/>
              </a:rPr>
              <a:t>qancha</a:t>
            </a:r>
            <a:r>
              <a:rPr lang="en-US" sz="4400" b="1" dirty="0" smtClean="0">
                <a:solidFill>
                  <a:srgbClr val="7030A0"/>
                </a:solidFill>
                <a:latin typeface="Times New Roman" pitchFamily="18" charset="0"/>
                <a:cs typeface="Times New Roman" pitchFamily="18" charset="0"/>
              </a:rPr>
              <a:t> –</a:t>
            </a:r>
            <a:r>
              <a:rPr lang="ru-RU" sz="4400" b="1" dirty="0" smtClean="0">
                <a:solidFill>
                  <a:srgbClr val="7030A0"/>
                </a:solidFill>
                <a:latin typeface="Times New Roman" pitchFamily="18" charset="0"/>
                <a:cs typeface="Times New Roman" pitchFamily="18" charset="0"/>
              </a:rPr>
              <a:t> </a:t>
            </a:r>
            <a:r>
              <a:rPr lang="ru-RU" sz="4400" b="1" dirty="0" smtClean="0">
                <a:solidFill>
                  <a:srgbClr val="002060"/>
                </a:solidFill>
                <a:latin typeface="Times New Roman" pitchFamily="18" charset="0"/>
                <a:cs typeface="Times New Roman" pitchFamily="18" charset="0"/>
              </a:rPr>
              <a:t>несколько</a:t>
            </a:r>
            <a:endParaRPr lang="en-US" sz="4400" b="1" dirty="0">
              <a:solidFill>
                <a:srgbClr val="002060"/>
              </a:solidFill>
              <a:latin typeface="Times New Roman" pitchFamily="18" charset="0"/>
              <a:cs typeface="Times New Roman" pitchFamily="18" charset="0"/>
            </a:endParaRPr>
          </a:p>
          <a:p>
            <a:r>
              <a:rPr lang="en-US" sz="4400" b="1" dirty="0" err="1" smtClean="0">
                <a:solidFill>
                  <a:srgbClr val="7030A0"/>
                </a:solidFill>
                <a:latin typeface="Times New Roman" pitchFamily="18" charset="0"/>
                <a:cs typeface="Times New Roman" pitchFamily="18" charset="0"/>
              </a:rPr>
              <a:t>mavzu</a:t>
            </a:r>
            <a:r>
              <a:rPr lang="en-US" sz="4400" b="1" dirty="0" smtClean="0">
                <a:solidFill>
                  <a:srgbClr val="7030A0"/>
                </a:solidFill>
                <a:latin typeface="Times New Roman" pitchFamily="18" charset="0"/>
                <a:cs typeface="Times New Roman" pitchFamily="18" charset="0"/>
              </a:rPr>
              <a:t> </a:t>
            </a:r>
            <a:r>
              <a:rPr lang="en-US" sz="4400" b="1" dirty="0">
                <a:solidFill>
                  <a:srgbClr val="7030A0"/>
                </a:solidFill>
                <a:latin typeface="Times New Roman" pitchFamily="18" charset="0"/>
                <a:cs typeface="Times New Roman" pitchFamily="18" charset="0"/>
              </a:rPr>
              <a:t>–</a:t>
            </a:r>
            <a:r>
              <a:rPr lang="ru-RU" sz="4400" b="1" dirty="0">
                <a:solidFill>
                  <a:srgbClr val="7030A0"/>
                </a:solidFill>
                <a:latin typeface="Times New Roman" pitchFamily="18" charset="0"/>
                <a:cs typeface="Times New Roman" pitchFamily="18" charset="0"/>
              </a:rPr>
              <a:t> </a:t>
            </a:r>
            <a:r>
              <a:rPr lang="ru-RU" sz="4400" b="1" dirty="0" smtClean="0">
                <a:solidFill>
                  <a:srgbClr val="002060"/>
                </a:solidFill>
                <a:latin typeface="Times New Roman" pitchFamily="18" charset="0"/>
                <a:cs typeface="Times New Roman" pitchFamily="18" charset="0"/>
              </a:rPr>
              <a:t>тема</a:t>
            </a:r>
            <a:endParaRPr lang="en-US" sz="4400" b="1" dirty="0">
              <a:solidFill>
                <a:srgbClr val="002060"/>
              </a:solidFill>
              <a:latin typeface="Times New Roman" pitchFamily="18" charset="0"/>
              <a:cs typeface="Times New Roman" pitchFamily="18" charset="0"/>
            </a:endParaRPr>
          </a:p>
          <a:p>
            <a:r>
              <a:rPr lang="en-US" sz="4400" b="1" dirty="0" err="1" smtClean="0">
                <a:solidFill>
                  <a:srgbClr val="7030A0"/>
                </a:solidFill>
                <a:latin typeface="Times New Roman" pitchFamily="18" charset="0"/>
                <a:cs typeface="Times New Roman" pitchFamily="18" charset="0"/>
              </a:rPr>
              <a:t>intilish</a:t>
            </a:r>
            <a:r>
              <a:rPr lang="en-US" sz="4400" b="1" dirty="0" smtClean="0">
                <a:solidFill>
                  <a:srgbClr val="7030A0"/>
                </a:solidFill>
                <a:latin typeface="Times New Roman" pitchFamily="18" charset="0"/>
                <a:cs typeface="Times New Roman" pitchFamily="18" charset="0"/>
              </a:rPr>
              <a:t> </a:t>
            </a:r>
            <a:r>
              <a:rPr lang="en-US" sz="4400" b="1" dirty="0">
                <a:solidFill>
                  <a:srgbClr val="7030A0"/>
                </a:solidFill>
                <a:latin typeface="Times New Roman" pitchFamily="18" charset="0"/>
                <a:cs typeface="Times New Roman" pitchFamily="18" charset="0"/>
              </a:rPr>
              <a:t>–</a:t>
            </a:r>
            <a:r>
              <a:rPr lang="ru-RU" sz="4400" b="1" dirty="0">
                <a:solidFill>
                  <a:srgbClr val="7030A0"/>
                </a:solidFill>
                <a:latin typeface="Times New Roman" pitchFamily="18" charset="0"/>
                <a:cs typeface="Times New Roman" pitchFamily="18" charset="0"/>
              </a:rPr>
              <a:t> </a:t>
            </a:r>
            <a:r>
              <a:rPr lang="ru-RU" sz="4400" b="1" dirty="0" smtClean="0">
                <a:solidFill>
                  <a:srgbClr val="002060"/>
                </a:solidFill>
                <a:latin typeface="Times New Roman" pitchFamily="18" charset="0"/>
                <a:cs typeface="Times New Roman" pitchFamily="18" charset="0"/>
              </a:rPr>
              <a:t>стремление</a:t>
            </a:r>
            <a:endParaRPr lang="en-US" sz="4400" b="1" dirty="0">
              <a:solidFill>
                <a:srgbClr val="002060"/>
              </a:solidFill>
              <a:latin typeface="Times New Roman" pitchFamily="18" charset="0"/>
              <a:cs typeface="Times New Roman" pitchFamily="18" charset="0"/>
            </a:endParaRPr>
          </a:p>
          <a:p>
            <a:r>
              <a:rPr lang="en-US" sz="4400" b="1" dirty="0" err="1" smtClean="0">
                <a:solidFill>
                  <a:srgbClr val="7030A0"/>
                </a:solidFill>
                <a:latin typeface="Times New Roman" pitchFamily="18" charset="0"/>
                <a:cs typeface="Times New Roman" pitchFamily="18" charset="0"/>
              </a:rPr>
              <a:t>odatlanmoq</a:t>
            </a:r>
            <a:r>
              <a:rPr lang="en-US" sz="4400" b="1" dirty="0" smtClean="0">
                <a:solidFill>
                  <a:srgbClr val="7030A0"/>
                </a:solidFill>
                <a:latin typeface="Times New Roman" pitchFamily="18" charset="0"/>
                <a:cs typeface="Times New Roman" pitchFamily="18" charset="0"/>
              </a:rPr>
              <a:t> –</a:t>
            </a:r>
            <a:r>
              <a:rPr lang="ru-RU" sz="4400" b="1" dirty="0" smtClean="0">
                <a:solidFill>
                  <a:srgbClr val="7030A0"/>
                </a:solidFill>
                <a:latin typeface="Times New Roman" pitchFamily="18" charset="0"/>
                <a:cs typeface="Times New Roman" pitchFamily="18" charset="0"/>
              </a:rPr>
              <a:t> </a:t>
            </a:r>
            <a:r>
              <a:rPr lang="ru-RU" sz="4400" b="1" dirty="0" smtClean="0">
                <a:solidFill>
                  <a:srgbClr val="002060"/>
                </a:solidFill>
                <a:latin typeface="Times New Roman" pitchFamily="18" charset="0"/>
                <a:cs typeface="Times New Roman" pitchFamily="18" charset="0"/>
              </a:rPr>
              <a:t>привыкать, приучаться </a:t>
            </a:r>
            <a:endParaRPr lang="en-US" sz="4400" b="1" dirty="0">
              <a:solidFill>
                <a:srgbClr val="002060"/>
              </a:solidFill>
              <a:latin typeface="Times New Roman" pitchFamily="18" charset="0"/>
              <a:cs typeface="Times New Roman" pitchFamily="18" charset="0"/>
            </a:endParaRPr>
          </a:p>
          <a:p>
            <a:r>
              <a:rPr lang="en-US" sz="4400" b="1" dirty="0" smtClean="0">
                <a:solidFill>
                  <a:srgbClr val="7030A0"/>
                </a:solidFill>
                <a:latin typeface="Times New Roman" pitchFamily="18" charset="0"/>
                <a:cs typeface="Times New Roman" pitchFamily="18" charset="0"/>
              </a:rPr>
              <a:t> </a:t>
            </a:r>
            <a:endParaRPr lang="en-US" sz="4400" b="1" dirty="0">
              <a:solidFill>
                <a:srgbClr val="FF0000"/>
              </a:solidFill>
              <a:latin typeface="Times New Roman" pitchFamily="18" charset="0"/>
              <a:cs typeface="Times New Roman" pitchFamily="18" charset="0"/>
            </a:endParaRPr>
          </a:p>
          <a:p>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pic>
        <p:nvPicPr>
          <p:cNvPr id="9220" name="Picture 2" descr="https://qamshy.kz/media/2019/11/28/1535713312_0_92279_cfc3696d_orig.png?width=600&amp;height=315"/>
          <p:cNvPicPr>
            <a:picLocks noChangeAspect="1" noChangeArrowheads="1"/>
          </p:cNvPicPr>
          <p:nvPr/>
        </p:nvPicPr>
        <p:blipFill>
          <a:blip r:embed="rId2"/>
          <a:srcRect/>
          <a:stretch>
            <a:fillRect/>
          </a:stretch>
        </p:blipFill>
        <p:spPr bwMode="auto">
          <a:xfrm>
            <a:off x="452438" y="1357313"/>
            <a:ext cx="4286250" cy="3714750"/>
          </a:xfrm>
          <a:prstGeom prst="rect">
            <a:avLst/>
          </a:prstGeom>
          <a:noFill/>
          <a:ln w="9525">
            <a:noFill/>
            <a:miter lim="800000"/>
            <a:headEnd/>
            <a:tailEnd/>
          </a:ln>
        </p:spPr>
      </p:pic>
      <p:pic>
        <p:nvPicPr>
          <p:cNvPr id="9221" name="Picture 2" descr="https://qamshy.kz/media/2019/11/28/1535713312_0_92279_cfc3696d_orig.png?width=600&amp;height=315"/>
          <p:cNvPicPr>
            <a:picLocks noChangeAspect="1" noChangeArrowheads="1"/>
          </p:cNvPicPr>
          <p:nvPr/>
        </p:nvPicPr>
        <p:blipFill>
          <a:blip r:embed="rId2"/>
          <a:srcRect/>
          <a:stretch>
            <a:fillRect/>
          </a:stretch>
        </p:blipFill>
        <p:spPr bwMode="auto">
          <a:xfrm>
            <a:off x="452438" y="1357313"/>
            <a:ext cx="4286250" cy="3714750"/>
          </a:xfrm>
          <a:prstGeom prst="rect">
            <a:avLst/>
          </a:prstGeom>
          <a:noFill/>
          <a:ln w="9525">
            <a:noFill/>
            <a:miter lim="800000"/>
            <a:headEnd/>
            <a:tailEnd/>
          </a:ln>
        </p:spPr>
      </p:pic>
    </p:spTree>
  </p:cSld>
  <p:clrMapOvr>
    <a:masterClrMapping/>
  </p:clrMapOvr>
  <p:transition spd="med">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595688" y="214313"/>
            <a:ext cx="6286500" cy="1230312"/>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400" dirty="0" smtClean="0">
                <a:latin typeface="Times New Roman" panose="02020603050405020304" pitchFamily="18" charset="0"/>
                <a:cs typeface="Times New Roman" panose="02020603050405020304" pitchFamily="18" charset="0"/>
              </a:rPr>
              <a:t>BILIB  OLING</a:t>
            </a: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
        <p:nvSpPr>
          <p:cNvPr id="12291" name="Содержимое 2"/>
          <p:cNvSpPr>
            <a:spLocks noGrp="1"/>
          </p:cNvSpPr>
          <p:nvPr>
            <p:ph idx="4294967295"/>
          </p:nvPr>
        </p:nvSpPr>
        <p:spPr>
          <a:xfrm>
            <a:off x="190500" y="1196975"/>
            <a:ext cx="11737975" cy="3877985"/>
          </a:xfrm>
        </p:spPr>
        <p:txBody>
          <a:bodyPr/>
          <a:lstStyle/>
          <a:p>
            <a:pPr marL="447675" indent="0" algn="ctr" eaLnBrk="1" hangingPunct="1">
              <a:spcBef>
                <a:spcPct val="0"/>
              </a:spcBef>
              <a:buFontTx/>
              <a:buNone/>
            </a:pPr>
            <a:endParaRPr lang="en-US" sz="4000" dirty="0" smtClean="0">
              <a:solidFill>
                <a:schemeClr val="tx2"/>
              </a:solidFill>
              <a:latin typeface="Times New Roman" pitchFamily="18" charset="0"/>
              <a:cs typeface="Times New Roman" pitchFamily="18" charset="0"/>
            </a:endParaRPr>
          </a:p>
          <a:p>
            <a:pPr marL="447675" indent="0" algn="ctr" eaLnBrk="1" hangingPunct="1">
              <a:spcBef>
                <a:spcPct val="0"/>
              </a:spcBef>
              <a:buFontTx/>
              <a:buNone/>
            </a:pPr>
            <a:r>
              <a:rPr lang="en-US" sz="4000" b="1" dirty="0" smtClean="0">
                <a:latin typeface="Times New Roman" pitchFamily="18" charset="0"/>
                <a:cs typeface="Times New Roman" pitchFamily="18" charset="0"/>
              </a:rPr>
              <a:t>O‘RIN-JOY OTLARI</a:t>
            </a:r>
          </a:p>
          <a:p>
            <a:pPr marL="447675" indent="0" eaLnBrk="1" hangingPunct="1">
              <a:spcBef>
                <a:spcPct val="0"/>
              </a:spcBef>
              <a:buFontTx/>
              <a:buNone/>
            </a:pPr>
            <a:r>
              <a:rPr lang="en-US" sz="4800" dirty="0" smtClean="0">
                <a:latin typeface="Times New Roman" pitchFamily="18" charset="0"/>
                <a:cs typeface="Times New Roman" pitchFamily="18" charset="0"/>
              </a:rPr>
              <a:t>O ‘</a:t>
            </a:r>
            <a:r>
              <a:rPr lang="en-US" sz="4800" dirty="0" err="1" smtClean="0">
                <a:latin typeface="Times New Roman" pitchFamily="18" charset="0"/>
                <a:cs typeface="Times New Roman" pitchFamily="18" charset="0"/>
              </a:rPr>
              <a:t>rin</a:t>
            </a:r>
            <a:r>
              <a:rPr lang="en-US" sz="4800" dirty="0" smtClean="0">
                <a:latin typeface="Times New Roman" pitchFamily="18" charset="0"/>
                <a:cs typeface="Times New Roman" pitchFamily="18" charset="0"/>
              </a:rPr>
              <a:t>-joy </a:t>
            </a:r>
            <a:r>
              <a:rPr lang="en-US" sz="4800" dirty="0" err="1" smtClean="0">
                <a:latin typeface="Times New Roman" pitchFamily="18" charset="0"/>
                <a:cs typeface="Times New Roman" pitchFamily="18" charset="0"/>
              </a:rPr>
              <a:t>otlari</a:t>
            </a:r>
            <a:r>
              <a:rPr lang="en-US" sz="4800" dirty="0" smtClean="0">
                <a:latin typeface="Times New Roman" pitchFamily="18" charset="0"/>
                <a:cs typeface="Times New Roman" pitchFamily="18" charset="0"/>
              </a:rPr>
              <a:t> tub </a:t>
            </a:r>
            <a:r>
              <a:rPr lang="en-US" sz="4800" dirty="0" err="1" smtClean="0">
                <a:latin typeface="Times New Roman" pitchFamily="18" charset="0"/>
                <a:cs typeface="Times New Roman" pitchFamily="18" charset="0"/>
              </a:rPr>
              <a:t>va</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yasama</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bo‘ladi</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Yasama</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o‘rin</a:t>
            </a:r>
            <a:r>
              <a:rPr lang="en-US" sz="4800" dirty="0" smtClean="0">
                <a:latin typeface="Times New Roman" pitchFamily="18" charset="0"/>
                <a:cs typeface="Times New Roman" pitchFamily="18" charset="0"/>
              </a:rPr>
              <a:t>-joy </a:t>
            </a:r>
            <a:r>
              <a:rPr lang="en-US" sz="4800" dirty="0" err="1" smtClean="0">
                <a:latin typeface="Times New Roman" pitchFamily="18" charset="0"/>
                <a:cs typeface="Times New Roman" pitchFamily="18" charset="0"/>
              </a:rPr>
              <a:t>otlari</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loq</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zor</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iston</a:t>
            </a:r>
            <a:r>
              <a:rPr lang="en-US" sz="4800" dirty="0" smtClean="0">
                <a:latin typeface="Times New Roman" pitchFamily="18" charset="0"/>
                <a:cs typeface="Times New Roman" pitchFamily="18" charset="0"/>
              </a:rPr>
              <a:t>, </a:t>
            </a:r>
          </a:p>
          <a:p>
            <a:pPr marL="447675" indent="0" eaLnBrk="1" hangingPunct="1">
              <a:spcBef>
                <a:spcPct val="0"/>
              </a:spcBef>
              <a:buFontTx/>
              <a:buNone/>
            </a:pPr>
            <a:r>
              <a:rPr lang="en-US" sz="4800" dirty="0" smtClean="0">
                <a:latin typeface="Times New Roman" pitchFamily="18" charset="0"/>
                <a:cs typeface="Times New Roman" pitchFamily="18" charset="0"/>
              </a:rPr>
              <a:t>-</a:t>
            </a:r>
            <a:r>
              <a:rPr lang="en-US" sz="4800" dirty="0" err="1" smtClean="0">
                <a:latin typeface="Times New Roman" pitchFamily="18" charset="0"/>
                <a:cs typeface="Times New Roman" pitchFamily="18" charset="0"/>
              </a:rPr>
              <a:t>goh</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xona</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qo‘shimchalari</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bilan</a:t>
            </a:r>
            <a:r>
              <a:rPr lang="en-US" sz="4800" dirty="0" smtClean="0">
                <a:latin typeface="Times New Roman" pitchFamily="18" charset="0"/>
                <a:cs typeface="Times New Roman" pitchFamily="18" charset="0"/>
              </a:rPr>
              <a:t> </a:t>
            </a:r>
            <a:r>
              <a:rPr lang="en-US" sz="4800" dirty="0" err="1" smtClean="0">
                <a:latin typeface="Times New Roman" pitchFamily="18" charset="0"/>
                <a:cs typeface="Times New Roman" pitchFamily="18" charset="0"/>
              </a:rPr>
              <a:t>yasaladi</a:t>
            </a:r>
            <a:r>
              <a:rPr lang="en-US" sz="4800" dirty="0" smtClean="0">
                <a:latin typeface="Times New Roman" pitchFamily="18" charset="0"/>
                <a:cs typeface="Times New Roman" pitchFamily="18" charset="0"/>
              </a:rPr>
              <a:t>. </a:t>
            </a:r>
          </a:p>
          <a:p>
            <a:pPr marL="447675" indent="0" eaLnBrk="1" hangingPunct="1">
              <a:spcBef>
                <a:spcPct val="0"/>
              </a:spcBef>
              <a:buFontTx/>
              <a:buNone/>
            </a:pPr>
            <a:endParaRPr lang="en-US" sz="2800" b="1" dirty="0" smtClean="0">
              <a:latin typeface="Times New Roman" pitchFamily="18" charset="0"/>
              <a:cs typeface="Times New Roman" pitchFamily="18" charset="0"/>
            </a:endParaRPr>
          </a:p>
        </p:txBody>
      </p:sp>
      <p:pic>
        <p:nvPicPr>
          <p:cNvPr id="12292" name="Picture 4" descr="C:\Documents and Settings\User\Рабочий стол\онлайн дарс\1-дарсга расмлар\IMG_20200805_062549_479.jpg"/>
          <p:cNvPicPr>
            <a:picLocks noChangeAspect="1" noChangeArrowheads="1"/>
          </p:cNvPicPr>
          <p:nvPr/>
        </p:nvPicPr>
        <p:blipFill>
          <a:blip r:embed="rId2"/>
          <a:srcRect/>
          <a:stretch>
            <a:fillRect/>
          </a:stretch>
        </p:blipFill>
        <p:spPr bwMode="auto">
          <a:xfrm>
            <a:off x="190500" y="214313"/>
            <a:ext cx="928688" cy="785812"/>
          </a:xfrm>
          <a:prstGeom prst="rect">
            <a:avLst/>
          </a:prstGeom>
          <a:noFill/>
          <a:ln w="9525">
            <a:noFill/>
            <a:miter lim="800000"/>
            <a:headEnd/>
            <a:tailEnd/>
          </a:ln>
        </p:spPr>
      </p:pic>
      <p:sp>
        <p:nvSpPr>
          <p:cNvPr id="12293" name="AutoShape 6" descr="Ташкент | Tashkent , город Toshkent Viloyati | Город, Места ..."/>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pPr eaLnBrk="1" hangingPunct="1"/>
            <a:endParaRPr lang="ru-RU"/>
          </a:p>
        </p:txBody>
      </p:sp>
    </p:spTree>
  </p:cSld>
  <p:clrMapOvr>
    <a:masterClrMapping/>
  </p:clrMapOvr>
  <p:transition spd="med">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595688" y="214313"/>
            <a:ext cx="6286500" cy="1230312"/>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400" dirty="0" smtClean="0">
                <a:latin typeface="Times New Roman" panose="02020603050405020304" pitchFamily="18" charset="0"/>
                <a:cs typeface="Times New Roman" panose="02020603050405020304" pitchFamily="18" charset="0"/>
              </a:rPr>
              <a:t>BILIB  OLING</a:t>
            </a: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pic>
        <p:nvPicPr>
          <p:cNvPr id="12292" name="Picture 4" descr="C:\Documents and Settings\User\Рабочий стол\онлайн дарс\1-дарсга расмлар\IMG_20200805_062549_479.jpg"/>
          <p:cNvPicPr>
            <a:picLocks noChangeAspect="1" noChangeArrowheads="1"/>
          </p:cNvPicPr>
          <p:nvPr/>
        </p:nvPicPr>
        <p:blipFill>
          <a:blip r:embed="rId2"/>
          <a:srcRect/>
          <a:stretch>
            <a:fillRect/>
          </a:stretch>
        </p:blipFill>
        <p:spPr bwMode="auto">
          <a:xfrm>
            <a:off x="190500" y="214313"/>
            <a:ext cx="928688" cy="785812"/>
          </a:xfrm>
          <a:prstGeom prst="rect">
            <a:avLst/>
          </a:prstGeom>
          <a:noFill/>
          <a:ln w="9525">
            <a:noFill/>
            <a:miter lim="800000"/>
            <a:headEnd/>
            <a:tailEnd/>
          </a:ln>
        </p:spPr>
      </p:pic>
      <p:sp>
        <p:nvSpPr>
          <p:cNvPr id="12293" name="AutoShape 6" descr="Ташкент | Tashkent , город Toshkent Viloyati | Город, Места ..."/>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pPr eaLnBrk="1" hangingPunct="1"/>
            <a:endParaRPr lang="ru-RU"/>
          </a:p>
        </p:txBody>
      </p:sp>
      <p:graphicFrame>
        <p:nvGraphicFramePr>
          <p:cNvPr id="6" name="Схема 5"/>
          <p:cNvGraphicFramePr/>
          <p:nvPr/>
        </p:nvGraphicFramePr>
        <p:xfrm>
          <a:off x="380960" y="1357298"/>
          <a:ext cx="11358642" cy="47810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1- MASHQ</a:t>
            </a:r>
            <a:endParaRPr lang="ru-RU" sz="40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09522" y="1142984"/>
            <a:ext cx="11430080" cy="1077218"/>
          </a:xfrm>
          <a:prstGeom prst="rect">
            <a:avLst/>
          </a:prstGeom>
          <a:noFill/>
        </p:spPr>
        <p:txBody>
          <a:bodyPr wrap="square" rtlCol="0">
            <a:spAutoFit/>
          </a:bodyPr>
          <a:lstStyle/>
          <a:p>
            <a:pPr algn="ctr"/>
            <a:r>
              <a:rPr lang="en-US" sz="3200" dirty="0" err="1" smtClean="0">
                <a:latin typeface="Times New Roman" pitchFamily="18" charset="0"/>
                <a:cs typeface="Times New Roman" pitchFamily="18" charset="0"/>
              </a:rPr>
              <a:t>Berilgan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so‘zlarni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ikki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guruhga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ajratib</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yozing</a:t>
            </a:r>
            <a:r>
              <a:rPr lang="en-US" sz="3200" dirty="0" smtClean="0">
                <a:latin typeface="Times New Roman" pitchFamily="18" charset="0"/>
                <a:cs typeface="Times New Roman" pitchFamily="18" charset="0"/>
              </a:rPr>
              <a:t>.</a:t>
            </a:r>
            <a:r>
              <a:rPr lang="ru-RU" sz="3200" dirty="0" smtClean="0">
                <a:latin typeface="Times New Roman" pitchFamily="18" charset="0"/>
                <a:cs typeface="Times New Roman" pitchFamily="18" charset="0"/>
              </a:rPr>
              <a:t> Разделите слова на две группы.</a:t>
            </a:r>
            <a:endParaRPr lang="ru-RU" sz="3200" dirty="0">
              <a:latin typeface="Times New Roman" pitchFamily="18" charset="0"/>
              <a:cs typeface="Times New Roman" pitchFamily="18" charset="0"/>
            </a:endParaRPr>
          </a:p>
        </p:txBody>
      </p:sp>
      <p:graphicFrame>
        <p:nvGraphicFramePr>
          <p:cNvPr id="7" name="Схема 6"/>
          <p:cNvGraphicFramePr/>
          <p:nvPr/>
        </p:nvGraphicFramePr>
        <p:xfrm>
          <a:off x="452398" y="2143116"/>
          <a:ext cx="11358642" cy="4429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1000" fill="hold"/>
                                        <p:tgtEl>
                                          <p:spTgt spid="4"/>
                                        </p:tgtEl>
                                        <p:attrNameLst>
                                          <p:attrName>ppt_x</p:attrName>
                                        </p:attrNameLst>
                                      </p:cBhvr>
                                      <p:tavLst>
                                        <p:tav tm="0">
                                          <p:val>
                                            <p:strVal val="#ppt_x"/>
                                          </p:val>
                                        </p:tav>
                                        <p:tav tm="100000">
                                          <p:val>
                                            <p:strVal val="#ppt_x"/>
                                          </p:val>
                                        </p:tav>
                                      </p:tavLst>
                                    </p:anim>
                                    <p:anim calcmode="lin" valueType="num">
                                      <p:cBhvr additive="base">
                                        <p:cTn id="13"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1000" fill="hold"/>
                                        <p:tgtEl>
                                          <p:spTgt spid="7"/>
                                        </p:tgtEl>
                                        <p:attrNameLst>
                                          <p:attrName>ppt_x</p:attrName>
                                        </p:attrNameLst>
                                      </p:cBhvr>
                                      <p:tavLst>
                                        <p:tav tm="0">
                                          <p:val>
                                            <p:strVal val="#ppt_x"/>
                                          </p:val>
                                        </p:tav>
                                        <p:tav tm="100000">
                                          <p:val>
                                            <p:strVal val="#ppt_x"/>
                                          </p:val>
                                        </p:tav>
                                      </p:tavLst>
                                    </p:anim>
                                    <p:anim calcmode="lin" valueType="num">
                                      <p:cBhvr additive="base">
                                        <p:cTn id="19"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Graphic spid="7"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2- MASHQ</a:t>
            </a:r>
            <a:endParaRPr lang="ru-RU" sz="40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09522" y="1142984"/>
            <a:ext cx="11644394" cy="1446550"/>
          </a:xfrm>
          <a:prstGeom prst="rect">
            <a:avLst/>
          </a:prstGeom>
          <a:noFill/>
        </p:spPr>
        <p:txBody>
          <a:bodyPr wrap="square" rtlCol="0">
            <a:spAutoFit/>
          </a:bodyPr>
          <a:lstStyle/>
          <a:p>
            <a:r>
              <a:rPr lang="en-US" sz="2800" dirty="0" err="1" smtClean="0">
                <a:latin typeface="Times New Roman" pitchFamily="18" charset="0"/>
                <a:cs typeface="Times New Roman" pitchFamily="18" charset="0"/>
              </a:rPr>
              <a:t>Qavs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ichidagi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so‘roqlar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o‘rniga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o‘rin</a:t>
            </a:r>
            <a:r>
              <a:rPr lang="en-US" sz="2800" dirty="0" smtClean="0">
                <a:latin typeface="Times New Roman" pitchFamily="18" charset="0"/>
                <a:cs typeface="Times New Roman" pitchFamily="18" charset="0"/>
              </a:rPr>
              <a:t>-joy </a:t>
            </a:r>
            <a:r>
              <a:rPr lang="en-US" sz="2800" dirty="0" err="1" smtClean="0">
                <a:latin typeface="Times New Roman" pitchFamily="18" charset="0"/>
                <a:cs typeface="Times New Roman" pitchFamily="18" charset="0"/>
              </a:rPr>
              <a:t>otlarini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qo‘yib</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yozing</a:t>
            </a:r>
            <a:r>
              <a:rPr lang="en-US" sz="2800"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Заполните пропуски соответствующими названиями мест вместо вопросов в скобках.</a:t>
            </a:r>
            <a:endParaRPr lang="en-US" sz="2800" dirty="0" smtClean="0">
              <a:latin typeface="Times New Roman" pitchFamily="18" charset="0"/>
              <a:cs typeface="Times New Roman" pitchFamily="18" charset="0"/>
            </a:endParaRPr>
          </a:p>
          <a:p>
            <a:pPr algn="ctr"/>
            <a:endParaRPr lang="ru-RU" sz="3200" dirty="0">
              <a:latin typeface="Times New Roman" pitchFamily="18" charset="0"/>
              <a:cs typeface="Times New Roman" pitchFamily="18" charset="0"/>
            </a:endParaRPr>
          </a:p>
        </p:txBody>
      </p:sp>
      <p:sp>
        <p:nvSpPr>
          <p:cNvPr id="5" name="TextBox 4"/>
          <p:cNvSpPr txBox="1"/>
          <p:nvPr/>
        </p:nvSpPr>
        <p:spPr>
          <a:xfrm>
            <a:off x="238084" y="2000240"/>
            <a:ext cx="11715832" cy="4647426"/>
          </a:xfrm>
          <a:prstGeom prst="rect">
            <a:avLst/>
          </a:prstGeom>
          <a:noFill/>
        </p:spPr>
        <p:txBody>
          <a:bodyPr wrap="square" rtlCol="0">
            <a:spAutoFit/>
          </a:bodyPr>
          <a:lstStyle/>
          <a:p>
            <a:r>
              <a:rPr lang="en-US" sz="3700" dirty="0" smtClean="0">
                <a:latin typeface="Times New Roman" pitchFamily="18" charset="0"/>
                <a:cs typeface="Times New Roman" pitchFamily="18" charset="0"/>
              </a:rPr>
              <a:t>Men  (</a:t>
            </a:r>
            <a:r>
              <a:rPr lang="en-US" sz="3700" dirty="0" err="1" smtClean="0">
                <a:latin typeface="Times New Roman" pitchFamily="18" charset="0"/>
                <a:cs typeface="Times New Roman" pitchFamily="18" charset="0"/>
              </a:rPr>
              <a:t>qayerda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viloyatida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yashayman</a:t>
            </a:r>
            <a:r>
              <a:rPr lang="en-US" sz="3700" dirty="0" smtClean="0">
                <a:latin typeface="Times New Roman" pitchFamily="18" charset="0"/>
                <a:cs typeface="Times New Roman" pitchFamily="18" charset="0"/>
              </a:rPr>
              <a:t>. </a:t>
            </a:r>
          </a:p>
          <a:p>
            <a:r>
              <a:rPr lang="en-US" sz="3700" dirty="0" err="1" smtClean="0">
                <a:latin typeface="Times New Roman" pitchFamily="18" charset="0"/>
                <a:cs typeface="Times New Roman" pitchFamily="18" charset="0"/>
              </a:rPr>
              <a:t>Viloyatimizda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oromgohlar</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qayerda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joylashgan</a:t>
            </a:r>
            <a:r>
              <a:rPr lang="en-US" sz="3700" dirty="0" smtClean="0">
                <a:latin typeface="Times New Roman" pitchFamily="18" charset="0"/>
                <a:cs typeface="Times New Roman" pitchFamily="18" charset="0"/>
              </a:rPr>
              <a:t>?</a:t>
            </a:r>
          </a:p>
          <a:p>
            <a:r>
              <a:rPr lang="en-US" sz="3700" dirty="0" err="1" smtClean="0">
                <a:latin typeface="Times New Roman" pitchFamily="18" charset="0"/>
                <a:cs typeface="Times New Roman" pitchFamily="18" charset="0"/>
              </a:rPr>
              <a:t>Yozgi</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ta’tilda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singlim</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bilan</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qayerda</a:t>
            </a:r>
            <a:r>
              <a:rPr lang="en-US" sz="3700" dirty="0" smtClean="0">
                <a:latin typeface="Times New Roman" pitchFamily="18" charset="0"/>
                <a:cs typeface="Times New Roman" pitchFamily="18" charset="0"/>
              </a:rPr>
              <a:t>?)                     dam </a:t>
            </a:r>
            <a:r>
              <a:rPr lang="en-US" sz="3700" dirty="0" err="1" smtClean="0">
                <a:latin typeface="Times New Roman" pitchFamily="18" charset="0"/>
                <a:cs typeface="Times New Roman" pitchFamily="18" charset="0"/>
              </a:rPr>
              <a:t>oldim</a:t>
            </a:r>
            <a:r>
              <a:rPr lang="en-US" sz="3700" dirty="0" smtClean="0">
                <a:latin typeface="Times New Roman" pitchFamily="18" charset="0"/>
                <a:cs typeface="Times New Roman" pitchFamily="18" charset="0"/>
              </a:rPr>
              <a:t>.</a:t>
            </a:r>
          </a:p>
          <a:p>
            <a:r>
              <a:rPr lang="en-US" sz="3700" dirty="0" smtClean="0">
                <a:latin typeface="Times New Roman" pitchFamily="18" charset="0"/>
                <a:cs typeface="Times New Roman" pitchFamily="18" charset="0"/>
              </a:rPr>
              <a:t>Bu </a:t>
            </a:r>
            <a:r>
              <a:rPr lang="en-US" sz="3700" dirty="0" err="1" smtClean="0">
                <a:latin typeface="Times New Roman" pitchFamily="18" charset="0"/>
                <a:cs typeface="Times New Roman" pitchFamily="18" charset="0"/>
              </a:rPr>
              <a:t>oromgoh</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qayerda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joylashgan</a:t>
            </a:r>
            <a:r>
              <a:rPr lang="en-US" sz="3700" dirty="0" smtClean="0">
                <a:latin typeface="Times New Roman" pitchFamily="18" charset="0"/>
                <a:cs typeface="Times New Roman" pitchFamily="18" charset="0"/>
              </a:rPr>
              <a:t>.</a:t>
            </a:r>
          </a:p>
          <a:p>
            <a:r>
              <a:rPr lang="en-US" sz="3700" dirty="0" smtClean="0">
                <a:latin typeface="Times New Roman" pitchFamily="18" charset="0"/>
                <a:cs typeface="Times New Roman" pitchFamily="18" charset="0"/>
              </a:rPr>
              <a:t>Men </a:t>
            </a:r>
            <a:r>
              <a:rPr lang="en-US" sz="3700" dirty="0" err="1" smtClean="0">
                <a:latin typeface="Times New Roman" pitchFamily="18" charset="0"/>
                <a:cs typeface="Times New Roman" pitchFamily="18" charset="0"/>
              </a:rPr>
              <a:t>oromgohda</a:t>
            </a:r>
            <a:r>
              <a:rPr lang="en-US" sz="3700" dirty="0" smtClean="0">
                <a:latin typeface="Times New Roman" pitchFamily="18" charset="0"/>
                <a:cs typeface="Times New Roman" pitchFamily="18" charset="0"/>
              </a:rPr>
              <a:t>(</a:t>
            </a:r>
            <a:r>
              <a:rPr lang="en-US" sz="3700" dirty="0" err="1" smtClean="0">
                <a:latin typeface="Times New Roman" pitchFamily="18" charset="0"/>
                <a:cs typeface="Times New Roman" pitchFamily="18" charset="0"/>
              </a:rPr>
              <a:t>qayerga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qatnashdim</a:t>
            </a:r>
            <a:r>
              <a:rPr lang="en-US" sz="3700" dirty="0" smtClean="0">
                <a:latin typeface="Times New Roman" pitchFamily="18" charset="0"/>
                <a:cs typeface="Times New Roman" pitchFamily="18" charset="0"/>
              </a:rPr>
              <a:t>.</a:t>
            </a:r>
          </a:p>
          <a:p>
            <a:r>
              <a:rPr lang="en-US" sz="3700" dirty="0" err="1" smtClean="0">
                <a:latin typeface="Times New Roman" pitchFamily="18" charset="0"/>
                <a:cs typeface="Times New Roman" pitchFamily="18" charset="0"/>
              </a:rPr>
              <a:t>Har</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kuni</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qayerga</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chiqdik</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turli</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dorivor</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o‘simliklar</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bilan</a:t>
            </a:r>
            <a:r>
              <a:rPr lang="en-US" sz="3700" dirty="0" smtClean="0">
                <a:latin typeface="Times New Roman" pitchFamily="18" charset="0"/>
                <a:cs typeface="Times New Roman" pitchFamily="18" charset="0"/>
              </a:rPr>
              <a:t> </a:t>
            </a:r>
            <a:r>
              <a:rPr lang="en-US" sz="3700" dirty="0" err="1" smtClean="0">
                <a:latin typeface="Times New Roman" pitchFamily="18" charset="0"/>
                <a:cs typeface="Times New Roman" pitchFamily="18" charset="0"/>
              </a:rPr>
              <a:t>tanishdik</a:t>
            </a:r>
            <a:r>
              <a:rPr lang="en-US" sz="3700" dirty="0" smtClean="0">
                <a:latin typeface="Times New Roman" pitchFamily="18" charset="0"/>
                <a:cs typeface="Times New Roman" pitchFamily="18" charset="0"/>
              </a:rPr>
              <a:t>.</a:t>
            </a:r>
            <a:endParaRPr lang="ru-RU" sz="3700" dirty="0">
              <a:latin typeface="Times New Roman" pitchFamily="18" charset="0"/>
              <a:cs typeface="Times New Roman" pitchFamily="18" charset="0"/>
            </a:endParaRPr>
          </a:p>
        </p:txBody>
      </p:sp>
      <p:sp>
        <p:nvSpPr>
          <p:cNvPr id="6" name="Прямоугольник 5"/>
          <p:cNvSpPr/>
          <p:nvPr/>
        </p:nvSpPr>
        <p:spPr>
          <a:xfrm>
            <a:off x="3595670" y="2143116"/>
            <a:ext cx="2214578"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Toshkent</a:t>
            </a:r>
            <a:endParaRPr lang="ru-RU" sz="3600" dirty="0">
              <a:solidFill>
                <a:schemeClr val="tx1"/>
              </a:solidFill>
              <a:latin typeface="Times New Roman" pitchFamily="18" charset="0"/>
              <a:cs typeface="Times New Roman" pitchFamily="18" charset="0"/>
            </a:endParaRPr>
          </a:p>
        </p:txBody>
      </p:sp>
      <p:sp>
        <p:nvSpPr>
          <p:cNvPr id="8" name="Прямоугольник 7"/>
          <p:cNvSpPr/>
          <p:nvPr/>
        </p:nvSpPr>
        <p:spPr>
          <a:xfrm>
            <a:off x="7667636" y="2714620"/>
            <a:ext cx="1571636"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chemeClr val="tx1"/>
                </a:solidFill>
                <a:latin typeface="Times New Roman" pitchFamily="18" charset="0"/>
                <a:cs typeface="Times New Roman" pitchFamily="18" charset="0"/>
              </a:rPr>
              <a:t>tog‘da</a:t>
            </a:r>
            <a:endParaRPr lang="ru-RU" sz="3600" dirty="0">
              <a:solidFill>
                <a:schemeClr val="tx1"/>
              </a:solidFill>
              <a:latin typeface="Times New Roman" pitchFamily="18" charset="0"/>
              <a:cs typeface="Times New Roman" pitchFamily="18" charset="0"/>
            </a:endParaRPr>
          </a:p>
        </p:txBody>
      </p:sp>
      <p:sp>
        <p:nvSpPr>
          <p:cNvPr id="9" name="Прямоугольник 8"/>
          <p:cNvSpPr/>
          <p:nvPr/>
        </p:nvSpPr>
        <p:spPr>
          <a:xfrm>
            <a:off x="7453322" y="3286124"/>
            <a:ext cx="2357454"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chemeClr val="tx1"/>
                </a:solidFill>
                <a:latin typeface="Times New Roman" pitchFamily="18" charset="0"/>
                <a:cs typeface="Times New Roman" pitchFamily="18" charset="0"/>
              </a:rPr>
              <a:t>oromgohda</a:t>
            </a:r>
            <a:endParaRPr lang="ru-RU" sz="3600" dirty="0">
              <a:solidFill>
                <a:schemeClr val="tx1"/>
              </a:solidFill>
              <a:latin typeface="Times New Roman" pitchFamily="18" charset="0"/>
              <a:cs typeface="Times New Roman" pitchFamily="18" charset="0"/>
            </a:endParaRPr>
          </a:p>
        </p:txBody>
      </p:sp>
      <p:sp>
        <p:nvSpPr>
          <p:cNvPr id="10" name="Прямоугольник 9"/>
          <p:cNvSpPr/>
          <p:nvPr/>
        </p:nvSpPr>
        <p:spPr>
          <a:xfrm>
            <a:off x="4952992" y="4429132"/>
            <a:ext cx="3643338"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tog‘ yon-</a:t>
            </a:r>
            <a:r>
              <a:rPr lang="en-US" sz="3600" dirty="0" err="1" smtClean="0">
                <a:solidFill>
                  <a:schemeClr val="tx1"/>
                </a:solidFill>
                <a:latin typeface="Times New Roman" pitchFamily="18" charset="0"/>
                <a:cs typeface="Times New Roman" pitchFamily="18" charset="0"/>
              </a:rPr>
              <a:t>bag‘rida</a:t>
            </a:r>
            <a:endParaRPr lang="ru-RU" sz="3600" dirty="0">
              <a:solidFill>
                <a:schemeClr val="tx1"/>
              </a:solidFill>
              <a:latin typeface="Times New Roman" pitchFamily="18" charset="0"/>
              <a:cs typeface="Times New Roman" pitchFamily="18" charset="0"/>
            </a:endParaRPr>
          </a:p>
        </p:txBody>
      </p:sp>
      <p:sp>
        <p:nvSpPr>
          <p:cNvPr id="11" name="Прямоугольник 10"/>
          <p:cNvSpPr/>
          <p:nvPr/>
        </p:nvSpPr>
        <p:spPr>
          <a:xfrm>
            <a:off x="5524496" y="5000636"/>
            <a:ext cx="2928958"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chemeClr val="tx1"/>
                </a:solidFill>
                <a:latin typeface="Times New Roman" pitchFamily="18" charset="0"/>
                <a:cs typeface="Times New Roman" pitchFamily="18" charset="0"/>
              </a:rPr>
              <a:t>to‘garaklarga</a:t>
            </a:r>
            <a:endParaRPr lang="ru-RU" sz="3600" dirty="0">
              <a:solidFill>
                <a:schemeClr val="tx1"/>
              </a:solidFill>
              <a:latin typeface="Times New Roman" pitchFamily="18" charset="0"/>
              <a:cs typeface="Times New Roman" pitchFamily="18" charset="0"/>
            </a:endParaRPr>
          </a:p>
        </p:txBody>
      </p:sp>
      <p:sp>
        <p:nvSpPr>
          <p:cNvPr id="12" name="Прямоугольник 11"/>
          <p:cNvSpPr/>
          <p:nvPr/>
        </p:nvSpPr>
        <p:spPr>
          <a:xfrm>
            <a:off x="4310050" y="5572140"/>
            <a:ext cx="2000264"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chemeClr val="tx1"/>
                </a:solidFill>
                <a:latin typeface="Times New Roman" pitchFamily="18" charset="0"/>
                <a:cs typeface="Times New Roman" pitchFamily="18" charset="0"/>
              </a:rPr>
              <a:t>tog‘ga</a:t>
            </a:r>
            <a:endParaRPr lang="ru-RU" sz="3600" dirty="0">
              <a:solidFill>
                <a:schemeClr val="tx1"/>
              </a:solidFill>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1000" fill="hold"/>
                                        <p:tgtEl>
                                          <p:spTgt spid="6"/>
                                        </p:tgtEl>
                                        <p:attrNameLst>
                                          <p:attrName>ppt_x</p:attrName>
                                        </p:attrNameLst>
                                      </p:cBhvr>
                                      <p:tavLst>
                                        <p:tav tm="0">
                                          <p:val>
                                            <p:strVal val="#ppt_x"/>
                                          </p:val>
                                        </p:tav>
                                        <p:tav tm="100000">
                                          <p:val>
                                            <p:strVal val="#ppt_x"/>
                                          </p:val>
                                        </p:tav>
                                      </p:tavLst>
                                    </p:anim>
                                    <p:anim calcmode="lin" valueType="num">
                                      <p:cBhvr additive="base">
                                        <p:cTn id="1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1000" fill="hold"/>
                                        <p:tgtEl>
                                          <p:spTgt spid="8"/>
                                        </p:tgtEl>
                                        <p:attrNameLst>
                                          <p:attrName>ppt_x</p:attrName>
                                        </p:attrNameLst>
                                      </p:cBhvr>
                                      <p:tavLst>
                                        <p:tav tm="0">
                                          <p:val>
                                            <p:strVal val="#ppt_x"/>
                                          </p:val>
                                        </p:tav>
                                        <p:tav tm="100000">
                                          <p:val>
                                            <p:strVal val="#ppt_x"/>
                                          </p:val>
                                        </p:tav>
                                      </p:tavLst>
                                    </p:anim>
                                    <p:anim calcmode="lin" valueType="num">
                                      <p:cBhvr additive="base">
                                        <p:cTn id="24"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1000" fill="hold"/>
                                        <p:tgtEl>
                                          <p:spTgt spid="9"/>
                                        </p:tgtEl>
                                        <p:attrNameLst>
                                          <p:attrName>ppt_x</p:attrName>
                                        </p:attrNameLst>
                                      </p:cBhvr>
                                      <p:tavLst>
                                        <p:tav tm="0">
                                          <p:val>
                                            <p:strVal val="#ppt_x"/>
                                          </p:val>
                                        </p:tav>
                                        <p:tav tm="100000">
                                          <p:val>
                                            <p:strVal val="#ppt_x"/>
                                          </p:val>
                                        </p:tav>
                                      </p:tavLst>
                                    </p:anim>
                                    <p:anim calcmode="lin" valueType="num">
                                      <p:cBhvr additive="base">
                                        <p:cTn id="30"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1000" fill="hold"/>
                                        <p:tgtEl>
                                          <p:spTgt spid="10"/>
                                        </p:tgtEl>
                                        <p:attrNameLst>
                                          <p:attrName>ppt_x</p:attrName>
                                        </p:attrNameLst>
                                      </p:cBhvr>
                                      <p:tavLst>
                                        <p:tav tm="0">
                                          <p:val>
                                            <p:strVal val="#ppt_x"/>
                                          </p:val>
                                        </p:tav>
                                        <p:tav tm="100000">
                                          <p:val>
                                            <p:strVal val="#ppt_x"/>
                                          </p:val>
                                        </p:tav>
                                      </p:tavLst>
                                    </p:anim>
                                    <p:anim calcmode="lin" valueType="num">
                                      <p:cBhvr additive="base">
                                        <p:cTn id="36"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1000" fill="hold"/>
                                        <p:tgtEl>
                                          <p:spTgt spid="11"/>
                                        </p:tgtEl>
                                        <p:attrNameLst>
                                          <p:attrName>ppt_x</p:attrName>
                                        </p:attrNameLst>
                                      </p:cBhvr>
                                      <p:tavLst>
                                        <p:tav tm="0">
                                          <p:val>
                                            <p:strVal val="#ppt_x"/>
                                          </p:val>
                                        </p:tav>
                                        <p:tav tm="100000">
                                          <p:val>
                                            <p:strVal val="#ppt_x"/>
                                          </p:val>
                                        </p:tav>
                                      </p:tavLst>
                                    </p:anim>
                                    <p:anim calcmode="lin" valueType="num">
                                      <p:cBhvr additive="base">
                                        <p:cTn id="42"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1000" fill="hold"/>
                                        <p:tgtEl>
                                          <p:spTgt spid="12"/>
                                        </p:tgtEl>
                                        <p:attrNameLst>
                                          <p:attrName>ppt_x</p:attrName>
                                        </p:attrNameLst>
                                      </p:cBhvr>
                                      <p:tavLst>
                                        <p:tav tm="0">
                                          <p:val>
                                            <p:strVal val="#ppt_x"/>
                                          </p:val>
                                        </p:tav>
                                        <p:tav tm="100000">
                                          <p:val>
                                            <p:strVal val="#ppt_x"/>
                                          </p:val>
                                        </p:tav>
                                      </p:tavLst>
                                    </p:anim>
                                    <p:anim calcmode="lin" valueType="num">
                                      <p:cBhvr additive="base">
                                        <p:cTn id="48"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animBg="1"/>
      <p:bldP spid="8" grpId="0" animBg="1"/>
      <p:bldP spid="9" grpId="0" animBg="1"/>
      <p:bldP spid="10" grpId="0" animBg="1"/>
      <p:bldP spid="11"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FONETIK MASHQ</a:t>
            </a:r>
            <a:endParaRPr lang="ru-RU" sz="4000"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666712" y="1643050"/>
            <a:ext cx="5143536" cy="450059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err="1" smtClean="0">
                <a:solidFill>
                  <a:schemeClr val="tx1"/>
                </a:solidFill>
                <a:latin typeface="Times New Roman" pitchFamily="18" charset="0"/>
                <a:cs typeface="Times New Roman" pitchFamily="18" charset="0"/>
              </a:rPr>
              <a:t>daraxtzor</a:t>
            </a:r>
            <a:endParaRPr lang="en-US" sz="5400" dirty="0" smtClean="0">
              <a:solidFill>
                <a:schemeClr val="tx1"/>
              </a:solidFill>
              <a:latin typeface="Times New Roman" pitchFamily="18" charset="0"/>
              <a:cs typeface="Times New Roman" pitchFamily="18" charset="0"/>
            </a:endParaRPr>
          </a:p>
          <a:p>
            <a:r>
              <a:rPr lang="en-US" sz="5400" dirty="0" err="1" smtClean="0">
                <a:solidFill>
                  <a:schemeClr val="tx1"/>
                </a:solidFill>
                <a:latin typeface="Times New Roman" pitchFamily="18" charset="0"/>
                <a:cs typeface="Times New Roman" pitchFamily="18" charset="0"/>
              </a:rPr>
              <a:t>kasalxona</a:t>
            </a:r>
            <a:endParaRPr lang="en-US" sz="5400" dirty="0" smtClean="0">
              <a:solidFill>
                <a:schemeClr val="tx1"/>
              </a:solidFill>
              <a:latin typeface="Times New Roman" pitchFamily="18" charset="0"/>
              <a:cs typeface="Times New Roman" pitchFamily="18" charset="0"/>
            </a:endParaRPr>
          </a:p>
          <a:p>
            <a:r>
              <a:rPr lang="en-US" sz="5400" dirty="0" err="1" smtClean="0">
                <a:solidFill>
                  <a:schemeClr val="tx1"/>
                </a:solidFill>
                <a:latin typeface="Times New Roman" pitchFamily="18" charset="0"/>
                <a:cs typeface="Times New Roman" pitchFamily="18" charset="0"/>
              </a:rPr>
              <a:t>oromgoh</a:t>
            </a:r>
            <a:endParaRPr lang="en-US" sz="5400" dirty="0" smtClean="0">
              <a:solidFill>
                <a:schemeClr val="tx1"/>
              </a:solidFill>
              <a:latin typeface="Times New Roman" pitchFamily="18" charset="0"/>
              <a:cs typeface="Times New Roman" pitchFamily="18" charset="0"/>
            </a:endParaRPr>
          </a:p>
          <a:p>
            <a:r>
              <a:rPr lang="en-US" sz="5400" dirty="0" err="1" smtClean="0">
                <a:solidFill>
                  <a:schemeClr val="tx1"/>
                </a:solidFill>
                <a:latin typeface="Times New Roman" pitchFamily="18" charset="0"/>
                <a:cs typeface="Times New Roman" pitchFamily="18" charset="0"/>
              </a:rPr>
              <a:t>k</a:t>
            </a:r>
            <a:r>
              <a:rPr lang="en-US" sz="5400" dirty="0" err="1" smtClean="0">
                <a:solidFill>
                  <a:schemeClr val="tx1"/>
                </a:solidFill>
                <a:latin typeface="Times New Roman" pitchFamily="18" charset="0"/>
                <a:cs typeface="Times New Roman" pitchFamily="18" charset="0"/>
              </a:rPr>
              <a:t>o‘cha</a:t>
            </a:r>
            <a:endParaRPr lang="ru-RU" sz="5400" dirty="0">
              <a:solidFill>
                <a:schemeClr val="tx1"/>
              </a:solidFill>
              <a:latin typeface="Times New Roman" pitchFamily="18" charset="0"/>
              <a:cs typeface="Times New Roman" pitchFamily="18" charset="0"/>
            </a:endParaRPr>
          </a:p>
        </p:txBody>
      </p:sp>
      <p:sp>
        <p:nvSpPr>
          <p:cNvPr id="15" name="Прямоугольник 14"/>
          <p:cNvSpPr/>
          <p:nvPr/>
        </p:nvSpPr>
        <p:spPr>
          <a:xfrm>
            <a:off x="6453190" y="1643050"/>
            <a:ext cx="5072098" cy="442915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err="1" smtClean="0">
                <a:solidFill>
                  <a:schemeClr val="tx1"/>
                </a:solidFill>
                <a:latin typeface="Times New Roman" pitchFamily="18" charset="0"/>
                <a:cs typeface="Times New Roman" pitchFamily="18" charset="0"/>
              </a:rPr>
              <a:t>qishloq</a:t>
            </a:r>
            <a:endParaRPr lang="en-US" sz="5400" dirty="0" smtClean="0">
              <a:solidFill>
                <a:schemeClr val="tx1"/>
              </a:solidFill>
              <a:latin typeface="Times New Roman" pitchFamily="18" charset="0"/>
              <a:cs typeface="Times New Roman" pitchFamily="18" charset="0"/>
            </a:endParaRPr>
          </a:p>
          <a:p>
            <a:r>
              <a:rPr lang="en-US" sz="5400" dirty="0" smtClean="0">
                <a:solidFill>
                  <a:schemeClr val="tx1"/>
                </a:solidFill>
                <a:latin typeface="Times New Roman" pitchFamily="18" charset="0"/>
                <a:cs typeface="Times New Roman" pitchFamily="18" charset="0"/>
              </a:rPr>
              <a:t>tog‘</a:t>
            </a:r>
          </a:p>
          <a:p>
            <a:r>
              <a:rPr lang="en-US" sz="5400" dirty="0" err="1" smtClean="0">
                <a:solidFill>
                  <a:schemeClr val="tx1"/>
                </a:solidFill>
                <a:latin typeface="Times New Roman" pitchFamily="18" charset="0"/>
                <a:cs typeface="Times New Roman" pitchFamily="18" charset="0"/>
              </a:rPr>
              <a:t>kutubxona</a:t>
            </a:r>
            <a:endParaRPr lang="en-US" sz="5400" dirty="0" smtClean="0">
              <a:solidFill>
                <a:schemeClr val="tx1"/>
              </a:solidFill>
              <a:latin typeface="Times New Roman" pitchFamily="18" charset="0"/>
              <a:cs typeface="Times New Roman" pitchFamily="18" charset="0"/>
            </a:endParaRPr>
          </a:p>
          <a:p>
            <a:r>
              <a:rPr lang="en-US" sz="5400" dirty="0" err="1" smtClean="0">
                <a:solidFill>
                  <a:schemeClr val="tx1"/>
                </a:solidFill>
                <a:latin typeface="Times New Roman" pitchFamily="18" charset="0"/>
                <a:cs typeface="Times New Roman" pitchFamily="18" charset="0"/>
              </a:rPr>
              <a:t>maktab</a:t>
            </a:r>
            <a:endParaRPr lang="ru-RU" sz="5400" dirty="0">
              <a:solidFill>
                <a:schemeClr val="tx1"/>
              </a:solidFill>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MUSTAQIL ISH</a:t>
            </a:r>
            <a:endParaRPr lang="ru-RU" sz="4000" dirty="0">
              <a:latin typeface="Times New Roman" panose="02020603050405020304" pitchFamily="18" charset="0"/>
              <a:cs typeface="Times New Roman" panose="02020603050405020304" pitchFamily="18" charset="0"/>
            </a:endParaRPr>
          </a:p>
        </p:txBody>
      </p:sp>
      <p:graphicFrame>
        <p:nvGraphicFramePr>
          <p:cNvPr id="5" name="Схема 4"/>
          <p:cNvGraphicFramePr/>
          <p:nvPr/>
        </p:nvGraphicFramePr>
        <p:xfrm>
          <a:off x="595274" y="2214554"/>
          <a:ext cx="11001452" cy="42148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238084" y="1214422"/>
            <a:ext cx="11715832" cy="954107"/>
          </a:xfrm>
          <a:prstGeom prst="rect">
            <a:avLst/>
          </a:prstGeom>
          <a:noFill/>
        </p:spPr>
        <p:txBody>
          <a:bodyPr wrap="square" rtlCol="0">
            <a:spAutoFit/>
          </a:bodyPr>
          <a:lstStyle/>
          <a:p>
            <a:pPr algn="ctr"/>
            <a:r>
              <a:rPr lang="en-US" sz="2800" dirty="0" err="1" smtClean="0">
                <a:latin typeface="Times New Roman" pitchFamily="18" charset="0"/>
                <a:cs typeface="Times New Roman" pitchFamily="18" charset="0"/>
              </a:rPr>
              <a:t>O‘rin</a:t>
            </a:r>
            <a:r>
              <a:rPr lang="en-US" sz="2800" dirty="0" smtClean="0">
                <a:latin typeface="Times New Roman" pitchFamily="18" charset="0"/>
                <a:cs typeface="Times New Roman" pitchFamily="18" charset="0"/>
              </a:rPr>
              <a:t>-joy </a:t>
            </a:r>
            <a:r>
              <a:rPr lang="en-US" sz="2800" dirty="0" err="1" smtClean="0">
                <a:latin typeface="Times New Roman" pitchFamily="18" charset="0"/>
                <a:cs typeface="Times New Roman" pitchFamily="18" charset="0"/>
              </a:rPr>
              <a:t>otlariga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misollar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keltiring</a:t>
            </a:r>
            <a:r>
              <a:rPr lang="en-US"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Приведите примеры </a:t>
            </a:r>
            <a:r>
              <a:rPr lang="ru-RU" sz="2800" dirty="0" err="1" smtClean="0">
                <a:latin typeface="Times New Roman" pitchFamily="18" charset="0"/>
                <a:cs typeface="Times New Roman" pitchFamily="18" charset="0"/>
              </a:rPr>
              <a:t>сушествительные</a:t>
            </a:r>
            <a:r>
              <a:rPr lang="ru-RU" sz="2800" dirty="0" smtClean="0">
                <a:latin typeface="Times New Roman" pitchFamily="18" charset="0"/>
                <a:cs typeface="Times New Roman" pitchFamily="18" charset="0"/>
              </a:rPr>
              <a:t> обозначающее место.</a:t>
            </a:r>
            <a:endParaRPr lang="ru-RU" sz="28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1000" fill="hold"/>
                                        <p:tgtEl>
                                          <p:spTgt spid="5"/>
                                        </p:tgtEl>
                                        <p:attrNameLst>
                                          <p:attrName>ppt_x</p:attrName>
                                        </p:attrNameLst>
                                      </p:cBhvr>
                                      <p:tavLst>
                                        <p:tav tm="0">
                                          <p:val>
                                            <p:strVal val="#ppt_x"/>
                                          </p:val>
                                        </p:tav>
                                        <p:tav tm="100000">
                                          <p:val>
                                            <p:strVal val="#ppt_x"/>
                                          </p:val>
                                        </p:tav>
                                      </p:tavLst>
                                    </p:anim>
                                    <p:anim calcmode="lin" valueType="num">
                                      <p:cBhvr additive="base">
                                        <p:cTn id="19"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MUSTAQIL ISH</a:t>
            </a:r>
            <a:endParaRPr lang="ru-RU" sz="4000" dirty="0">
              <a:latin typeface="Times New Roman" panose="02020603050405020304" pitchFamily="18" charset="0"/>
              <a:cs typeface="Times New Roman" panose="02020603050405020304" pitchFamily="18" charset="0"/>
            </a:endParaRPr>
          </a:p>
        </p:txBody>
      </p:sp>
      <p:graphicFrame>
        <p:nvGraphicFramePr>
          <p:cNvPr id="5" name="Схема 4"/>
          <p:cNvGraphicFramePr/>
          <p:nvPr/>
        </p:nvGraphicFramePr>
        <p:xfrm>
          <a:off x="595274" y="1357298"/>
          <a:ext cx="11001452" cy="5072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MUSTAQIL BAJARISH UCHUN TOPSHIRIQLAR</a:t>
            </a:r>
            <a:endParaRPr lang="ru-RU" sz="4000"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4294967295"/>
          </p:nvPr>
        </p:nvSpPr>
        <p:spPr>
          <a:xfrm>
            <a:off x="3122613" y="1714500"/>
            <a:ext cx="8640762" cy="3077766"/>
          </a:xfrm>
        </p:spPr>
        <p:txBody>
          <a:bodyPr/>
          <a:lstStyle/>
          <a:p>
            <a:pPr marL="0" indent="0" eaLnBrk="1" hangingPunct="1">
              <a:spcBef>
                <a:spcPct val="0"/>
              </a:spcBef>
              <a:buFontTx/>
              <a:buNone/>
            </a:pPr>
            <a:r>
              <a:rPr lang="en-US" sz="4000" dirty="0" smtClean="0">
                <a:solidFill>
                  <a:srgbClr val="231F20"/>
                </a:solidFill>
                <a:latin typeface="Times New Roman" pitchFamily="18" charset="0"/>
                <a:cs typeface="Times New Roman" pitchFamily="18" charset="0"/>
              </a:rPr>
              <a:t>  1</a:t>
            </a:r>
            <a:r>
              <a:rPr lang="en-US" sz="4000" dirty="0" smtClean="0">
                <a:latin typeface="Times New Roman" pitchFamily="18" charset="0"/>
                <a:cs typeface="Times New Roman" pitchFamily="18" charset="0"/>
              </a:rPr>
              <a:t>.  3-mashq. </a:t>
            </a:r>
            <a:r>
              <a:rPr lang="en-US" sz="4000" dirty="0" err="1" smtClean="0">
                <a:latin typeface="Times New Roman" pitchFamily="18" charset="0"/>
                <a:cs typeface="Times New Roman" pitchFamily="18" charset="0"/>
              </a:rPr>
              <a:t>Berilgan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so‘zlar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ishtirokida</a:t>
            </a:r>
            <a:endParaRPr lang="en-US" sz="4000" dirty="0" smtClean="0">
              <a:latin typeface="Times New Roman" pitchFamily="18" charset="0"/>
              <a:cs typeface="Times New Roman" pitchFamily="18" charset="0"/>
            </a:endParaRPr>
          </a:p>
          <a:p>
            <a:pPr marL="0" indent="0" eaLnBrk="1" hangingPunct="1">
              <a:spcBef>
                <a:spcPct val="0"/>
              </a:spcBef>
              <a:buFontTx/>
              <a:buNone/>
            </a:pPr>
            <a:r>
              <a:rPr lang="en-US" sz="4000" dirty="0" err="1" smtClean="0">
                <a:latin typeface="Times New Roman" pitchFamily="18" charset="0"/>
                <a:cs typeface="Times New Roman" pitchFamily="18" charset="0"/>
              </a:rPr>
              <a:t>Gaplar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tuzing</a:t>
            </a:r>
            <a:r>
              <a:rPr lang="en-US" sz="4000" dirty="0" smtClean="0">
                <a:latin typeface="Times New Roman" pitchFamily="18" charset="0"/>
                <a:cs typeface="Times New Roman" pitchFamily="18" charset="0"/>
              </a:rPr>
              <a:t>.</a:t>
            </a:r>
          </a:p>
          <a:p>
            <a:pPr marL="0" indent="0" eaLnBrk="1" hangingPunct="1">
              <a:spcBef>
                <a:spcPct val="0"/>
              </a:spcBef>
              <a:buFontTx/>
              <a:buNone/>
            </a:pPr>
            <a:r>
              <a:rPr lang="en-US" sz="4000" dirty="0" smtClean="0">
                <a:latin typeface="Times New Roman" pitchFamily="18" charset="0"/>
                <a:cs typeface="Times New Roman" pitchFamily="18" charset="0"/>
              </a:rPr>
              <a:t>   </a:t>
            </a:r>
          </a:p>
          <a:p>
            <a:pPr marL="0" indent="0" eaLnBrk="1" hangingPunct="1">
              <a:spcBef>
                <a:spcPct val="0"/>
              </a:spcBef>
              <a:buFontTx/>
              <a:buNone/>
            </a:pPr>
            <a:r>
              <a:rPr lang="en-US" sz="4000" dirty="0" smtClean="0">
                <a:latin typeface="Times New Roman" pitchFamily="18" charset="0"/>
                <a:cs typeface="Times New Roman" pitchFamily="18" charset="0"/>
              </a:rPr>
              <a:t>  2. </a:t>
            </a:r>
            <a:r>
              <a:rPr lang="en-US" sz="4000" dirty="0" err="1" smtClean="0">
                <a:latin typeface="Times New Roman" pitchFamily="18" charset="0"/>
                <a:cs typeface="Times New Roman" pitchFamily="18" charset="0"/>
              </a:rPr>
              <a:t>Yoqtirgan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faningiz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haqida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kichik</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matn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tuzing</a:t>
            </a:r>
            <a:r>
              <a:rPr lang="en-US" sz="4000" smtClean="0">
                <a:latin typeface="Times New Roman" pitchFamily="18" charset="0"/>
                <a:cs typeface="Times New Roman" pitchFamily="18" charset="0"/>
              </a:rPr>
              <a:t>.</a:t>
            </a:r>
            <a:endParaRPr lang="en-US" sz="4000" dirty="0" smtClean="0">
              <a:latin typeface="Times New Roman" pitchFamily="18" charset="0"/>
              <a:cs typeface="Times New Roman" pitchFamily="18" charset="0"/>
            </a:endParaRPr>
          </a:p>
        </p:txBody>
      </p:sp>
      <p:pic>
        <p:nvPicPr>
          <p:cNvPr id="8194" name="Picture 2" descr="C:\Documents and Settings\User\Рабочий стол\онлайн дарс\1-дарсга расмлар\IMG_20200805_062540_228.jpg"/>
          <p:cNvPicPr>
            <a:picLocks noChangeAspect="1" noChangeArrowheads="1"/>
          </p:cNvPicPr>
          <p:nvPr/>
        </p:nvPicPr>
        <p:blipFill>
          <a:blip r:embed="rId2"/>
          <a:srcRect/>
          <a:stretch>
            <a:fillRect/>
          </a:stretch>
        </p:blipFill>
        <p:spPr bwMode="auto">
          <a:xfrm>
            <a:off x="381000" y="1500188"/>
            <a:ext cx="2676525" cy="2363787"/>
          </a:xfrm>
          <a:prstGeom prst="rect">
            <a:avLst/>
          </a:prstGeom>
          <a:noFill/>
          <a:ln w="9525">
            <a:noFill/>
            <a:miter lim="800000"/>
            <a:headEnd/>
            <a:tailEnd/>
          </a:ln>
        </p:spPr>
      </p:pic>
    </p:spTree>
  </p:cSld>
  <p:clrMapOvr>
    <a:masterClrMapping/>
  </p:clrMapOvr>
  <p:transition spd="med">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274638"/>
            <a:ext cx="10918825" cy="615553"/>
          </a:xfrm>
        </p:spPr>
        <p:txBody>
          <a:bodyPr/>
          <a:lstStyle/>
          <a:p>
            <a:pPr eaLnBrk="1" fontAlgn="auto" hangingPunct="1">
              <a:spcBef>
                <a:spcPts val="0"/>
              </a:spcBef>
              <a:spcAft>
                <a:spcPts val="0"/>
              </a:spcAft>
              <a:defRPr/>
            </a:pPr>
            <a:r>
              <a:rPr lang="en-US" dirty="0" smtClean="0"/>
              <a:t> </a:t>
            </a:r>
            <a:r>
              <a:rPr lang="en-US" sz="4000" dirty="0" smtClean="0">
                <a:latin typeface="Times New Roman" pitchFamily="18" charset="0"/>
                <a:cs typeface="Times New Roman" pitchFamily="18" charset="0"/>
              </a:rPr>
              <a:t>MUSTAQIL ISH</a:t>
            </a:r>
            <a:endParaRPr lang="ru-RU" sz="4000" dirty="0">
              <a:latin typeface="Times New Roman" pitchFamily="18" charset="0"/>
              <a:cs typeface="Times New Roman" pitchFamily="18" charset="0"/>
            </a:endParaRPr>
          </a:p>
        </p:txBody>
      </p:sp>
      <p:sp>
        <p:nvSpPr>
          <p:cNvPr id="6" name="TextBox 5"/>
          <p:cNvSpPr txBox="1"/>
          <p:nvPr/>
        </p:nvSpPr>
        <p:spPr>
          <a:xfrm>
            <a:off x="952464" y="1142984"/>
            <a:ext cx="10644262" cy="523220"/>
          </a:xfrm>
          <a:prstGeom prst="rect">
            <a:avLst/>
          </a:prstGeom>
          <a:noFill/>
        </p:spPr>
        <p:txBody>
          <a:bodyPr wrap="square" rtlCol="0">
            <a:spAutoFit/>
          </a:bodyPr>
          <a:lstStyle/>
          <a:p>
            <a:pPr algn="ctr"/>
            <a:r>
              <a:rPr lang="en-US" sz="2800" dirty="0" err="1" smtClean="0">
                <a:latin typeface="Times New Roman" pitchFamily="18" charset="0"/>
                <a:cs typeface="Times New Roman" pitchFamily="18" charset="0"/>
              </a:rPr>
              <a:t>Buva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buvi</a:t>
            </a:r>
            <a:r>
              <a:rPr lang="en-US" sz="2800" dirty="0" smtClean="0">
                <a:latin typeface="Times New Roman" pitchFamily="18" charset="0"/>
                <a:cs typeface="Times New Roman" pitchFamily="18" charset="0"/>
              </a:rPr>
              <a:t>, aka, </a:t>
            </a:r>
            <a:r>
              <a:rPr lang="en-US" sz="2800" dirty="0" err="1" smtClean="0">
                <a:latin typeface="Times New Roman" pitchFamily="18" charset="0"/>
                <a:cs typeface="Times New Roman" pitchFamily="18" charset="0"/>
              </a:rPr>
              <a:t>uka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so‘zlariga</a:t>
            </a:r>
            <a:r>
              <a:rPr lang="en-US" sz="2800" dirty="0" smtClean="0">
                <a:latin typeface="Times New Roman" pitchFamily="18" charset="0"/>
                <a:cs typeface="Times New Roman" pitchFamily="18" charset="0"/>
              </a:rPr>
              <a:t> “KLASTER” </a:t>
            </a:r>
            <a:r>
              <a:rPr lang="en-US" sz="2800" dirty="0" err="1" smtClean="0">
                <a:latin typeface="Times New Roman" pitchFamily="18" charset="0"/>
                <a:cs typeface="Times New Roman" pitchFamily="18" charset="0"/>
              </a:rPr>
              <a:t>tuzing</a:t>
            </a:r>
            <a:r>
              <a:rPr lang="en-US"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graphicFrame>
        <p:nvGraphicFramePr>
          <p:cNvPr id="7" name="Схема 6"/>
          <p:cNvGraphicFramePr/>
          <p:nvPr/>
        </p:nvGraphicFramePr>
        <p:xfrm>
          <a:off x="595274" y="1785926"/>
          <a:ext cx="11072890"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274638"/>
            <a:ext cx="10918825" cy="615553"/>
          </a:xfrm>
        </p:spPr>
        <p:txBody>
          <a:bodyPr/>
          <a:lstStyle/>
          <a:p>
            <a:pPr eaLnBrk="1" fontAlgn="auto" hangingPunct="1">
              <a:spcBef>
                <a:spcPts val="0"/>
              </a:spcBef>
              <a:spcAft>
                <a:spcPts val="0"/>
              </a:spcAft>
              <a:defRPr/>
            </a:pPr>
            <a:r>
              <a:rPr lang="en-US" dirty="0" smtClean="0"/>
              <a:t> </a:t>
            </a:r>
            <a:r>
              <a:rPr lang="en-US" sz="4000" dirty="0" smtClean="0">
                <a:latin typeface="Times New Roman" pitchFamily="18" charset="0"/>
                <a:cs typeface="Times New Roman" pitchFamily="18" charset="0"/>
              </a:rPr>
              <a:t>MUSTAQIL ISH</a:t>
            </a:r>
            <a:endParaRPr lang="ru-RU" sz="4000" dirty="0">
              <a:latin typeface="Times New Roman" pitchFamily="18" charset="0"/>
              <a:cs typeface="Times New Roman" pitchFamily="18" charset="0"/>
            </a:endParaRPr>
          </a:p>
        </p:txBody>
      </p:sp>
      <p:sp>
        <p:nvSpPr>
          <p:cNvPr id="6" name="TextBox 5"/>
          <p:cNvSpPr txBox="1"/>
          <p:nvPr/>
        </p:nvSpPr>
        <p:spPr>
          <a:xfrm>
            <a:off x="952464" y="1142984"/>
            <a:ext cx="10644262" cy="523220"/>
          </a:xfrm>
          <a:prstGeom prst="rect">
            <a:avLst/>
          </a:prstGeom>
          <a:noFill/>
        </p:spPr>
        <p:txBody>
          <a:bodyPr wrap="square" rtlCol="0">
            <a:spAutoFit/>
          </a:bodyPr>
          <a:lstStyle/>
          <a:p>
            <a:pPr algn="ctr"/>
            <a:r>
              <a:rPr lang="en-US" sz="2800" dirty="0" err="1" smtClean="0">
                <a:latin typeface="Times New Roman" pitchFamily="18" charset="0"/>
                <a:cs typeface="Times New Roman" pitchFamily="18" charset="0"/>
              </a:rPr>
              <a:t>Buva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buvi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singil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so‘zlariga</a:t>
            </a:r>
            <a:r>
              <a:rPr lang="en-US" sz="2800" dirty="0" smtClean="0">
                <a:latin typeface="Times New Roman" pitchFamily="18" charset="0"/>
                <a:cs typeface="Times New Roman" pitchFamily="18" charset="0"/>
              </a:rPr>
              <a:t> “KLASTER” </a:t>
            </a:r>
            <a:r>
              <a:rPr lang="en-US" sz="2800" dirty="0" err="1" smtClean="0">
                <a:latin typeface="Times New Roman" pitchFamily="18" charset="0"/>
                <a:cs typeface="Times New Roman" pitchFamily="18" charset="0"/>
              </a:rPr>
              <a:t>tuzing</a:t>
            </a:r>
            <a:r>
              <a:rPr lang="en-US"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graphicFrame>
        <p:nvGraphicFramePr>
          <p:cNvPr id="7" name="Схема 6"/>
          <p:cNvGraphicFramePr/>
          <p:nvPr/>
        </p:nvGraphicFramePr>
        <p:xfrm>
          <a:off x="595274" y="1785926"/>
          <a:ext cx="11072890"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TAYANCH  SO‘Z VA SO‘Z BIRIKMALARI</a:t>
            </a:r>
            <a:endParaRPr lang="ru-RU" sz="4000" dirty="0">
              <a:latin typeface="Times New Roman" panose="02020603050405020304" pitchFamily="18" charset="0"/>
              <a:cs typeface="Times New Roman" panose="02020603050405020304" pitchFamily="18" charset="0"/>
            </a:endParaRPr>
          </a:p>
        </p:txBody>
      </p:sp>
      <p:sp>
        <p:nvSpPr>
          <p:cNvPr id="8" name="Овал 7"/>
          <p:cNvSpPr/>
          <p:nvPr/>
        </p:nvSpPr>
        <p:spPr>
          <a:xfrm>
            <a:off x="380960" y="1357298"/>
            <a:ext cx="6715172" cy="507209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dirty="0" err="1" smtClean="0">
                <a:solidFill>
                  <a:schemeClr val="tx1"/>
                </a:solidFill>
                <a:latin typeface="Times New Roman" pitchFamily="18" charset="0"/>
                <a:cs typeface="Times New Roman" pitchFamily="18" charset="0"/>
              </a:rPr>
              <a:t>Qiziqarli</a:t>
            </a:r>
            <a:r>
              <a:rPr lang="en-US" sz="4000" dirty="0" smtClean="0">
                <a:solidFill>
                  <a:schemeClr val="tx1"/>
                </a:solidFill>
                <a:latin typeface="Times New Roman" pitchFamily="18" charset="0"/>
                <a:cs typeface="Times New Roman" pitchFamily="18" charset="0"/>
              </a:rPr>
              <a:t> </a:t>
            </a:r>
            <a:r>
              <a:rPr lang="en-US" sz="4000" dirty="0" err="1" smtClean="0">
                <a:solidFill>
                  <a:schemeClr val="tx1"/>
                </a:solidFill>
                <a:latin typeface="Times New Roman" pitchFamily="18" charset="0"/>
                <a:cs typeface="Times New Roman" pitchFamily="18" charset="0"/>
              </a:rPr>
              <a:t>xaritalar</a:t>
            </a:r>
            <a:r>
              <a:rPr lang="en-US" sz="4000" dirty="0" smtClean="0">
                <a:solidFill>
                  <a:schemeClr val="tx1"/>
                </a:solidFill>
                <a:latin typeface="Times New Roman" pitchFamily="18" charset="0"/>
                <a:cs typeface="Times New Roman" pitchFamily="18" charset="0"/>
              </a:rPr>
              <a:t>,</a:t>
            </a:r>
          </a:p>
          <a:p>
            <a:r>
              <a:rPr lang="en-US" sz="4000" dirty="0" err="1" smtClean="0">
                <a:solidFill>
                  <a:schemeClr val="tx1"/>
                </a:solidFill>
                <a:latin typeface="Times New Roman" pitchFamily="18" charset="0"/>
                <a:cs typeface="Times New Roman" pitchFamily="18" charset="0"/>
              </a:rPr>
              <a:t>ko‘rgazmali</a:t>
            </a:r>
            <a:r>
              <a:rPr lang="en-US" sz="4000" dirty="0" smtClean="0">
                <a:solidFill>
                  <a:schemeClr val="tx1"/>
                </a:solidFill>
                <a:latin typeface="Times New Roman" pitchFamily="18" charset="0"/>
                <a:cs typeface="Times New Roman" pitchFamily="18" charset="0"/>
              </a:rPr>
              <a:t> </a:t>
            </a:r>
            <a:r>
              <a:rPr lang="en-US" sz="4000" dirty="0" err="1" smtClean="0">
                <a:solidFill>
                  <a:schemeClr val="tx1"/>
                </a:solidFill>
                <a:latin typeface="Times New Roman" pitchFamily="18" charset="0"/>
                <a:cs typeface="Times New Roman" pitchFamily="18" charset="0"/>
              </a:rPr>
              <a:t>qurollar</a:t>
            </a:r>
            <a:r>
              <a:rPr lang="en-US" sz="4000" dirty="0" smtClean="0">
                <a:solidFill>
                  <a:schemeClr val="tx1"/>
                </a:solidFill>
                <a:latin typeface="Times New Roman" pitchFamily="18" charset="0"/>
                <a:cs typeface="Times New Roman" pitchFamily="18" charset="0"/>
              </a:rPr>
              <a:t>,</a:t>
            </a:r>
          </a:p>
          <a:p>
            <a:r>
              <a:rPr lang="en-US" sz="4000" dirty="0" err="1" smtClean="0">
                <a:solidFill>
                  <a:schemeClr val="tx1"/>
                </a:solidFill>
                <a:latin typeface="Times New Roman" pitchFamily="18" charset="0"/>
                <a:cs typeface="Times New Roman" pitchFamily="18" charset="0"/>
              </a:rPr>
              <a:t>javon</a:t>
            </a:r>
            <a:r>
              <a:rPr lang="en-US" sz="4000" dirty="0" smtClean="0">
                <a:solidFill>
                  <a:schemeClr val="tx1"/>
                </a:solidFill>
                <a:latin typeface="Times New Roman" pitchFamily="18" charset="0"/>
                <a:cs typeface="Times New Roman" pitchFamily="18" charset="0"/>
              </a:rPr>
              <a:t>,</a:t>
            </a:r>
          </a:p>
          <a:p>
            <a:r>
              <a:rPr lang="en-US" sz="4000" dirty="0" err="1" smtClean="0">
                <a:solidFill>
                  <a:schemeClr val="tx1"/>
                </a:solidFill>
                <a:latin typeface="Times New Roman" pitchFamily="18" charset="0"/>
                <a:cs typeface="Times New Roman" pitchFamily="18" charset="0"/>
              </a:rPr>
              <a:t>devor</a:t>
            </a:r>
            <a:r>
              <a:rPr lang="en-US" sz="4000" dirty="0" smtClean="0">
                <a:solidFill>
                  <a:schemeClr val="tx1"/>
                </a:solidFill>
                <a:latin typeface="Times New Roman" pitchFamily="18" charset="0"/>
                <a:cs typeface="Times New Roman" pitchFamily="18" charset="0"/>
              </a:rPr>
              <a:t>,</a:t>
            </a:r>
          </a:p>
          <a:p>
            <a:r>
              <a:rPr lang="en-US" sz="4000" dirty="0" err="1" smtClean="0">
                <a:solidFill>
                  <a:schemeClr val="tx1"/>
                </a:solidFill>
                <a:latin typeface="Times New Roman" pitchFamily="18" charset="0"/>
                <a:cs typeface="Times New Roman" pitchFamily="18" charset="0"/>
              </a:rPr>
              <a:t>rasmlar</a:t>
            </a:r>
            <a:r>
              <a:rPr lang="en-US" sz="4000" dirty="0" smtClean="0">
                <a:solidFill>
                  <a:schemeClr val="tx1"/>
                </a:solidFill>
                <a:latin typeface="Times New Roman" pitchFamily="18" charset="0"/>
                <a:cs typeface="Times New Roman" pitchFamily="18" charset="0"/>
              </a:rPr>
              <a:t>,</a:t>
            </a:r>
          </a:p>
          <a:p>
            <a:r>
              <a:rPr lang="en-US" sz="4000" dirty="0" err="1" smtClean="0">
                <a:solidFill>
                  <a:schemeClr val="tx1"/>
                </a:solidFill>
                <a:latin typeface="Times New Roman" pitchFamily="18" charset="0"/>
                <a:cs typeface="Times New Roman" pitchFamily="18" charset="0"/>
              </a:rPr>
              <a:t>keng</a:t>
            </a:r>
            <a:r>
              <a:rPr lang="en-US" sz="4000" dirty="0" smtClean="0">
                <a:solidFill>
                  <a:schemeClr val="tx1"/>
                </a:solidFill>
                <a:latin typeface="Times New Roman" pitchFamily="18" charset="0"/>
                <a:cs typeface="Times New Roman" pitchFamily="18" charset="0"/>
              </a:rPr>
              <a:t>, </a:t>
            </a:r>
            <a:r>
              <a:rPr lang="en-US" sz="4000" dirty="0" err="1" smtClean="0">
                <a:solidFill>
                  <a:schemeClr val="tx1"/>
                </a:solidFill>
                <a:latin typeface="Times New Roman" pitchFamily="18" charset="0"/>
                <a:cs typeface="Times New Roman" pitchFamily="18" charset="0"/>
              </a:rPr>
              <a:t>yorug</a:t>
            </a:r>
            <a:r>
              <a:rPr lang="en-US" sz="4000" dirty="0" smtClean="0">
                <a:solidFill>
                  <a:schemeClr val="tx1"/>
                </a:solidFill>
                <a:latin typeface="Times New Roman" pitchFamily="18" charset="0"/>
                <a:cs typeface="Times New Roman" pitchFamily="18" charset="0"/>
              </a:rPr>
              <a:t>‘</a:t>
            </a:r>
          </a:p>
        </p:txBody>
      </p:sp>
      <p:pic>
        <p:nvPicPr>
          <p:cNvPr id="1026" name="Picture 2" descr="C:\Users\win7 32\Desktop\writing-icon-girl-vector-917766.jpg"/>
          <p:cNvPicPr>
            <a:picLocks noChangeAspect="1" noChangeArrowheads="1"/>
          </p:cNvPicPr>
          <p:nvPr/>
        </p:nvPicPr>
        <p:blipFill>
          <a:blip r:embed="rId2"/>
          <a:srcRect/>
          <a:stretch>
            <a:fillRect/>
          </a:stretch>
        </p:blipFill>
        <p:spPr bwMode="auto">
          <a:xfrm>
            <a:off x="7310446" y="1643050"/>
            <a:ext cx="4500594" cy="4597241"/>
          </a:xfrm>
          <a:prstGeom prst="rect">
            <a:avLst/>
          </a:prstGeom>
          <a:noFill/>
        </p:spPr>
      </p:pic>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1000" fill="hold"/>
                                        <p:tgtEl>
                                          <p:spTgt spid="1026"/>
                                        </p:tgtEl>
                                        <p:attrNameLst>
                                          <p:attrName>ppt_x</p:attrName>
                                        </p:attrNameLst>
                                      </p:cBhvr>
                                      <p:tavLst>
                                        <p:tav tm="0">
                                          <p:val>
                                            <p:strVal val="#ppt_x"/>
                                          </p:val>
                                        </p:tav>
                                        <p:tav tm="100000">
                                          <p:val>
                                            <p:strVal val="#ppt_x"/>
                                          </p:val>
                                        </p:tav>
                                      </p:tavLst>
                                    </p:anim>
                                    <p:anim calcmode="lin" valueType="num">
                                      <p:cBhvr additive="base">
                                        <p:cTn id="12" dur="10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1000" fill="hold"/>
                                        <p:tgtEl>
                                          <p:spTgt spid="8"/>
                                        </p:tgtEl>
                                        <p:attrNameLst>
                                          <p:attrName>ppt_x</p:attrName>
                                        </p:attrNameLst>
                                      </p:cBhvr>
                                      <p:tavLst>
                                        <p:tav tm="0">
                                          <p:val>
                                            <p:strVal val="#ppt_x"/>
                                          </p:val>
                                        </p:tav>
                                        <p:tav tm="100000">
                                          <p:val>
                                            <p:strVal val="#ppt_x"/>
                                          </p:val>
                                        </p:tav>
                                      </p:tavLst>
                                    </p:anim>
                                    <p:anim calcmode="lin" valueType="num">
                                      <p:cBhvr additive="base">
                                        <p:cTn id="18"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1-TOPSHIRIQ.</a:t>
            </a:r>
            <a:endParaRPr lang="ru-RU" sz="4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09522" y="1428736"/>
            <a:ext cx="11572956" cy="5016758"/>
          </a:xfrm>
          <a:prstGeom prst="rect">
            <a:avLst/>
          </a:prstGeom>
          <a:noFill/>
        </p:spPr>
        <p:txBody>
          <a:bodyPr wrap="square" rtlCol="0">
            <a:spAutoFit/>
          </a:bodyPr>
          <a:lstStyle/>
          <a:p>
            <a:pPr>
              <a:buFontTx/>
              <a:buChar char="-"/>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Hozir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qaysi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dars</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bo‘ladi</a:t>
            </a:r>
            <a:r>
              <a:rPr lang="en-US" sz="4000" dirty="0" smtClean="0">
                <a:latin typeface="Times New Roman" pitchFamily="18" charset="0"/>
                <a:cs typeface="Times New Roman" pitchFamily="18" charset="0"/>
              </a:rPr>
              <a:t>?</a:t>
            </a:r>
          </a:p>
          <a:p>
            <a:pPr>
              <a:buFontTx/>
              <a:buChar char="-"/>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Tarix</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darsi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bo‘ladi</a:t>
            </a:r>
            <a:r>
              <a:rPr lang="en-US" sz="4000" dirty="0" smtClean="0">
                <a:latin typeface="Times New Roman" pitchFamily="18" charset="0"/>
                <a:cs typeface="Times New Roman" pitchFamily="18" charset="0"/>
              </a:rPr>
              <a:t>.</a:t>
            </a:r>
          </a:p>
          <a:p>
            <a:pPr>
              <a:buFontTx/>
              <a:buChar char="-"/>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Sen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tarix</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xonasi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qayerda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joylashganini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bilasanmi</a:t>
            </a:r>
            <a:r>
              <a:rPr lang="en-US" sz="4000" dirty="0" smtClean="0">
                <a:latin typeface="Times New Roman" pitchFamily="18" charset="0"/>
                <a:cs typeface="Times New Roman" pitchFamily="18" charset="0"/>
              </a:rPr>
              <a:t>?</a:t>
            </a:r>
          </a:p>
          <a:p>
            <a:pPr>
              <a:buFontTx/>
              <a:buChar char="-"/>
            </a:pPr>
            <a:r>
              <a:rPr lang="en-US" sz="4000" dirty="0" smtClean="0">
                <a:latin typeface="Times New Roman" pitchFamily="18" charset="0"/>
                <a:cs typeface="Times New Roman" pitchFamily="18" charset="0"/>
              </a:rPr>
              <a:t> Ha </a:t>
            </a:r>
            <a:r>
              <a:rPr lang="en-US" sz="4000" dirty="0" err="1" smtClean="0">
                <a:latin typeface="Times New Roman" pitchFamily="18" charset="0"/>
                <a:cs typeface="Times New Roman" pitchFamily="18" charset="0"/>
              </a:rPr>
              <a:t>ikkinchi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qavat</a:t>
            </a:r>
            <a:r>
              <a:rPr lang="en-US" sz="4000" dirty="0" smtClean="0">
                <a:latin typeface="Times New Roman" pitchFamily="18" charset="0"/>
                <a:cs typeface="Times New Roman" pitchFamily="18" charset="0"/>
              </a:rPr>
              <a:t> 30 </a:t>
            </a:r>
            <a:r>
              <a:rPr lang="en-US" sz="4000" dirty="0" err="1" smtClean="0">
                <a:latin typeface="Times New Roman" pitchFamily="18" charset="0"/>
                <a:cs typeface="Times New Roman" pitchFamily="18" charset="0"/>
              </a:rPr>
              <a:t>xonada</a:t>
            </a:r>
            <a:r>
              <a:rPr lang="en-US" sz="4000" dirty="0" smtClean="0">
                <a:latin typeface="Times New Roman" pitchFamily="18" charset="0"/>
                <a:cs typeface="Times New Roman" pitchFamily="18" charset="0"/>
              </a:rPr>
              <a:t>.</a:t>
            </a:r>
          </a:p>
          <a:p>
            <a:pPr>
              <a:buFontTx/>
              <a:buChar char="-"/>
            </a:pPr>
            <a:r>
              <a:rPr lang="en-US" sz="4000" dirty="0" smtClean="0">
                <a:latin typeface="Times New Roman" pitchFamily="18" charset="0"/>
                <a:cs typeface="Times New Roman" pitchFamily="18" charset="0"/>
              </a:rPr>
              <a:t> Men </a:t>
            </a:r>
            <a:r>
              <a:rPr lang="en-US" sz="4000" dirty="0" err="1" smtClean="0">
                <a:latin typeface="Times New Roman" pitchFamily="18" charset="0"/>
                <a:cs typeface="Times New Roman" pitchFamily="18" charset="0"/>
              </a:rPr>
              <a:t>tarix</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xonasiga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hech</a:t>
            </a:r>
            <a:r>
              <a:rPr lang="en-US" sz="4000" dirty="0" smtClean="0">
                <a:latin typeface="Times New Roman" pitchFamily="18" charset="0"/>
                <a:cs typeface="Times New Roman" pitchFamily="18" charset="0"/>
              </a:rPr>
              <a:t> ham </a:t>
            </a:r>
            <a:r>
              <a:rPr lang="en-US" sz="4000" dirty="0" err="1" smtClean="0">
                <a:latin typeface="Times New Roman" pitchFamily="18" charset="0"/>
                <a:cs typeface="Times New Roman" pitchFamily="18" charset="0"/>
              </a:rPr>
              <a:t>kirmaganman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Sen</a:t>
            </a:r>
            <a:r>
              <a:rPr lang="en-US" sz="4000" dirty="0" smtClean="0">
                <a:latin typeface="Times New Roman" pitchFamily="18" charset="0"/>
                <a:cs typeface="Times New Roman" pitchFamily="18" charset="0"/>
              </a:rPr>
              <a:t>-chi?</a:t>
            </a:r>
          </a:p>
          <a:p>
            <a:pPr>
              <a:buFontTx/>
              <a:buChar char="-"/>
            </a:pPr>
            <a:r>
              <a:rPr lang="en-US" sz="4000" dirty="0" smtClean="0">
                <a:latin typeface="Times New Roman" pitchFamily="18" charset="0"/>
                <a:cs typeface="Times New Roman" pitchFamily="18" charset="0"/>
              </a:rPr>
              <a:t> Men </a:t>
            </a:r>
            <a:r>
              <a:rPr lang="en-US" sz="4000" dirty="0" err="1" smtClean="0">
                <a:latin typeface="Times New Roman" pitchFamily="18" charset="0"/>
                <a:cs typeface="Times New Roman" pitchFamily="18" charset="0"/>
              </a:rPr>
              <a:t>bu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xonada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lganman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Tarix</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xonasida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turli-tuman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xaritalar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rasmlar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ko‘rgazmali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qurollar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ekan</a:t>
            </a:r>
            <a:r>
              <a:rPr lang="en-US" sz="4400" dirty="0" smtClean="0">
                <a:latin typeface="Times New Roman" pitchFamily="18" charset="0"/>
                <a:cs typeface="Times New Roman" pitchFamily="18" charset="0"/>
              </a:rPr>
              <a:t>.</a:t>
            </a:r>
          </a:p>
          <a:p>
            <a:endParaRPr lang="ru-RU" sz="36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O‘QING. TINGLANG. SO‘ZLANG.</a:t>
            </a:r>
            <a:endParaRPr lang="ru-RU" sz="4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452398" y="1142984"/>
            <a:ext cx="11358642" cy="6186309"/>
          </a:xfrm>
          <a:prstGeom prst="rect">
            <a:avLst/>
          </a:prstGeom>
          <a:noFill/>
        </p:spPr>
        <p:txBody>
          <a:bodyPr wrap="square" rtlCol="0">
            <a:spAutoFit/>
          </a:bodyPr>
          <a:lstStyle/>
          <a:p>
            <a:pPr algn="ctr"/>
            <a:r>
              <a:rPr lang="en-US" sz="4000" dirty="0" smtClean="0">
                <a:latin typeface="Times New Roman" pitchFamily="18" charset="0"/>
                <a:cs typeface="Times New Roman" pitchFamily="18" charset="0"/>
              </a:rPr>
              <a:t>YANGI FANLAR</a:t>
            </a:r>
          </a:p>
          <a:p>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Mana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yangi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oquv</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yili</a:t>
            </a:r>
            <a:r>
              <a:rPr lang="en-US" sz="4000" dirty="0" smtClean="0">
                <a:latin typeface="Times New Roman" pitchFamily="18" charset="0"/>
                <a:cs typeface="Times New Roman" pitchFamily="18" charset="0"/>
              </a:rPr>
              <a:t> ham </a:t>
            </a:r>
            <a:r>
              <a:rPr lang="en-US" sz="4000" dirty="0" err="1" smtClean="0">
                <a:latin typeface="Times New Roman" pitchFamily="18" charset="0"/>
                <a:cs typeface="Times New Roman" pitchFamily="18" charset="0"/>
              </a:rPr>
              <a:t>boshlandi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Endi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biringiz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o‘zingizni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kattalardek</a:t>
            </a:r>
            <a:r>
              <a:rPr lang="en-US" sz="4000" dirty="0" smtClean="0">
                <a:latin typeface="Times New Roman" pitchFamily="18" charset="0"/>
                <a:cs typeface="Times New Roman" pitchFamily="18" charset="0"/>
              </a:rPr>
              <a:t> his </a:t>
            </a:r>
            <a:r>
              <a:rPr lang="en-US" sz="4000" dirty="0" err="1" smtClean="0">
                <a:latin typeface="Times New Roman" pitchFamily="18" charset="0"/>
                <a:cs typeface="Times New Roman" pitchFamily="18" charset="0"/>
              </a:rPr>
              <a:t>qilyapsiz.To‘g‘rimi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Buning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sababi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shuki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qancha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yangi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fanlarni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o‘rganishni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boshladingiz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Bular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tarix</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botanika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informatika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adabiyot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kabi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fanlardir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Kitob</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javoningizdan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yangi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fanlarga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oid</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darsliklar</a:t>
            </a:r>
            <a:r>
              <a:rPr lang="en-US" sz="4000" dirty="0" smtClean="0">
                <a:latin typeface="Times New Roman" pitchFamily="18" charset="0"/>
                <a:cs typeface="Times New Roman" pitchFamily="18" charset="0"/>
              </a:rPr>
              <a:t> joy </a:t>
            </a:r>
            <a:r>
              <a:rPr lang="en-US" sz="4000" dirty="0" err="1" smtClean="0">
                <a:latin typeface="Times New Roman" pitchFamily="18" charset="0"/>
                <a:cs typeface="Times New Roman" pitchFamily="18" charset="0"/>
              </a:rPr>
              <a:t>oldi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hozirdan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yangi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fanlarni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qunt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bilan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o‘rganishingiz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zarur</a:t>
            </a:r>
            <a:r>
              <a:rPr lang="en-US" sz="4000" dirty="0" smtClean="0">
                <a:latin typeface="Times New Roman" pitchFamily="18" charset="0"/>
                <a:cs typeface="Times New Roman" pitchFamily="18" charset="0"/>
              </a:rPr>
              <a:t>. </a:t>
            </a:r>
          </a:p>
          <a:p>
            <a:endParaRPr lang="ru-RU" sz="36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19063" y="274638"/>
            <a:ext cx="11809412" cy="61595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US" sz="4000" dirty="0" smtClean="0">
                <a:latin typeface="Times New Roman" panose="02020603050405020304" pitchFamily="18" charset="0"/>
                <a:cs typeface="Times New Roman" panose="02020603050405020304" pitchFamily="18" charset="0"/>
              </a:rPr>
              <a:t>O‘QING. TINGLANG. SO‘ZLANG.</a:t>
            </a:r>
            <a:endParaRPr lang="ru-RU" sz="4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595274" y="1571612"/>
            <a:ext cx="11215766" cy="4339650"/>
          </a:xfrm>
          <a:prstGeom prst="rect">
            <a:avLst/>
          </a:prstGeom>
          <a:noFill/>
        </p:spPr>
        <p:txBody>
          <a:bodyPr wrap="square" rtlCol="0">
            <a:spAutoFit/>
          </a:bodyPr>
          <a:lstStyle/>
          <a:p>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kimning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sevimli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fani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bo‘ladi</a:t>
            </a:r>
            <a:r>
              <a:rPr lang="en-US" sz="4000" dirty="0" smtClean="0">
                <a:latin typeface="Times New Roman" pitchFamily="18" charset="0"/>
                <a:cs typeface="Times New Roman" pitchFamily="18" charset="0"/>
              </a:rPr>
              <a:t>. Agar </a:t>
            </a:r>
            <a:r>
              <a:rPr lang="en-US" sz="4000" dirty="0" err="1" smtClean="0">
                <a:latin typeface="Times New Roman" pitchFamily="18" charset="0"/>
                <a:cs typeface="Times New Roman" pitchFamily="18" charset="0"/>
              </a:rPr>
              <a:t>biror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mavzuni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tushunmasangiz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albatta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o‘qituvchingizdan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so‘rang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Shunday</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qilsangiz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bilim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olishga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bo‘lgan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intilishingizni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kuchaytirasiz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kuni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biror-bir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yangi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bilimga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ega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bo‘lishga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harakat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qiling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Vazifalarni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o‘z</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vaqtida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tayyorlashga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odatlaning</a:t>
            </a:r>
            <a:r>
              <a:rPr lang="en-US" sz="4000" dirty="0" smtClean="0">
                <a:latin typeface="Times New Roman" pitchFamily="18" charset="0"/>
                <a:cs typeface="Times New Roman" pitchFamily="18" charset="0"/>
              </a:rPr>
              <a:t>.   </a:t>
            </a:r>
            <a:endParaRPr lang="en-US" sz="4400" dirty="0" smtClean="0">
              <a:latin typeface="Times New Roman" pitchFamily="18" charset="0"/>
              <a:cs typeface="Times New Roman" pitchFamily="18" charset="0"/>
            </a:endParaRPr>
          </a:p>
          <a:p>
            <a:endParaRPr lang="ru-RU" sz="36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95274" y="1428736"/>
            <a:ext cx="11072890" cy="1200329"/>
          </a:xfrm>
          <a:prstGeom prst="rect">
            <a:avLst/>
          </a:prstGeom>
        </p:spPr>
        <p:txBody>
          <a:bodyPr wrap="square">
            <a:spAutoFit/>
          </a:bodyPr>
          <a:lstStyle/>
          <a:p>
            <a:pPr algn="ctr"/>
            <a:endParaRPr lang="ru-RU" sz="3600" dirty="0" smtClean="0">
              <a:latin typeface="Times New Roman" pitchFamily="18" charset="0"/>
              <a:cs typeface="Times New Roman" pitchFamily="18" charset="0"/>
            </a:endParaRPr>
          </a:p>
          <a:p>
            <a:r>
              <a:rPr lang="ru-RU" sz="3600" dirty="0" smtClean="0">
                <a:latin typeface="Times New Roman" pitchFamily="18" charset="0"/>
                <a:cs typeface="Times New Roman" pitchFamily="18" charset="0"/>
              </a:rPr>
              <a:t>       </a:t>
            </a:r>
            <a:endParaRPr lang="ru-RU" sz="3600" dirty="0">
              <a:latin typeface="Times New Roman" pitchFamily="18" charset="0"/>
              <a:cs typeface="Times New Roman" pitchFamily="18" charset="0"/>
            </a:endParaRPr>
          </a:p>
        </p:txBody>
      </p:sp>
      <p:sp>
        <p:nvSpPr>
          <p:cNvPr id="5" name="Прямоугольник 4"/>
          <p:cNvSpPr/>
          <p:nvPr/>
        </p:nvSpPr>
        <p:spPr>
          <a:xfrm>
            <a:off x="238084" y="1214422"/>
            <a:ext cx="11715832" cy="1261884"/>
          </a:xfrm>
          <a:prstGeom prst="rect">
            <a:avLst/>
          </a:prstGeom>
        </p:spPr>
        <p:txBody>
          <a:bodyPr wrap="square">
            <a:spAutoFit/>
          </a:bodyPr>
          <a:lstStyle/>
          <a:p>
            <a:pPr algn="ctr"/>
            <a:r>
              <a:rPr lang="ru-RU" sz="3600" dirty="0" smtClean="0">
                <a:latin typeface="Times New Roman" pitchFamily="18" charset="0"/>
                <a:cs typeface="Times New Roman" pitchFamily="18" charset="0"/>
              </a:rPr>
              <a:t>НОВЫЕ УЧЕБНЫЕ ПРЕДМЕТЫ </a:t>
            </a:r>
            <a:r>
              <a:rPr lang="en-US" sz="3600" dirty="0" smtClean="0">
                <a:latin typeface="Times New Roman" pitchFamily="18" charset="0"/>
                <a:cs typeface="Times New Roman" pitchFamily="18" charset="0"/>
              </a:rPr>
              <a:t> </a:t>
            </a:r>
            <a:endParaRPr lang="ru-RU" sz="36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      </a:t>
            </a:r>
          </a:p>
        </p:txBody>
      </p:sp>
      <p:sp>
        <p:nvSpPr>
          <p:cNvPr id="6" name="Прямоугольник 5"/>
          <p:cNvSpPr/>
          <p:nvPr/>
        </p:nvSpPr>
        <p:spPr>
          <a:xfrm>
            <a:off x="452398" y="1785926"/>
            <a:ext cx="11501518" cy="4401205"/>
          </a:xfrm>
          <a:prstGeom prst="rect">
            <a:avLst/>
          </a:prstGeom>
        </p:spPr>
        <p:txBody>
          <a:bodyPr wrap="square">
            <a:spAutoFit/>
          </a:bodyPr>
          <a:lstStyle/>
          <a:p>
            <a:r>
              <a:rPr lang="ru-RU" sz="3600" dirty="0" smtClean="0"/>
              <a:t>       </a:t>
            </a:r>
            <a:r>
              <a:rPr lang="ru-RU" sz="4000" dirty="0" smtClean="0">
                <a:latin typeface="Times New Roman" pitchFamily="18" charset="0"/>
                <a:cs typeface="Times New Roman" pitchFamily="18" charset="0"/>
              </a:rPr>
              <a:t>Вот начался новый учебный </a:t>
            </a:r>
            <a:r>
              <a:rPr lang="ru-RU" sz="4000" dirty="0" err="1" smtClean="0">
                <a:latin typeface="Times New Roman" pitchFamily="18" charset="0"/>
                <a:cs typeface="Times New Roman" pitchFamily="18" charset="0"/>
              </a:rPr>
              <a:t>год.Теперь</a:t>
            </a:r>
            <a:r>
              <a:rPr lang="ru-RU" sz="4000" dirty="0" smtClean="0">
                <a:latin typeface="Times New Roman" pitchFamily="18" charset="0"/>
                <a:cs typeface="Times New Roman" pitchFamily="18" charset="0"/>
              </a:rPr>
              <a:t> каждый из вас чувствует себя повзрослевшим, правильно? Или всё потому, что вы начали изучать несколько новых предметов. Эти предметы история, ботаника, информатика, литература. На вашей книжной полке появились новые учебники. Вы теперь с усердием должны изучать новые предметы.</a:t>
            </a:r>
            <a:endParaRPr lang="ru-RU" sz="40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95274" y="1571612"/>
            <a:ext cx="11215766" cy="4154984"/>
          </a:xfrm>
          <a:prstGeom prst="rect">
            <a:avLst/>
          </a:prstGeom>
          <a:noFill/>
        </p:spPr>
        <p:txBody>
          <a:bodyPr wrap="square" rtlCol="0">
            <a:spAutoFit/>
          </a:bodyPr>
          <a:lstStyle/>
          <a:p>
            <a:r>
              <a:rPr lang="en-US" sz="4000" dirty="0" smtClean="0">
                <a:latin typeface="Times New Roman" pitchFamily="18" charset="0"/>
                <a:cs typeface="Times New Roman" pitchFamily="18" charset="0"/>
              </a:rPr>
              <a:t>       </a:t>
            </a:r>
            <a:r>
              <a:rPr lang="ru-RU" sz="4400" dirty="0" smtClean="0">
                <a:latin typeface="Times New Roman" pitchFamily="18" charset="0"/>
                <a:cs typeface="Times New Roman" pitchFamily="18" charset="0"/>
              </a:rPr>
              <a:t>У каждого есть свой любимый предмет.</a:t>
            </a:r>
            <a:r>
              <a:rPr lang="en-US" sz="4400" dirty="0" smtClean="0">
                <a:latin typeface="Times New Roman" pitchFamily="18" charset="0"/>
                <a:cs typeface="Times New Roman" pitchFamily="18" charset="0"/>
              </a:rPr>
              <a:t> </a:t>
            </a:r>
            <a:r>
              <a:rPr lang="ru-RU" sz="4400" dirty="0" smtClean="0">
                <a:latin typeface="Times New Roman" pitchFamily="18" charset="0"/>
                <a:cs typeface="Times New Roman" pitchFamily="18" charset="0"/>
              </a:rPr>
              <a:t>Если вы не поняли тему,</a:t>
            </a:r>
            <a:r>
              <a:rPr lang="en-US" sz="4400" dirty="0" smtClean="0">
                <a:latin typeface="Times New Roman" pitchFamily="18" charset="0"/>
                <a:cs typeface="Times New Roman" pitchFamily="18" charset="0"/>
              </a:rPr>
              <a:t> </a:t>
            </a:r>
            <a:r>
              <a:rPr lang="ru-RU" sz="4400" dirty="0" smtClean="0">
                <a:latin typeface="Times New Roman" pitchFamily="18" charset="0"/>
                <a:cs typeface="Times New Roman" pitchFamily="18" charset="0"/>
              </a:rPr>
              <a:t>то обязательно спросите у своего учителя.</a:t>
            </a:r>
            <a:r>
              <a:rPr lang="en-US" sz="4400" dirty="0" smtClean="0">
                <a:latin typeface="Times New Roman" pitchFamily="18" charset="0"/>
                <a:cs typeface="Times New Roman" pitchFamily="18" charset="0"/>
              </a:rPr>
              <a:t> </a:t>
            </a:r>
            <a:r>
              <a:rPr lang="ru-RU" sz="4400" dirty="0" smtClean="0">
                <a:latin typeface="Times New Roman" pitchFamily="18" charset="0"/>
                <a:cs typeface="Times New Roman" pitchFamily="18" charset="0"/>
              </a:rPr>
              <a:t>Это усилит ваше желание учиться.</a:t>
            </a:r>
            <a:r>
              <a:rPr lang="en-US" sz="4400" dirty="0" smtClean="0">
                <a:latin typeface="Times New Roman" pitchFamily="18" charset="0"/>
                <a:cs typeface="Times New Roman" pitchFamily="18" charset="0"/>
              </a:rPr>
              <a:t> </a:t>
            </a:r>
            <a:r>
              <a:rPr lang="ru-RU" sz="4400" dirty="0" smtClean="0">
                <a:latin typeface="Times New Roman" pitchFamily="18" charset="0"/>
                <a:cs typeface="Times New Roman" pitchFamily="18" charset="0"/>
              </a:rPr>
              <a:t>Старайтесь познавать каждый день новое </a:t>
            </a:r>
            <a:r>
              <a:rPr lang="ru-RU" sz="4400" dirty="0" err="1" smtClean="0">
                <a:latin typeface="Times New Roman" pitchFamily="18" charset="0"/>
                <a:cs typeface="Times New Roman" pitchFamily="18" charset="0"/>
              </a:rPr>
              <a:t>знание.Привыкайте</a:t>
            </a:r>
            <a:r>
              <a:rPr lang="ru-RU" sz="4400" dirty="0" smtClean="0">
                <a:latin typeface="Times New Roman" pitchFamily="18" charset="0"/>
                <a:cs typeface="Times New Roman" pitchFamily="18" charset="0"/>
              </a:rPr>
              <a:t> делать задания вовремя.</a:t>
            </a:r>
            <a:r>
              <a:rPr lang="en-US" sz="4400" dirty="0" smtClean="0">
                <a:latin typeface="Times New Roman" pitchFamily="18" charset="0"/>
                <a:cs typeface="Times New Roman" pitchFamily="18" charset="0"/>
              </a:rPr>
              <a:t>  </a:t>
            </a:r>
            <a:endParaRPr lang="ru-RU" sz="4400" dirty="0">
              <a:latin typeface="Times New Roman" pitchFamily="18" charset="0"/>
              <a:cs typeface="Times New Roman" pitchFamily="18" charset="0"/>
            </a:endParaRPr>
          </a:p>
        </p:txBody>
      </p:sp>
    </p:spTree>
  </p:cSld>
  <p:clrMapOvr>
    <a:masterClrMapping/>
  </p:clrMapOvr>
  <p:transition spd="med">
    <p:diamon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16178709</TotalTime>
  <Words>655</Words>
  <Application>Microsoft Office PowerPoint</Application>
  <PresentationFormat>Произвольный</PresentationFormat>
  <Paragraphs>126</Paragraphs>
  <Slides>19</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Office Theme</vt:lpstr>
      <vt:lpstr>O‘zbek tili</vt:lpstr>
      <vt:lpstr> MUSTAQIL ISH</vt:lpstr>
      <vt:lpstr> MUSTAQIL ISH</vt:lpstr>
      <vt:lpstr>TAYANCH  SO‘Z VA SO‘Z BIRIKMALARI</vt:lpstr>
      <vt:lpstr>1-TOPSHIRIQ.</vt:lpstr>
      <vt:lpstr>O‘QING. TINGLANG. SO‘ZLANG.</vt:lpstr>
      <vt:lpstr>O‘QING. TINGLANG. SO‘ZLANG.</vt:lpstr>
      <vt:lpstr>Слайд 8</vt:lpstr>
      <vt:lpstr>Слайд 9</vt:lpstr>
      <vt:lpstr>SAVOLLAR</vt:lpstr>
      <vt:lpstr> LUG‘AT </vt:lpstr>
      <vt:lpstr>BILIB  OLING </vt:lpstr>
      <vt:lpstr>BILIB  OLING </vt:lpstr>
      <vt:lpstr>1- MASHQ</vt:lpstr>
      <vt:lpstr>2- MASHQ</vt:lpstr>
      <vt:lpstr>FONETIK MASHQ</vt:lpstr>
      <vt:lpstr>MUSTAQIL ISH</vt:lpstr>
      <vt:lpstr>MUSTAQIL ISH</vt:lpstr>
      <vt:lpstr>MUSTAQIL BAJARISH UCHUN TOPSHIRIQLAR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Adabiyot          5-sinf</dc:title>
  <dc:creator>lenovo</dc:creator>
  <cp:lastModifiedBy>win7 32</cp:lastModifiedBy>
  <cp:revision>472</cp:revision>
  <dcterms:created xsi:type="dcterms:W3CDTF">2020-08-03T09:44:14Z</dcterms:created>
  <dcterms:modified xsi:type="dcterms:W3CDTF">2020-10-03T04:33:53Z</dcterms:modified>
</cp:coreProperties>
</file>