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14" r:id="rId2"/>
    <p:sldId id="350" r:id="rId3"/>
    <p:sldId id="328" r:id="rId4"/>
    <p:sldId id="341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3" r:id="rId17"/>
    <p:sldId id="362" r:id="rId18"/>
    <p:sldId id="364" r:id="rId19"/>
    <p:sldId id="365" r:id="rId20"/>
    <p:sldId id="366" r:id="rId21"/>
    <p:sldId id="367" r:id="rId22"/>
    <p:sldId id="368" r:id="rId2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0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21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64" y="10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36DAE-4096-4E87-B690-0C967D510966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11262A-F277-496A-9ADE-15F14A786446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Yasama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shaxs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otlari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F1C826DD-D9A7-4A6B-83A7-F7320328EFC4}" type="parTrans" cxnId="{5E9600AA-2922-4A11-9566-A2C7480EF873}">
      <dgm:prSet/>
      <dgm:spPr/>
      <dgm:t>
        <a:bodyPr/>
        <a:lstStyle/>
        <a:p>
          <a:endParaRPr lang="ru-RU"/>
        </a:p>
      </dgm:t>
    </dgm:pt>
    <dgm:pt modelId="{4578FAA5-2EC9-4D9E-959F-4C4CD9DDECD0}" type="sibTrans" cxnId="{5E9600AA-2922-4A11-9566-A2C7480EF873}">
      <dgm:prSet/>
      <dgm:spPr/>
      <dgm:t>
        <a:bodyPr/>
        <a:lstStyle/>
        <a:p>
          <a:endParaRPr lang="ru-RU"/>
        </a:p>
      </dgm:t>
    </dgm:pt>
    <dgm:pt modelId="{49A9253B-A2D3-4AE8-9C0D-6986245E357C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o‘qituvchi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E8C9A73-5BD9-418D-8266-41583187D432}" type="parTrans" cxnId="{E5322CC7-7281-4A62-B350-681A793AE8D5}">
      <dgm:prSet/>
      <dgm:spPr/>
      <dgm:t>
        <a:bodyPr/>
        <a:lstStyle/>
        <a:p>
          <a:endParaRPr lang="ru-RU"/>
        </a:p>
      </dgm:t>
    </dgm:pt>
    <dgm:pt modelId="{6AE987C2-ECA1-423D-9690-B9B117E62A2A}" type="sibTrans" cxnId="{E5322CC7-7281-4A62-B350-681A793AE8D5}">
      <dgm:prSet/>
      <dgm:spPr/>
      <dgm:t>
        <a:bodyPr/>
        <a:lstStyle/>
        <a:p>
          <a:endParaRPr lang="ru-RU"/>
        </a:p>
      </dgm:t>
    </dgm:pt>
    <dgm:pt modelId="{B83585F0-DBC0-49DF-9C02-96F8A6308FB7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bog‘bon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91E1C125-5F50-4FD8-ADA1-4076CC788E6F}" type="parTrans" cxnId="{96A2388F-A3E3-4236-ABC5-411F6D80F993}">
      <dgm:prSet/>
      <dgm:spPr/>
      <dgm:t>
        <a:bodyPr/>
        <a:lstStyle/>
        <a:p>
          <a:endParaRPr lang="ru-RU"/>
        </a:p>
      </dgm:t>
    </dgm:pt>
    <dgm:pt modelId="{FF9D7274-089A-44B0-BDE1-E4C3D8C9472F}" type="sibTrans" cxnId="{96A2388F-A3E3-4236-ABC5-411F6D80F993}">
      <dgm:prSet/>
      <dgm:spPr/>
      <dgm:t>
        <a:bodyPr/>
        <a:lstStyle/>
        <a:p>
          <a:endParaRPr lang="ru-RU"/>
        </a:p>
      </dgm:t>
    </dgm:pt>
    <dgm:pt modelId="{52C8A91E-D6CF-4055-8408-6C65F27356B5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etikdo‘z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FD948AC-EDC2-4B51-B83F-7A02E3B17197}" type="parTrans" cxnId="{8AC591F4-3BFA-4CA6-B7F0-B3A0495C20C4}">
      <dgm:prSet/>
      <dgm:spPr/>
      <dgm:t>
        <a:bodyPr/>
        <a:lstStyle/>
        <a:p>
          <a:endParaRPr lang="ru-RU"/>
        </a:p>
      </dgm:t>
    </dgm:pt>
    <dgm:pt modelId="{52E96DC8-FFC4-4D88-8C3E-92C85E2D1B99}" type="sibTrans" cxnId="{8AC591F4-3BFA-4CA6-B7F0-B3A0495C20C4}">
      <dgm:prSet/>
      <dgm:spPr/>
      <dgm:t>
        <a:bodyPr/>
        <a:lstStyle/>
        <a:p>
          <a:endParaRPr lang="ru-RU"/>
        </a:p>
      </dgm:t>
    </dgm:pt>
    <dgm:pt modelId="{C876533B-3CAF-45AE-8C20-713C8706D0F7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chorvador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D7502DAB-2DFB-492B-98EE-000B6707E239}" type="parTrans" cxnId="{207CB669-B7A7-43EB-99B5-BC2E752635FD}">
      <dgm:prSet/>
      <dgm:spPr/>
      <dgm:t>
        <a:bodyPr/>
        <a:lstStyle/>
        <a:p>
          <a:endParaRPr lang="ru-RU"/>
        </a:p>
      </dgm:t>
    </dgm:pt>
    <dgm:pt modelId="{EA429707-F37E-4B54-83E2-19F3491E493A}" type="sibTrans" cxnId="{207CB669-B7A7-43EB-99B5-BC2E752635FD}">
      <dgm:prSet/>
      <dgm:spPr/>
      <dgm:t>
        <a:bodyPr/>
        <a:lstStyle/>
        <a:p>
          <a:endParaRPr lang="ru-RU"/>
        </a:p>
      </dgm:t>
    </dgm:pt>
    <dgm:pt modelId="{853259E1-C0DB-402D-B7FF-C08BAFB5198F}">
      <dgm:prSet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oshpaz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F530067-D416-430E-8608-E21D4467C7A1}" type="parTrans" cxnId="{D6418D56-5ED4-4887-A51A-538FA26AFE18}">
      <dgm:prSet/>
      <dgm:spPr/>
      <dgm:t>
        <a:bodyPr/>
        <a:lstStyle/>
        <a:p>
          <a:endParaRPr lang="ru-RU"/>
        </a:p>
      </dgm:t>
    </dgm:pt>
    <dgm:pt modelId="{15A7F24A-6619-4723-BD6D-EE815BFDF515}" type="sibTrans" cxnId="{D6418D56-5ED4-4887-A51A-538FA26AFE18}">
      <dgm:prSet/>
      <dgm:spPr/>
      <dgm:t>
        <a:bodyPr/>
        <a:lstStyle/>
        <a:p>
          <a:endParaRPr lang="ru-RU"/>
        </a:p>
      </dgm:t>
    </dgm:pt>
    <dgm:pt modelId="{14FFD49B-EFC0-41EB-87DD-43D807ED845C}">
      <dgm:prSet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soatsoz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02CA24A-5F8A-46A2-A5EB-36955CEBCDF8}" type="parTrans" cxnId="{0DBBD97B-54CC-4630-A9C2-7A75156D79B4}">
      <dgm:prSet/>
      <dgm:spPr/>
      <dgm:t>
        <a:bodyPr/>
        <a:lstStyle/>
        <a:p>
          <a:endParaRPr lang="ru-RU"/>
        </a:p>
      </dgm:t>
    </dgm:pt>
    <dgm:pt modelId="{CB00E373-2744-4138-9F2D-44FF52588268}" type="sibTrans" cxnId="{0DBBD97B-54CC-4630-A9C2-7A75156D79B4}">
      <dgm:prSet/>
      <dgm:spPr/>
      <dgm:t>
        <a:bodyPr/>
        <a:lstStyle/>
        <a:p>
          <a:endParaRPr lang="ru-RU"/>
        </a:p>
      </dgm:t>
    </dgm:pt>
    <dgm:pt modelId="{ED2E29B5-3883-4E22-9507-766E91A22F2E}" type="pres">
      <dgm:prSet presAssocID="{CA436DAE-4096-4E87-B690-0C967D5109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179B21-5C19-4D02-A445-93C7107F47A8}" type="pres">
      <dgm:prSet presAssocID="{6F11262A-F277-496A-9ADE-15F14A786446}" presName="centerShape" presStyleLbl="node0" presStyleIdx="0" presStyleCnt="1" custScaleX="171381"/>
      <dgm:spPr/>
      <dgm:t>
        <a:bodyPr/>
        <a:lstStyle/>
        <a:p>
          <a:endParaRPr lang="ru-RU"/>
        </a:p>
      </dgm:t>
    </dgm:pt>
    <dgm:pt modelId="{54C0F9B7-6C21-421D-B504-9EE3905EF7BD}" type="pres">
      <dgm:prSet presAssocID="{1E8C9A73-5BD9-418D-8266-41583187D432}" presName="parTrans" presStyleLbl="sibTrans2D1" presStyleIdx="0" presStyleCnt="6"/>
      <dgm:spPr/>
      <dgm:t>
        <a:bodyPr/>
        <a:lstStyle/>
        <a:p>
          <a:endParaRPr lang="ru-RU"/>
        </a:p>
      </dgm:t>
    </dgm:pt>
    <dgm:pt modelId="{A9C78E16-8423-4B0A-BD5F-6CE8E8D63B59}" type="pres">
      <dgm:prSet presAssocID="{1E8C9A73-5BD9-418D-8266-41583187D432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7936050E-57F4-4F46-9479-BB358744E008}" type="pres">
      <dgm:prSet presAssocID="{49A9253B-A2D3-4AE8-9C0D-6986245E357C}" presName="node" presStyleLbl="node1" presStyleIdx="0" presStyleCnt="6" custScaleX="211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735BA-6D25-4F8D-924A-3D7D7F22B60E}" type="pres">
      <dgm:prSet presAssocID="{91E1C125-5F50-4FD8-ADA1-4076CC788E6F}" presName="parTrans" presStyleLbl="sibTrans2D1" presStyleIdx="1" presStyleCnt="6"/>
      <dgm:spPr/>
      <dgm:t>
        <a:bodyPr/>
        <a:lstStyle/>
        <a:p>
          <a:endParaRPr lang="ru-RU"/>
        </a:p>
      </dgm:t>
    </dgm:pt>
    <dgm:pt modelId="{11ED9B2C-5FD4-4BFF-B46C-2A032D2D7329}" type="pres">
      <dgm:prSet presAssocID="{91E1C125-5F50-4FD8-ADA1-4076CC788E6F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0B11DCD3-2492-4DBA-A0E4-EAD197A9517D}" type="pres">
      <dgm:prSet presAssocID="{B83585F0-DBC0-49DF-9C02-96F8A6308FB7}" presName="node" presStyleLbl="node1" presStyleIdx="1" presStyleCnt="6" custScaleX="233985" custRadScaleRad="154226" custRadScaleInc="41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AD0D3-8108-41D7-9631-864A5756B29E}" type="pres">
      <dgm:prSet presAssocID="{5FD948AC-EDC2-4B51-B83F-7A02E3B17197}" presName="parTrans" presStyleLbl="sibTrans2D1" presStyleIdx="2" presStyleCnt="6"/>
      <dgm:spPr/>
      <dgm:t>
        <a:bodyPr/>
        <a:lstStyle/>
        <a:p>
          <a:endParaRPr lang="ru-RU"/>
        </a:p>
      </dgm:t>
    </dgm:pt>
    <dgm:pt modelId="{545484D1-FF2C-4234-BF4F-EC6350CDCA72}" type="pres">
      <dgm:prSet presAssocID="{5FD948AC-EDC2-4B51-B83F-7A02E3B1719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12BC944-7894-42E4-9D8F-D206991B5463}" type="pres">
      <dgm:prSet presAssocID="{52C8A91E-D6CF-4055-8408-6C65F27356B5}" presName="node" presStyleLbl="node1" presStyleIdx="2" presStyleCnt="6" custScaleX="219974" custRadScaleRad="158616" custRadScaleInc="-25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A5974-AAD9-4340-BB0E-CBCE85F57D24}" type="pres">
      <dgm:prSet presAssocID="{102CA24A-5F8A-46A2-A5EB-36955CEBCDF8}" presName="parTrans" presStyleLbl="sibTrans2D1" presStyleIdx="3" presStyleCnt="6"/>
      <dgm:spPr/>
      <dgm:t>
        <a:bodyPr/>
        <a:lstStyle/>
        <a:p>
          <a:endParaRPr lang="ru-RU"/>
        </a:p>
      </dgm:t>
    </dgm:pt>
    <dgm:pt modelId="{966B42AA-8C7C-40F8-84B3-79A2E91CC943}" type="pres">
      <dgm:prSet presAssocID="{102CA24A-5F8A-46A2-A5EB-36955CEBCDF8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69B5CF71-B717-4590-B2BF-0C3177238F3C}" type="pres">
      <dgm:prSet presAssocID="{14FFD49B-EFC0-41EB-87DD-43D807ED845C}" presName="node" presStyleLbl="node1" presStyleIdx="3" presStyleCnt="6" custScaleX="185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CF109-A5B0-480D-A266-DB22625031B4}" type="pres">
      <dgm:prSet presAssocID="{5F530067-D416-430E-8608-E21D4467C7A1}" presName="parTrans" presStyleLbl="sibTrans2D1" presStyleIdx="4" presStyleCnt="6"/>
      <dgm:spPr/>
      <dgm:t>
        <a:bodyPr/>
        <a:lstStyle/>
        <a:p>
          <a:endParaRPr lang="ru-RU"/>
        </a:p>
      </dgm:t>
    </dgm:pt>
    <dgm:pt modelId="{41B73485-58D2-4515-BEDD-71DB1AD6C387}" type="pres">
      <dgm:prSet presAssocID="{5F530067-D416-430E-8608-E21D4467C7A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0AFC9E89-0F67-4B97-8310-94A52D447BDA}" type="pres">
      <dgm:prSet presAssocID="{853259E1-C0DB-402D-B7FF-C08BAFB5198F}" presName="node" presStyleLbl="node1" presStyleIdx="4" presStyleCnt="6" custScaleX="200636" custRadScaleRad="164436" custRadScaleInc="23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EE464-F7EA-4FD4-A672-E69148C748A3}" type="pres">
      <dgm:prSet presAssocID="{D7502DAB-2DFB-492B-98EE-000B6707E239}" presName="parTrans" presStyleLbl="sibTrans2D1" presStyleIdx="5" presStyleCnt="6"/>
      <dgm:spPr/>
      <dgm:t>
        <a:bodyPr/>
        <a:lstStyle/>
        <a:p>
          <a:endParaRPr lang="ru-RU"/>
        </a:p>
      </dgm:t>
    </dgm:pt>
    <dgm:pt modelId="{AB54A9D0-BC36-422D-814E-AF67BB6D3355}" type="pres">
      <dgm:prSet presAssocID="{D7502DAB-2DFB-492B-98EE-000B6707E239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6C84E460-9212-47D5-86BA-662F04119C9D}" type="pres">
      <dgm:prSet presAssocID="{C876533B-3CAF-45AE-8C20-713C8706D0F7}" presName="node" presStyleLbl="node1" presStyleIdx="5" presStyleCnt="6" custScaleX="236007" custRadScaleRad="157178" custRadScaleInc="-42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A51F04-AA91-4C7F-B7F7-7C108252288D}" type="presOf" srcId="{102CA24A-5F8A-46A2-A5EB-36955CEBCDF8}" destId="{966B42AA-8C7C-40F8-84B3-79A2E91CC943}" srcOrd="1" destOrd="0" presId="urn:microsoft.com/office/officeart/2005/8/layout/radial5"/>
    <dgm:cxn modelId="{30976CFC-D692-4544-A19E-D756EEB4A957}" type="presOf" srcId="{853259E1-C0DB-402D-B7FF-C08BAFB5198F}" destId="{0AFC9E89-0F67-4B97-8310-94A52D447BDA}" srcOrd="0" destOrd="0" presId="urn:microsoft.com/office/officeart/2005/8/layout/radial5"/>
    <dgm:cxn modelId="{10399F10-4844-4AE4-9794-8F7B1289C5A6}" type="presOf" srcId="{5F530067-D416-430E-8608-E21D4467C7A1}" destId="{41B73485-58D2-4515-BEDD-71DB1AD6C387}" srcOrd="1" destOrd="0" presId="urn:microsoft.com/office/officeart/2005/8/layout/radial5"/>
    <dgm:cxn modelId="{FB15A621-A19D-47E9-B726-7A2AFAF4AA91}" type="presOf" srcId="{D7502DAB-2DFB-492B-98EE-000B6707E239}" destId="{AB54A9D0-BC36-422D-814E-AF67BB6D3355}" srcOrd="1" destOrd="0" presId="urn:microsoft.com/office/officeart/2005/8/layout/radial5"/>
    <dgm:cxn modelId="{E5322CC7-7281-4A62-B350-681A793AE8D5}" srcId="{6F11262A-F277-496A-9ADE-15F14A786446}" destId="{49A9253B-A2D3-4AE8-9C0D-6986245E357C}" srcOrd="0" destOrd="0" parTransId="{1E8C9A73-5BD9-418D-8266-41583187D432}" sibTransId="{6AE987C2-ECA1-423D-9690-B9B117E62A2A}"/>
    <dgm:cxn modelId="{2AF13976-70CC-4325-BDC1-F3AAAB02BB2C}" type="presOf" srcId="{C876533B-3CAF-45AE-8C20-713C8706D0F7}" destId="{6C84E460-9212-47D5-86BA-662F04119C9D}" srcOrd="0" destOrd="0" presId="urn:microsoft.com/office/officeart/2005/8/layout/radial5"/>
    <dgm:cxn modelId="{207CB669-B7A7-43EB-99B5-BC2E752635FD}" srcId="{6F11262A-F277-496A-9ADE-15F14A786446}" destId="{C876533B-3CAF-45AE-8C20-713C8706D0F7}" srcOrd="5" destOrd="0" parTransId="{D7502DAB-2DFB-492B-98EE-000B6707E239}" sibTransId="{EA429707-F37E-4B54-83E2-19F3491E493A}"/>
    <dgm:cxn modelId="{0DBBD97B-54CC-4630-A9C2-7A75156D79B4}" srcId="{6F11262A-F277-496A-9ADE-15F14A786446}" destId="{14FFD49B-EFC0-41EB-87DD-43D807ED845C}" srcOrd="3" destOrd="0" parTransId="{102CA24A-5F8A-46A2-A5EB-36955CEBCDF8}" sibTransId="{CB00E373-2744-4138-9F2D-44FF52588268}"/>
    <dgm:cxn modelId="{134CB84A-EEC5-47CD-B854-2DF624FD04E4}" type="presOf" srcId="{1E8C9A73-5BD9-418D-8266-41583187D432}" destId="{54C0F9B7-6C21-421D-B504-9EE3905EF7BD}" srcOrd="0" destOrd="0" presId="urn:microsoft.com/office/officeart/2005/8/layout/radial5"/>
    <dgm:cxn modelId="{FB48737F-19A0-4639-A65C-EB76F244B046}" type="presOf" srcId="{5F530067-D416-430E-8608-E21D4467C7A1}" destId="{99FCF109-A5B0-480D-A266-DB22625031B4}" srcOrd="0" destOrd="0" presId="urn:microsoft.com/office/officeart/2005/8/layout/radial5"/>
    <dgm:cxn modelId="{E9B25040-828B-4A9D-938B-617C5A777A5A}" type="presOf" srcId="{49A9253B-A2D3-4AE8-9C0D-6986245E357C}" destId="{7936050E-57F4-4F46-9479-BB358744E008}" srcOrd="0" destOrd="0" presId="urn:microsoft.com/office/officeart/2005/8/layout/radial5"/>
    <dgm:cxn modelId="{E7A1AC8B-DC92-4A5C-AB21-7560F3B58EC6}" type="presOf" srcId="{52C8A91E-D6CF-4055-8408-6C65F27356B5}" destId="{D12BC944-7894-42E4-9D8F-D206991B5463}" srcOrd="0" destOrd="0" presId="urn:microsoft.com/office/officeart/2005/8/layout/radial5"/>
    <dgm:cxn modelId="{706A0943-8E83-429E-B963-7F5CFBAA3436}" type="presOf" srcId="{CA436DAE-4096-4E87-B690-0C967D510966}" destId="{ED2E29B5-3883-4E22-9507-766E91A22F2E}" srcOrd="0" destOrd="0" presId="urn:microsoft.com/office/officeart/2005/8/layout/radial5"/>
    <dgm:cxn modelId="{EAF4D0A4-53E2-47FF-911E-F1C9E103EF43}" type="presOf" srcId="{91E1C125-5F50-4FD8-ADA1-4076CC788E6F}" destId="{A6A735BA-6D25-4F8D-924A-3D7D7F22B60E}" srcOrd="0" destOrd="0" presId="urn:microsoft.com/office/officeart/2005/8/layout/radial5"/>
    <dgm:cxn modelId="{E3077AE5-CE14-4986-BAFC-7EE0E8E89824}" type="presOf" srcId="{102CA24A-5F8A-46A2-A5EB-36955CEBCDF8}" destId="{32FA5974-AAD9-4340-BB0E-CBCE85F57D24}" srcOrd="0" destOrd="0" presId="urn:microsoft.com/office/officeart/2005/8/layout/radial5"/>
    <dgm:cxn modelId="{376B4E33-2644-4639-8816-79812513AEC5}" type="presOf" srcId="{91E1C125-5F50-4FD8-ADA1-4076CC788E6F}" destId="{11ED9B2C-5FD4-4BFF-B46C-2A032D2D7329}" srcOrd="1" destOrd="0" presId="urn:microsoft.com/office/officeart/2005/8/layout/radial5"/>
    <dgm:cxn modelId="{680C39EF-24A8-4AE2-A34C-7C96E4C1795D}" type="presOf" srcId="{6F11262A-F277-496A-9ADE-15F14A786446}" destId="{14179B21-5C19-4D02-A445-93C7107F47A8}" srcOrd="0" destOrd="0" presId="urn:microsoft.com/office/officeart/2005/8/layout/radial5"/>
    <dgm:cxn modelId="{5E9600AA-2922-4A11-9566-A2C7480EF873}" srcId="{CA436DAE-4096-4E87-B690-0C967D510966}" destId="{6F11262A-F277-496A-9ADE-15F14A786446}" srcOrd="0" destOrd="0" parTransId="{F1C826DD-D9A7-4A6B-83A7-F7320328EFC4}" sibTransId="{4578FAA5-2EC9-4D9E-959F-4C4CD9DDECD0}"/>
    <dgm:cxn modelId="{96A2388F-A3E3-4236-ABC5-411F6D80F993}" srcId="{6F11262A-F277-496A-9ADE-15F14A786446}" destId="{B83585F0-DBC0-49DF-9C02-96F8A6308FB7}" srcOrd="1" destOrd="0" parTransId="{91E1C125-5F50-4FD8-ADA1-4076CC788E6F}" sibTransId="{FF9D7274-089A-44B0-BDE1-E4C3D8C9472F}"/>
    <dgm:cxn modelId="{6FFB016C-E634-4E73-ADE0-D9C18A15AD47}" type="presOf" srcId="{14FFD49B-EFC0-41EB-87DD-43D807ED845C}" destId="{69B5CF71-B717-4590-B2BF-0C3177238F3C}" srcOrd="0" destOrd="0" presId="urn:microsoft.com/office/officeart/2005/8/layout/radial5"/>
    <dgm:cxn modelId="{8AC591F4-3BFA-4CA6-B7F0-B3A0495C20C4}" srcId="{6F11262A-F277-496A-9ADE-15F14A786446}" destId="{52C8A91E-D6CF-4055-8408-6C65F27356B5}" srcOrd="2" destOrd="0" parTransId="{5FD948AC-EDC2-4B51-B83F-7A02E3B17197}" sibTransId="{52E96DC8-FFC4-4D88-8C3E-92C85E2D1B99}"/>
    <dgm:cxn modelId="{76085FFE-E00B-4030-87AC-FD87CE4FCB7A}" type="presOf" srcId="{1E8C9A73-5BD9-418D-8266-41583187D432}" destId="{A9C78E16-8423-4B0A-BD5F-6CE8E8D63B59}" srcOrd="1" destOrd="0" presId="urn:microsoft.com/office/officeart/2005/8/layout/radial5"/>
    <dgm:cxn modelId="{E03A84EB-64A7-42F6-BA1E-937D987C4A71}" type="presOf" srcId="{D7502DAB-2DFB-492B-98EE-000B6707E239}" destId="{0EAEE464-F7EA-4FD4-A672-E69148C748A3}" srcOrd="0" destOrd="0" presId="urn:microsoft.com/office/officeart/2005/8/layout/radial5"/>
    <dgm:cxn modelId="{FA9492D9-A786-4BB5-BFFC-F885E77C389B}" type="presOf" srcId="{5FD948AC-EDC2-4B51-B83F-7A02E3B17197}" destId="{C02AD0D3-8108-41D7-9631-864A5756B29E}" srcOrd="0" destOrd="0" presId="urn:microsoft.com/office/officeart/2005/8/layout/radial5"/>
    <dgm:cxn modelId="{D6418D56-5ED4-4887-A51A-538FA26AFE18}" srcId="{6F11262A-F277-496A-9ADE-15F14A786446}" destId="{853259E1-C0DB-402D-B7FF-C08BAFB5198F}" srcOrd="4" destOrd="0" parTransId="{5F530067-D416-430E-8608-E21D4467C7A1}" sibTransId="{15A7F24A-6619-4723-BD6D-EE815BFDF515}"/>
    <dgm:cxn modelId="{92E2350B-0AB5-4BC9-AFF9-07F0F6398DB0}" type="presOf" srcId="{5FD948AC-EDC2-4B51-B83F-7A02E3B17197}" destId="{545484D1-FF2C-4234-BF4F-EC6350CDCA72}" srcOrd="1" destOrd="0" presId="urn:microsoft.com/office/officeart/2005/8/layout/radial5"/>
    <dgm:cxn modelId="{430C5E3C-C24A-4D55-858D-09AB534FBF4E}" type="presOf" srcId="{B83585F0-DBC0-49DF-9C02-96F8A6308FB7}" destId="{0B11DCD3-2492-4DBA-A0E4-EAD197A9517D}" srcOrd="0" destOrd="0" presId="urn:microsoft.com/office/officeart/2005/8/layout/radial5"/>
    <dgm:cxn modelId="{541AD9E2-1490-4F53-8859-2C95131F0755}" type="presParOf" srcId="{ED2E29B5-3883-4E22-9507-766E91A22F2E}" destId="{14179B21-5C19-4D02-A445-93C7107F47A8}" srcOrd="0" destOrd="0" presId="urn:microsoft.com/office/officeart/2005/8/layout/radial5"/>
    <dgm:cxn modelId="{F1B21267-A259-48E7-BC37-AD190956BC75}" type="presParOf" srcId="{ED2E29B5-3883-4E22-9507-766E91A22F2E}" destId="{54C0F9B7-6C21-421D-B504-9EE3905EF7BD}" srcOrd="1" destOrd="0" presId="urn:microsoft.com/office/officeart/2005/8/layout/radial5"/>
    <dgm:cxn modelId="{59911AD7-3D4A-46A6-9D9F-78D6BB5C3837}" type="presParOf" srcId="{54C0F9B7-6C21-421D-B504-9EE3905EF7BD}" destId="{A9C78E16-8423-4B0A-BD5F-6CE8E8D63B59}" srcOrd="0" destOrd="0" presId="urn:microsoft.com/office/officeart/2005/8/layout/radial5"/>
    <dgm:cxn modelId="{B8687C1B-714F-42A0-A56F-7790A9720485}" type="presParOf" srcId="{ED2E29B5-3883-4E22-9507-766E91A22F2E}" destId="{7936050E-57F4-4F46-9479-BB358744E008}" srcOrd="2" destOrd="0" presId="urn:microsoft.com/office/officeart/2005/8/layout/radial5"/>
    <dgm:cxn modelId="{8875BB0C-D2A2-4D09-8AEC-63F4B946162E}" type="presParOf" srcId="{ED2E29B5-3883-4E22-9507-766E91A22F2E}" destId="{A6A735BA-6D25-4F8D-924A-3D7D7F22B60E}" srcOrd="3" destOrd="0" presId="urn:microsoft.com/office/officeart/2005/8/layout/radial5"/>
    <dgm:cxn modelId="{D565466C-1272-4EA8-BD05-1FA3E2309189}" type="presParOf" srcId="{A6A735BA-6D25-4F8D-924A-3D7D7F22B60E}" destId="{11ED9B2C-5FD4-4BFF-B46C-2A032D2D7329}" srcOrd="0" destOrd="0" presId="urn:microsoft.com/office/officeart/2005/8/layout/radial5"/>
    <dgm:cxn modelId="{33BC2BB4-97A5-4C30-8B1C-32EF92EC7AD9}" type="presParOf" srcId="{ED2E29B5-3883-4E22-9507-766E91A22F2E}" destId="{0B11DCD3-2492-4DBA-A0E4-EAD197A9517D}" srcOrd="4" destOrd="0" presId="urn:microsoft.com/office/officeart/2005/8/layout/radial5"/>
    <dgm:cxn modelId="{1FC18E75-4D70-4843-92B3-02BBCA2183AD}" type="presParOf" srcId="{ED2E29B5-3883-4E22-9507-766E91A22F2E}" destId="{C02AD0D3-8108-41D7-9631-864A5756B29E}" srcOrd="5" destOrd="0" presId="urn:microsoft.com/office/officeart/2005/8/layout/radial5"/>
    <dgm:cxn modelId="{954A8F4C-0563-48C9-B6EE-7527682C9FD5}" type="presParOf" srcId="{C02AD0D3-8108-41D7-9631-864A5756B29E}" destId="{545484D1-FF2C-4234-BF4F-EC6350CDCA72}" srcOrd="0" destOrd="0" presId="urn:microsoft.com/office/officeart/2005/8/layout/radial5"/>
    <dgm:cxn modelId="{299783F0-D8B2-4D92-92D8-3DB325F8B833}" type="presParOf" srcId="{ED2E29B5-3883-4E22-9507-766E91A22F2E}" destId="{D12BC944-7894-42E4-9D8F-D206991B5463}" srcOrd="6" destOrd="0" presId="urn:microsoft.com/office/officeart/2005/8/layout/radial5"/>
    <dgm:cxn modelId="{68AA17B2-FCEE-4AE3-A3C4-6B8D3DD2BD8B}" type="presParOf" srcId="{ED2E29B5-3883-4E22-9507-766E91A22F2E}" destId="{32FA5974-AAD9-4340-BB0E-CBCE85F57D24}" srcOrd="7" destOrd="0" presId="urn:microsoft.com/office/officeart/2005/8/layout/radial5"/>
    <dgm:cxn modelId="{DC9E4DF5-17FF-4A61-892F-B45E1232B1F9}" type="presParOf" srcId="{32FA5974-AAD9-4340-BB0E-CBCE85F57D24}" destId="{966B42AA-8C7C-40F8-84B3-79A2E91CC943}" srcOrd="0" destOrd="0" presId="urn:microsoft.com/office/officeart/2005/8/layout/radial5"/>
    <dgm:cxn modelId="{17CB563F-63A9-4F98-AA6F-97FF36A70B93}" type="presParOf" srcId="{ED2E29B5-3883-4E22-9507-766E91A22F2E}" destId="{69B5CF71-B717-4590-B2BF-0C3177238F3C}" srcOrd="8" destOrd="0" presId="urn:microsoft.com/office/officeart/2005/8/layout/radial5"/>
    <dgm:cxn modelId="{23DDF7FC-15D9-4A93-B00E-E2E9AE13CFD3}" type="presParOf" srcId="{ED2E29B5-3883-4E22-9507-766E91A22F2E}" destId="{99FCF109-A5B0-480D-A266-DB22625031B4}" srcOrd="9" destOrd="0" presId="urn:microsoft.com/office/officeart/2005/8/layout/radial5"/>
    <dgm:cxn modelId="{860C9B98-DEBD-47AA-B210-33C8095DFD3A}" type="presParOf" srcId="{99FCF109-A5B0-480D-A266-DB22625031B4}" destId="{41B73485-58D2-4515-BEDD-71DB1AD6C387}" srcOrd="0" destOrd="0" presId="urn:microsoft.com/office/officeart/2005/8/layout/radial5"/>
    <dgm:cxn modelId="{15C25C97-9B6E-4106-9586-51EDC6F72F83}" type="presParOf" srcId="{ED2E29B5-3883-4E22-9507-766E91A22F2E}" destId="{0AFC9E89-0F67-4B97-8310-94A52D447BDA}" srcOrd="10" destOrd="0" presId="urn:microsoft.com/office/officeart/2005/8/layout/radial5"/>
    <dgm:cxn modelId="{C55375E2-AD92-48BB-ABE0-8B6422ED4281}" type="presParOf" srcId="{ED2E29B5-3883-4E22-9507-766E91A22F2E}" destId="{0EAEE464-F7EA-4FD4-A672-E69148C748A3}" srcOrd="11" destOrd="0" presId="urn:microsoft.com/office/officeart/2005/8/layout/radial5"/>
    <dgm:cxn modelId="{58B0E656-65A5-47D0-B3F7-C4CF43C98360}" type="presParOf" srcId="{0EAEE464-F7EA-4FD4-A672-E69148C748A3}" destId="{AB54A9D0-BC36-422D-814E-AF67BB6D3355}" srcOrd="0" destOrd="0" presId="urn:microsoft.com/office/officeart/2005/8/layout/radial5"/>
    <dgm:cxn modelId="{EE92B9D7-FB90-43AD-9480-016E35CC3C97}" type="presParOf" srcId="{ED2E29B5-3883-4E22-9507-766E91A22F2E}" destId="{6C84E460-9212-47D5-86BA-662F04119C9D}" srcOrd="12" destOrd="0" presId="urn:microsoft.com/office/officeart/2005/8/layout/radial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1CD13D-C564-4A1D-85E3-A2E269326ED3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E10FD6-71BE-433A-A002-1897FAEDF192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Singil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C398B3D8-6721-4E80-A8E6-1C4B4A3A24C0}" type="parTrans" cxnId="{0D12BFE2-864D-4FFF-BC60-2D8FCF06D68E}">
      <dgm:prSet/>
      <dgm:spPr/>
      <dgm:t>
        <a:bodyPr/>
        <a:lstStyle/>
        <a:p>
          <a:endParaRPr lang="ru-RU"/>
        </a:p>
      </dgm:t>
    </dgm:pt>
    <dgm:pt modelId="{1AB5DAAC-F3BE-4A56-95D3-77B7F605B9BE}" type="sibTrans" cxnId="{0D12BFE2-864D-4FFF-BC60-2D8FCF06D68E}">
      <dgm:prSet/>
      <dgm:spPr/>
      <dgm:t>
        <a:bodyPr/>
        <a:lstStyle/>
        <a:p>
          <a:endParaRPr lang="ru-RU"/>
        </a:p>
      </dgm:t>
    </dgm:pt>
    <dgm:pt modelId="{99317BE5-A72C-458F-96C8-B834C089FF44}">
      <dgm:prSet phldrT="[Текст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???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06B4DF29-11A9-423F-9937-D22D5FC4EF38}" type="parTrans" cxnId="{A2645169-11C7-4EDE-9CE9-D3211334E17C}">
      <dgm:prSet/>
      <dgm:spPr/>
      <dgm:t>
        <a:bodyPr/>
        <a:lstStyle/>
        <a:p>
          <a:endParaRPr lang="ru-RU"/>
        </a:p>
      </dgm:t>
    </dgm:pt>
    <dgm:pt modelId="{F2744357-1D30-4FB6-BE06-958484595272}" type="sibTrans" cxnId="{A2645169-11C7-4EDE-9CE9-D3211334E17C}">
      <dgm:prSet/>
      <dgm:spPr/>
      <dgm:t>
        <a:bodyPr/>
        <a:lstStyle/>
        <a:p>
          <a:endParaRPr lang="ru-RU"/>
        </a:p>
      </dgm:t>
    </dgm:pt>
    <dgm:pt modelId="{97321EF6-5F62-4743-BF01-18759A896C2B}">
      <dgm:prSet phldrT="[Текст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???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A6550E45-98A3-4E49-ADD1-F2A57B3DB22B}" type="parTrans" cxnId="{0952EBE3-3284-46B1-80D0-FA92AE24AE4D}">
      <dgm:prSet/>
      <dgm:spPr/>
      <dgm:t>
        <a:bodyPr/>
        <a:lstStyle/>
        <a:p>
          <a:endParaRPr lang="ru-RU"/>
        </a:p>
      </dgm:t>
    </dgm:pt>
    <dgm:pt modelId="{521592C6-FE21-46F6-9CAB-905E03B4FBAF}" type="sibTrans" cxnId="{0952EBE3-3284-46B1-80D0-FA92AE24AE4D}">
      <dgm:prSet/>
      <dgm:spPr/>
      <dgm:t>
        <a:bodyPr/>
        <a:lstStyle/>
        <a:p>
          <a:endParaRPr lang="ru-RU"/>
        </a:p>
      </dgm:t>
    </dgm:pt>
    <dgm:pt modelId="{4FAFD3A8-83F6-4F4B-A200-9E9BC0A7DEB7}">
      <dgm:prSet phldrT="[Текст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???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1F089742-13B2-41B4-8A1A-A59A44DB8BFE}" type="parTrans" cxnId="{819DB04D-DB08-4CF0-8FBD-12BFDB861214}">
      <dgm:prSet/>
      <dgm:spPr/>
      <dgm:t>
        <a:bodyPr/>
        <a:lstStyle/>
        <a:p>
          <a:endParaRPr lang="ru-RU"/>
        </a:p>
      </dgm:t>
    </dgm:pt>
    <dgm:pt modelId="{E86D5115-9A12-4A66-A130-2636B943816B}" type="sibTrans" cxnId="{819DB04D-DB08-4CF0-8FBD-12BFDB861214}">
      <dgm:prSet/>
      <dgm:spPr/>
      <dgm:t>
        <a:bodyPr/>
        <a:lstStyle/>
        <a:p>
          <a:endParaRPr lang="ru-RU"/>
        </a:p>
      </dgm:t>
    </dgm:pt>
    <dgm:pt modelId="{125C6092-95C3-4E3D-81D8-835DE7C2F411}">
      <dgm:prSet phldrT="[Текст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???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0C2DDC00-BD3A-41CD-8706-BBBAB0747439}" type="parTrans" cxnId="{CDC6F9B9-388E-42A8-A493-BDFB0E806120}">
      <dgm:prSet/>
      <dgm:spPr/>
      <dgm:t>
        <a:bodyPr/>
        <a:lstStyle/>
        <a:p>
          <a:endParaRPr lang="ru-RU"/>
        </a:p>
      </dgm:t>
    </dgm:pt>
    <dgm:pt modelId="{25C704A7-FEE9-4959-A9C9-DDE806B0E780}" type="sibTrans" cxnId="{CDC6F9B9-388E-42A8-A493-BDFB0E806120}">
      <dgm:prSet/>
      <dgm:spPr/>
      <dgm:t>
        <a:bodyPr/>
        <a:lstStyle/>
        <a:p>
          <a:endParaRPr lang="ru-RU"/>
        </a:p>
      </dgm:t>
    </dgm:pt>
    <dgm:pt modelId="{3BBC9F01-3EAC-4145-8755-C88927FD2229}" type="pres">
      <dgm:prSet presAssocID="{1F1CD13D-C564-4A1D-85E3-A2E269326E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23387E-A5FB-41B9-9EF0-E2C625BC90D7}" type="pres">
      <dgm:prSet presAssocID="{1AE10FD6-71BE-433A-A002-1897FAEDF192}" presName="centerShape" presStyleLbl="node0" presStyleIdx="0" presStyleCnt="1" custScaleX="170240"/>
      <dgm:spPr/>
      <dgm:t>
        <a:bodyPr/>
        <a:lstStyle/>
        <a:p>
          <a:endParaRPr lang="ru-RU"/>
        </a:p>
      </dgm:t>
    </dgm:pt>
    <dgm:pt modelId="{DCF2307E-7C8F-4FC6-9AB0-6AB47A53934E}" type="pres">
      <dgm:prSet presAssocID="{06B4DF29-11A9-423F-9937-D22D5FC4EF38}" presName="parTrans" presStyleLbl="sibTrans2D1" presStyleIdx="0" presStyleCnt="4"/>
      <dgm:spPr/>
      <dgm:t>
        <a:bodyPr/>
        <a:lstStyle/>
        <a:p>
          <a:endParaRPr lang="ru-RU"/>
        </a:p>
      </dgm:t>
    </dgm:pt>
    <dgm:pt modelId="{1789F7B1-BA2B-49ED-8522-E4E4AF505412}" type="pres">
      <dgm:prSet presAssocID="{06B4DF29-11A9-423F-9937-D22D5FC4EF3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4C2C627-7D91-408E-954F-E17E5BAC88EF}" type="pres">
      <dgm:prSet presAssocID="{99317BE5-A72C-458F-96C8-B834C089FF44}" presName="node" presStyleLbl="node1" presStyleIdx="0" presStyleCnt="4" custScaleX="306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53D77-8485-4E9F-A26B-CC46E32FF61E}" type="pres">
      <dgm:prSet presAssocID="{A6550E45-98A3-4E49-ADD1-F2A57B3DB22B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AA71EED-D7E6-4872-B6EA-5EFB7200B212}" type="pres">
      <dgm:prSet presAssocID="{A6550E45-98A3-4E49-ADD1-F2A57B3DB22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1F687EA-6A9E-4EA7-95D3-4FF1CBA20AB3}" type="pres">
      <dgm:prSet presAssocID="{97321EF6-5F62-4743-BF01-18759A896C2B}" presName="node" presStyleLbl="node1" presStyleIdx="1" presStyleCnt="4" custScaleX="290678" custRadScaleRad="197303" custRadScaleInc="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12E60-4A2F-4EC1-ABC4-998B6A9458C7}" type="pres">
      <dgm:prSet presAssocID="{1F089742-13B2-41B4-8A1A-A59A44DB8BFE}" presName="parTrans" presStyleLbl="sibTrans2D1" presStyleIdx="2" presStyleCnt="4"/>
      <dgm:spPr/>
      <dgm:t>
        <a:bodyPr/>
        <a:lstStyle/>
        <a:p>
          <a:endParaRPr lang="ru-RU"/>
        </a:p>
      </dgm:t>
    </dgm:pt>
    <dgm:pt modelId="{4DC092E1-4785-4FC4-BC28-73067CAE6B55}" type="pres">
      <dgm:prSet presAssocID="{1F089742-13B2-41B4-8A1A-A59A44DB8BF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259CEDA-F573-4B21-88EF-5A9E9E8AD836}" type="pres">
      <dgm:prSet presAssocID="{4FAFD3A8-83F6-4F4B-A200-9E9BC0A7DEB7}" presName="node" presStyleLbl="node1" presStyleIdx="2" presStyleCnt="4" custScaleX="320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8F261-AA1C-453B-B4CD-5ED002D020A9}" type="pres">
      <dgm:prSet presAssocID="{0C2DDC00-BD3A-41CD-8706-BBBAB0747439}" presName="parTrans" presStyleLbl="sibTrans2D1" presStyleIdx="3" presStyleCnt="4"/>
      <dgm:spPr/>
      <dgm:t>
        <a:bodyPr/>
        <a:lstStyle/>
        <a:p>
          <a:endParaRPr lang="ru-RU"/>
        </a:p>
      </dgm:t>
    </dgm:pt>
    <dgm:pt modelId="{95973AAF-65A1-44AF-AB69-692ED213D58F}" type="pres">
      <dgm:prSet presAssocID="{0C2DDC00-BD3A-41CD-8706-BBBAB074743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55CF83D-EAC6-4B8A-A796-0F159ACE98CB}" type="pres">
      <dgm:prSet presAssocID="{125C6092-95C3-4E3D-81D8-835DE7C2F411}" presName="node" presStyleLbl="node1" presStyleIdx="3" presStyleCnt="4" custScaleX="295514" custRadScaleRad="198289" custRadScaleInc="1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A3172C-6080-45C4-B7C5-5ED8DBD7683B}" type="presOf" srcId="{A6550E45-98A3-4E49-ADD1-F2A57B3DB22B}" destId="{DAA71EED-D7E6-4872-B6EA-5EFB7200B212}" srcOrd="1" destOrd="0" presId="urn:microsoft.com/office/officeart/2005/8/layout/radial5"/>
    <dgm:cxn modelId="{0D12BFE2-864D-4FFF-BC60-2D8FCF06D68E}" srcId="{1F1CD13D-C564-4A1D-85E3-A2E269326ED3}" destId="{1AE10FD6-71BE-433A-A002-1897FAEDF192}" srcOrd="0" destOrd="0" parTransId="{C398B3D8-6721-4E80-A8E6-1C4B4A3A24C0}" sibTransId="{1AB5DAAC-F3BE-4A56-95D3-77B7F605B9BE}"/>
    <dgm:cxn modelId="{819DB04D-DB08-4CF0-8FBD-12BFDB861214}" srcId="{1AE10FD6-71BE-433A-A002-1897FAEDF192}" destId="{4FAFD3A8-83F6-4F4B-A200-9E9BC0A7DEB7}" srcOrd="2" destOrd="0" parTransId="{1F089742-13B2-41B4-8A1A-A59A44DB8BFE}" sibTransId="{E86D5115-9A12-4A66-A130-2636B943816B}"/>
    <dgm:cxn modelId="{2B73F0D9-7133-4C42-9518-1E6BD0848CAE}" type="presOf" srcId="{99317BE5-A72C-458F-96C8-B834C089FF44}" destId="{84C2C627-7D91-408E-954F-E17E5BAC88EF}" srcOrd="0" destOrd="0" presId="urn:microsoft.com/office/officeart/2005/8/layout/radial5"/>
    <dgm:cxn modelId="{CDC6F9B9-388E-42A8-A493-BDFB0E806120}" srcId="{1AE10FD6-71BE-433A-A002-1897FAEDF192}" destId="{125C6092-95C3-4E3D-81D8-835DE7C2F411}" srcOrd="3" destOrd="0" parTransId="{0C2DDC00-BD3A-41CD-8706-BBBAB0747439}" sibTransId="{25C704A7-FEE9-4959-A9C9-DDE806B0E780}"/>
    <dgm:cxn modelId="{222248B6-7494-40E4-9795-9B75054B036E}" type="presOf" srcId="{1F089742-13B2-41B4-8A1A-A59A44DB8BFE}" destId="{4DC092E1-4785-4FC4-BC28-73067CAE6B55}" srcOrd="1" destOrd="0" presId="urn:microsoft.com/office/officeart/2005/8/layout/radial5"/>
    <dgm:cxn modelId="{747AA83A-3386-4ADB-9812-7507F495D17E}" type="presOf" srcId="{A6550E45-98A3-4E49-ADD1-F2A57B3DB22B}" destId="{23D53D77-8485-4E9F-A26B-CC46E32FF61E}" srcOrd="0" destOrd="0" presId="urn:microsoft.com/office/officeart/2005/8/layout/radial5"/>
    <dgm:cxn modelId="{0952EBE3-3284-46B1-80D0-FA92AE24AE4D}" srcId="{1AE10FD6-71BE-433A-A002-1897FAEDF192}" destId="{97321EF6-5F62-4743-BF01-18759A896C2B}" srcOrd="1" destOrd="0" parTransId="{A6550E45-98A3-4E49-ADD1-F2A57B3DB22B}" sibTransId="{521592C6-FE21-46F6-9CAB-905E03B4FBAF}"/>
    <dgm:cxn modelId="{3F28B45F-1AE2-4CCD-A5DC-CABE9169B275}" type="presOf" srcId="{0C2DDC00-BD3A-41CD-8706-BBBAB0747439}" destId="{E768F261-AA1C-453B-B4CD-5ED002D020A9}" srcOrd="0" destOrd="0" presId="urn:microsoft.com/office/officeart/2005/8/layout/radial5"/>
    <dgm:cxn modelId="{68DB83C2-0C07-4138-9C74-DE8BE9C8987B}" type="presOf" srcId="{97321EF6-5F62-4743-BF01-18759A896C2B}" destId="{21F687EA-6A9E-4EA7-95D3-4FF1CBA20AB3}" srcOrd="0" destOrd="0" presId="urn:microsoft.com/office/officeart/2005/8/layout/radial5"/>
    <dgm:cxn modelId="{84F10A6E-99E6-4EB9-A3D1-8303CED5E75C}" type="presOf" srcId="{1F1CD13D-C564-4A1D-85E3-A2E269326ED3}" destId="{3BBC9F01-3EAC-4145-8755-C88927FD2229}" srcOrd="0" destOrd="0" presId="urn:microsoft.com/office/officeart/2005/8/layout/radial5"/>
    <dgm:cxn modelId="{DBE3CB21-38CF-4606-833B-36CB90227505}" type="presOf" srcId="{4FAFD3A8-83F6-4F4B-A200-9E9BC0A7DEB7}" destId="{1259CEDA-F573-4B21-88EF-5A9E9E8AD836}" srcOrd="0" destOrd="0" presId="urn:microsoft.com/office/officeart/2005/8/layout/radial5"/>
    <dgm:cxn modelId="{A2645169-11C7-4EDE-9CE9-D3211334E17C}" srcId="{1AE10FD6-71BE-433A-A002-1897FAEDF192}" destId="{99317BE5-A72C-458F-96C8-B834C089FF44}" srcOrd="0" destOrd="0" parTransId="{06B4DF29-11A9-423F-9937-D22D5FC4EF38}" sibTransId="{F2744357-1D30-4FB6-BE06-958484595272}"/>
    <dgm:cxn modelId="{2731EAC1-AE08-4621-9747-C7534B299E33}" type="presOf" srcId="{06B4DF29-11A9-423F-9937-D22D5FC4EF38}" destId="{DCF2307E-7C8F-4FC6-9AB0-6AB47A53934E}" srcOrd="0" destOrd="0" presId="urn:microsoft.com/office/officeart/2005/8/layout/radial5"/>
    <dgm:cxn modelId="{B098E205-00B5-49A8-B0CE-EF94C1A9675E}" type="presOf" srcId="{1AE10FD6-71BE-433A-A002-1897FAEDF192}" destId="{8D23387E-A5FB-41B9-9EF0-E2C625BC90D7}" srcOrd="0" destOrd="0" presId="urn:microsoft.com/office/officeart/2005/8/layout/radial5"/>
    <dgm:cxn modelId="{A6B58D2C-E949-4D2F-8D90-2D7BCD8E5D25}" type="presOf" srcId="{06B4DF29-11A9-423F-9937-D22D5FC4EF38}" destId="{1789F7B1-BA2B-49ED-8522-E4E4AF505412}" srcOrd="1" destOrd="0" presId="urn:microsoft.com/office/officeart/2005/8/layout/radial5"/>
    <dgm:cxn modelId="{C3684865-64D2-4E5D-BD41-8DA29CA13B46}" type="presOf" srcId="{0C2DDC00-BD3A-41CD-8706-BBBAB0747439}" destId="{95973AAF-65A1-44AF-AB69-692ED213D58F}" srcOrd="1" destOrd="0" presId="urn:microsoft.com/office/officeart/2005/8/layout/radial5"/>
    <dgm:cxn modelId="{D6368ECA-C58D-4F73-B1D3-CA90A84111D1}" type="presOf" srcId="{125C6092-95C3-4E3D-81D8-835DE7C2F411}" destId="{B55CF83D-EAC6-4B8A-A796-0F159ACE98CB}" srcOrd="0" destOrd="0" presId="urn:microsoft.com/office/officeart/2005/8/layout/radial5"/>
    <dgm:cxn modelId="{BDCB825F-7969-4503-A490-9A14D66FD80F}" type="presOf" srcId="{1F089742-13B2-41B4-8A1A-A59A44DB8BFE}" destId="{C7712E60-4A2F-4EC1-ABC4-998B6A9458C7}" srcOrd="0" destOrd="0" presId="urn:microsoft.com/office/officeart/2005/8/layout/radial5"/>
    <dgm:cxn modelId="{4B98A8FA-2D09-4C28-9E7D-B5EF547BF854}" type="presParOf" srcId="{3BBC9F01-3EAC-4145-8755-C88927FD2229}" destId="{8D23387E-A5FB-41B9-9EF0-E2C625BC90D7}" srcOrd="0" destOrd="0" presId="urn:microsoft.com/office/officeart/2005/8/layout/radial5"/>
    <dgm:cxn modelId="{996A858B-7814-48C0-B568-1F460E34276E}" type="presParOf" srcId="{3BBC9F01-3EAC-4145-8755-C88927FD2229}" destId="{DCF2307E-7C8F-4FC6-9AB0-6AB47A53934E}" srcOrd="1" destOrd="0" presId="urn:microsoft.com/office/officeart/2005/8/layout/radial5"/>
    <dgm:cxn modelId="{EB308EE8-DAA1-438F-9EDF-61DBABEDBE13}" type="presParOf" srcId="{DCF2307E-7C8F-4FC6-9AB0-6AB47A53934E}" destId="{1789F7B1-BA2B-49ED-8522-E4E4AF505412}" srcOrd="0" destOrd="0" presId="urn:microsoft.com/office/officeart/2005/8/layout/radial5"/>
    <dgm:cxn modelId="{3B5DF80F-B026-4847-A568-4BEDC687664B}" type="presParOf" srcId="{3BBC9F01-3EAC-4145-8755-C88927FD2229}" destId="{84C2C627-7D91-408E-954F-E17E5BAC88EF}" srcOrd="2" destOrd="0" presId="urn:microsoft.com/office/officeart/2005/8/layout/radial5"/>
    <dgm:cxn modelId="{17E289BF-2611-430D-B8C0-1BF65D1743C3}" type="presParOf" srcId="{3BBC9F01-3EAC-4145-8755-C88927FD2229}" destId="{23D53D77-8485-4E9F-A26B-CC46E32FF61E}" srcOrd="3" destOrd="0" presId="urn:microsoft.com/office/officeart/2005/8/layout/radial5"/>
    <dgm:cxn modelId="{99AA860E-13E1-4A58-907B-4EB00D44A03C}" type="presParOf" srcId="{23D53D77-8485-4E9F-A26B-CC46E32FF61E}" destId="{DAA71EED-D7E6-4872-B6EA-5EFB7200B212}" srcOrd="0" destOrd="0" presId="urn:microsoft.com/office/officeart/2005/8/layout/radial5"/>
    <dgm:cxn modelId="{EEDE7400-9756-4B18-A2CF-74380FF7892A}" type="presParOf" srcId="{3BBC9F01-3EAC-4145-8755-C88927FD2229}" destId="{21F687EA-6A9E-4EA7-95D3-4FF1CBA20AB3}" srcOrd="4" destOrd="0" presId="urn:microsoft.com/office/officeart/2005/8/layout/radial5"/>
    <dgm:cxn modelId="{25EB4DC2-546D-40DF-BE24-2290F3CAB32E}" type="presParOf" srcId="{3BBC9F01-3EAC-4145-8755-C88927FD2229}" destId="{C7712E60-4A2F-4EC1-ABC4-998B6A9458C7}" srcOrd="5" destOrd="0" presId="urn:microsoft.com/office/officeart/2005/8/layout/radial5"/>
    <dgm:cxn modelId="{306E1181-7FFA-4D2B-9580-792B5F95B85B}" type="presParOf" srcId="{C7712E60-4A2F-4EC1-ABC4-998B6A9458C7}" destId="{4DC092E1-4785-4FC4-BC28-73067CAE6B55}" srcOrd="0" destOrd="0" presId="urn:microsoft.com/office/officeart/2005/8/layout/radial5"/>
    <dgm:cxn modelId="{03571B8A-B8F3-4D41-8439-E9AABB388CCE}" type="presParOf" srcId="{3BBC9F01-3EAC-4145-8755-C88927FD2229}" destId="{1259CEDA-F573-4B21-88EF-5A9E9E8AD836}" srcOrd="6" destOrd="0" presId="urn:microsoft.com/office/officeart/2005/8/layout/radial5"/>
    <dgm:cxn modelId="{BD5C3C1E-3FA4-48D2-814B-EA588DCBB3EC}" type="presParOf" srcId="{3BBC9F01-3EAC-4145-8755-C88927FD2229}" destId="{E768F261-AA1C-453B-B4CD-5ED002D020A9}" srcOrd="7" destOrd="0" presId="urn:microsoft.com/office/officeart/2005/8/layout/radial5"/>
    <dgm:cxn modelId="{93291C19-7800-4B81-B6E5-3E10595EA4CE}" type="presParOf" srcId="{E768F261-AA1C-453B-B4CD-5ED002D020A9}" destId="{95973AAF-65A1-44AF-AB69-692ED213D58F}" srcOrd="0" destOrd="0" presId="urn:microsoft.com/office/officeart/2005/8/layout/radial5"/>
    <dgm:cxn modelId="{74400A28-2FBC-4C10-B15A-46E34BE29D1F}" type="presParOf" srcId="{3BBC9F01-3EAC-4145-8755-C88927FD2229}" destId="{B55CF83D-EAC6-4B8A-A796-0F159ACE98CB}" srcOrd="8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436DAE-4096-4E87-B690-0C967D510966}" type="doc">
      <dgm:prSet loTypeId="urn:microsoft.com/office/officeart/2005/8/layout/radial5" loCatId="cycl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6F11262A-F277-496A-9ADE-15F14A786446}">
      <dgm:prSet phldrT="[Текст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Tub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shaxs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otlari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F1C826DD-D9A7-4A6B-83A7-F7320328EFC4}" type="parTrans" cxnId="{5E9600AA-2922-4A11-9566-A2C7480EF873}">
      <dgm:prSet/>
      <dgm:spPr/>
      <dgm:t>
        <a:bodyPr/>
        <a:lstStyle/>
        <a:p>
          <a:endParaRPr lang="ru-RU"/>
        </a:p>
      </dgm:t>
    </dgm:pt>
    <dgm:pt modelId="{4578FAA5-2EC9-4D9E-959F-4C4CD9DDECD0}" type="sibTrans" cxnId="{5E9600AA-2922-4A11-9566-A2C7480EF873}">
      <dgm:prSet/>
      <dgm:spPr/>
      <dgm:t>
        <a:bodyPr/>
        <a:lstStyle/>
        <a:p>
          <a:endParaRPr lang="ru-RU"/>
        </a:p>
      </dgm:t>
    </dgm:pt>
    <dgm:pt modelId="{49A9253B-A2D3-4AE8-9C0D-6986245E357C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raqqosa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E8C9A73-5BD9-418D-8266-41583187D432}" type="parTrans" cxnId="{E5322CC7-7281-4A62-B350-681A793AE8D5}">
      <dgm:prSet/>
      <dgm:spPr/>
      <dgm:t>
        <a:bodyPr/>
        <a:lstStyle/>
        <a:p>
          <a:endParaRPr lang="ru-RU"/>
        </a:p>
      </dgm:t>
    </dgm:pt>
    <dgm:pt modelId="{6AE987C2-ECA1-423D-9690-B9B117E62A2A}" type="sibTrans" cxnId="{E5322CC7-7281-4A62-B350-681A793AE8D5}">
      <dgm:prSet/>
      <dgm:spPr/>
      <dgm:t>
        <a:bodyPr/>
        <a:lstStyle/>
        <a:p>
          <a:endParaRPr lang="ru-RU"/>
        </a:p>
      </dgm:t>
    </dgm:pt>
    <dgm:pt modelId="{B83585F0-DBC0-49DF-9C02-96F8A6308FB7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shoir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91E1C125-5F50-4FD8-ADA1-4076CC788E6F}" type="parTrans" cxnId="{96A2388F-A3E3-4236-ABC5-411F6D80F993}">
      <dgm:prSet/>
      <dgm:spPr/>
      <dgm:t>
        <a:bodyPr/>
        <a:lstStyle/>
        <a:p>
          <a:endParaRPr lang="ru-RU"/>
        </a:p>
      </dgm:t>
    </dgm:pt>
    <dgm:pt modelId="{FF9D7274-089A-44B0-BDE1-E4C3D8C9472F}" type="sibTrans" cxnId="{96A2388F-A3E3-4236-ABC5-411F6D80F993}">
      <dgm:prSet/>
      <dgm:spPr/>
      <dgm:t>
        <a:bodyPr/>
        <a:lstStyle/>
        <a:p>
          <a:endParaRPr lang="ru-RU"/>
        </a:p>
      </dgm:t>
    </dgm:pt>
    <dgm:pt modelId="{52C8A91E-D6CF-4055-8408-6C65F27356B5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sozanda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FD948AC-EDC2-4B51-B83F-7A02E3B17197}" type="parTrans" cxnId="{8AC591F4-3BFA-4CA6-B7F0-B3A0495C20C4}">
      <dgm:prSet/>
      <dgm:spPr/>
      <dgm:t>
        <a:bodyPr/>
        <a:lstStyle/>
        <a:p>
          <a:endParaRPr lang="ru-RU"/>
        </a:p>
      </dgm:t>
    </dgm:pt>
    <dgm:pt modelId="{52E96DC8-FFC4-4D88-8C3E-92C85E2D1B99}" type="sibTrans" cxnId="{8AC591F4-3BFA-4CA6-B7F0-B3A0495C20C4}">
      <dgm:prSet/>
      <dgm:spPr/>
      <dgm:t>
        <a:bodyPr/>
        <a:lstStyle/>
        <a:p>
          <a:endParaRPr lang="ru-RU"/>
        </a:p>
      </dgm:t>
    </dgm:pt>
    <dgm:pt modelId="{C876533B-3CAF-45AE-8C20-713C8706D0F7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muhandis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D7502DAB-2DFB-492B-98EE-000B6707E239}" type="parTrans" cxnId="{207CB669-B7A7-43EB-99B5-BC2E752635FD}">
      <dgm:prSet/>
      <dgm:spPr/>
      <dgm:t>
        <a:bodyPr/>
        <a:lstStyle/>
        <a:p>
          <a:endParaRPr lang="ru-RU"/>
        </a:p>
      </dgm:t>
    </dgm:pt>
    <dgm:pt modelId="{EA429707-F37E-4B54-83E2-19F3491E493A}" type="sibTrans" cxnId="{207CB669-B7A7-43EB-99B5-BC2E752635FD}">
      <dgm:prSet/>
      <dgm:spPr/>
      <dgm:t>
        <a:bodyPr/>
        <a:lstStyle/>
        <a:p>
          <a:endParaRPr lang="ru-RU"/>
        </a:p>
      </dgm:t>
    </dgm:pt>
    <dgm:pt modelId="{853259E1-C0DB-402D-B7FF-C08BAFB5198F}">
      <dgm:prSet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dehqon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F530067-D416-430E-8608-E21D4467C7A1}" type="parTrans" cxnId="{D6418D56-5ED4-4887-A51A-538FA26AFE18}">
      <dgm:prSet/>
      <dgm:spPr/>
      <dgm:t>
        <a:bodyPr/>
        <a:lstStyle/>
        <a:p>
          <a:endParaRPr lang="ru-RU"/>
        </a:p>
      </dgm:t>
    </dgm:pt>
    <dgm:pt modelId="{15A7F24A-6619-4723-BD6D-EE815BFDF515}" type="sibTrans" cxnId="{D6418D56-5ED4-4887-A51A-538FA26AFE18}">
      <dgm:prSet/>
      <dgm:spPr/>
      <dgm:t>
        <a:bodyPr/>
        <a:lstStyle/>
        <a:p>
          <a:endParaRPr lang="ru-RU"/>
        </a:p>
      </dgm:t>
    </dgm:pt>
    <dgm:pt modelId="{14FFD49B-EFC0-41EB-87DD-43D807ED845C}">
      <dgm:prSet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rassom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02CA24A-5F8A-46A2-A5EB-36955CEBCDF8}" type="parTrans" cxnId="{0DBBD97B-54CC-4630-A9C2-7A75156D79B4}">
      <dgm:prSet/>
      <dgm:spPr/>
      <dgm:t>
        <a:bodyPr/>
        <a:lstStyle/>
        <a:p>
          <a:endParaRPr lang="ru-RU"/>
        </a:p>
      </dgm:t>
    </dgm:pt>
    <dgm:pt modelId="{CB00E373-2744-4138-9F2D-44FF52588268}" type="sibTrans" cxnId="{0DBBD97B-54CC-4630-A9C2-7A75156D79B4}">
      <dgm:prSet/>
      <dgm:spPr/>
      <dgm:t>
        <a:bodyPr/>
        <a:lstStyle/>
        <a:p>
          <a:endParaRPr lang="ru-RU"/>
        </a:p>
      </dgm:t>
    </dgm:pt>
    <dgm:pt modelId="{ED2E29B5-3883-4E22-9507-766E91A22F2E}" type="pres">
      <dgm:prSet presAssocID="{CA436DAE-4096-4E87-B690-0C967D5109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179B21-5C19-4D02-A445-93C7107F47A8}" type="pres">
      <dgm:prSet presAssocID="{6F11262A-F277-496A-9ADE-15F14A786446}" presName="centerShape" presStyleLbl="node0" presStyleIdx="0" presStyleCnt="1" custScaleX="171381" custScaleY="112469"/>
      <dgm:spPr/>
      <dgm:t>
        <a:bodyPr/>
        <a:lstStyle/>
        <a:p>
          <a:endParaRPr lang="ru-RU"/>
        </a:p>
      </dgm:t>
    </dgm:pt>
    <dgm:pt modelId="{54C0F9B7-6C21-421D-B504-9EE3905EF7BD}" type="pres">
      <dgm:prSet presAssocID="{1E8C9A73-5BD9-418D-8266-41583187D432}" presName="parTrans" presStyleLbl="sibTrans2D1" presStyleIdx="0" presStyleCnt="6"/>
      <dgm:spPr/>
      <dgm:t>
        <a:bodyPr/>
        <a:lstStyle/>
        <a:p>
          <a:endParaRPr lang="ru-RU"/>
        </a:p>
      </dgm:t>
    </dgm:pt>
    <dgm:pt modelId="{A9C78E16-8423-4B0A-BD5F-6CE8E8D63B59}" type="pres">
      <dgm:prSet presAssocID="{1E8C9A73-5BD9-418D-8266-41583187D432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7936050E-57F4-4F46-9479-BB358744E008}" type="pres">
      <dgm:prSet presAssocID="{49A9253B-A2D3-4AE8-9C0D-6986245E357C}" presName="node" presStyleLbl="node1" presStyleIdx="0" presStyleCnt="6" custScaleX="183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735BA-6D25-4F8D-924A-3D7D7F22B60E}" type="pres">
      <dgm:prSet presAssocID="{91E1C125-5F50-4FD8-ADA1-4076CC788E6F}" presName="parTrans" presStyleLbl="sibTrans2D1" presStyleIdx="1" presStyleCnt="6"/>
      <dgm:spPr/>
      <dgm:t>
        <a:bodyPr/>
        <a:lstStyle/>
        <a:p>
          <a:endParaRPr lang="ru-RU"/>
        </a:p>
      </dgm:t>
    </dgm:pt>
    <dgm:pt modelId="{11ED9B2C-5FD4-4BFF-B46C-2A032D2D7329}" type="pres">
      <dgm:prSet presAssocID="{91E1C125-5F50-4FD8-ADA1-4076CC788E6F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0B11DCD3-2492-4DBA-A0E4-EAD197A9517D}" type="pres">
      <dgm:prSet presAssocID="{B83585F0-DBC0-49DF-9C02-96F8A6308FB7}" presName="node" presStyleLbl="node1" presStyleIdx="1" presStyleCnt="6" custScaleX="210534" custRadScaleRad="154226" custRadScaleInc="41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AD0D3-8108-41D7-9631-864A5756B29E}" type="pres">
      <dgm:prSet presAssocID="{5FD948AC-EDC2-4B51-B83F-7A02E3B17197}" presName="parTrans" presStyleLbl="sibTrans2D1" presStyleIdx="2" presStyleCnt="6"/>
      <dgm:spPr/>
      <dgm:t>
        <a:bodyPr/>
        <a:lstStyle/>
        <a:p>
          <a:endParaRPr lang="ru-RU"/>
        </a:p>
      </dgm:t>
    </dgm:pt>
    <dgm:pt modelId="{545484D1-FF2C-4234-BF4F-EC6350CDCA72}" type="pres">
      <dgm:prSet presAssocID="{5FD948AC-EDC2-4B51-B83F-7A02E3B1719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12BC944-7894-42E4-9D8F-D206991B5463}" type="pres">
      <dgm:prSet presAssocID="{52C8A91E-D6CF-4055-8408-6C65F27356B5}" presName="node" presStyleLbl="node1" presStyleIdx="2" presStyleCnt="6" custScaleX="219974" custRadScaleRad="158616" custRadScaleInc="-25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A5974-AAD9-4340-BB0E-CBCE85F57D24}" type="pres">
      <dgm:prSet presAssocID="{102CA24A-5F8A-46A2-A5EB-36955CEBCDF8}" presName="parTrans" presStyleLbl="sibTrans2D1" presStyleIdx="3" presStyleCnt="6"/>
      <dgm:spPr/>
      <dgm:t>
        <a:bodyPr/>
        <a:lstStyle/>
        <a:p>
          <a:endParaRPr lang="ru-RU"/>
        </a:p>
      </dgm:t>
    </dgm:pt>
    <dgm:pt modelId="{966B42AA-8C7C-40F8-84B3-79A2E91CC943}" type="pres">
      <dgm:prSet presAssocID="{102CA24A-5F8A-46A2-A5EB-36955CEBCDF8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69B5CF71-B717-4590-B2BF-0C3177238F3C}" type="pres">
      <dgm:prSet presAssocID="{14FFD49B-EFC0-41EB-87DD-43D807ED845C}" presName="node" presStyleLbl="node1" presStyleIdx="3" presStyleCnt="6" custScaleX="185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CF109-A5B0-480D-A266-DB22625031B4}" type="pres">
      <dgm:prSet presAssocID="{5F530067-D416-430E-8608-E21D4467C7A1}" presName="parTrans" presStyleLbl="sibTrans2D1" presStyleIdx="4" presStyleCnt="6"/>
      <dgm:spPr/>
      <dgm:t>
        <a:bodyPr/>
        <a:lstStyle/>
        <a:p>
          <a:endParaRPr lang="ru-RU"/>
        </a:p>
      </dgm:t>
    </dgm:pt>
    <dgm:pt modelId="{41B73485-58D2-4515-BEDD-71DB1AD6C387}" type="pres">
      <dgm:prSet presAssocID="{5F530067-D416-430E-8608-E21D4467C7A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0AFC9E89-0F67-4B97-8310-94A52D447BDA}" type="pres">
      <dgm:prSet presAssocID="{853259E1-C0DB-402D-B7FF-C08BAFB5198F}" presName="node" presStyleLbl="node1" presStyleIdx="4" presStyleCnt="6" custScaleX="200636" custRadScaleRad="164436" custRadScaleInc="23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EE464-F7EA-4FD4-A672-E69148C748A3}" type="pres">
      <dgm:prSet presAssocID="{D7502DAB-2DFB-492B-98EE-000B6707E239}" presName="parTrans" presStyleLbl="sibTrans2D1" presStyleIdx="5" presStyleCnt="6"/>
      <dgm:spPr/>
      <dgm:t>
        <a:bodyPr/>
        <a:lstStyle/>
        <a:p>
          <a:endParaRPr lang="ru-RU"/>
        </a:p>
      </dgm:t>
    </dgm:pt>
    <dgm:pt modelId="{AB54A9D0-BC36-422D-814E-AF67BB6D3355}" type="pres">
      <dgm:prSet presAssocID="{D7502DAB-2DFB-492B-98EE-000B6707E239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6C84E460-9212-47D5-86BA-662F04119C9D}" type="pres">
      <dgm:prSet presAssocID="{C876533B-3CAF-45AE-8C20-713C8706D0F7}" presName="node" presStyleLbl="node1" presStyleIdx="5" presStyleCnt="6" custScaleX="203874" custRadScaleRad="157178" custRadScaleInc="-42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2E0C98-6B3E-4B1B-869B-C9E8EA7EADDC}" type="presOf" srcId="{91E1C125-5F50-4FD8-ADA1-4076CC788E6F}" destId="{11ED9B2C-5FD4-4BFF-B46C-2A032D2D7329}" srcOrd="1" destOrd="0" presId="urn:microsoft.com/office/officeart/2005/8/layout/radial5"/>
    <dgm:cxn modelId="{E16B9056-BDD9-4444-8DD6-CFBF23C208C8}" type="presOf" srcId="{5FD948AC-EDC2-4B51-B83F-7A02E3B17197}" destId="{C02AD0D3-8108-41D7-9631-864A5756B29E}" srcOrd="0" destOrd="0" presId="urn:microsoft.com/office/officeart/2005/8/layout/radial5"/>
    <dgm:cxn modelId="{5DED296E-AF7F-4EC0-BAF7-1292DBBE748B}" type="presOf" srcId="{B83585F0-DBC0-49DF-9C02-96F8A6308FB7}" destId="{0B11DCD3-2492-4DBA-A0E4-EAD197A9517D}" srcOrd="0" destOrd="0" presId="urn:microsoft.com/office/officeart/2005/8/layout/radial5"/>
    <dgm:cxn modelId="{BBA45204-7994-437E-AC5E-CAB539F22E00}" type="presOf" srcId="{D7502DAB-2DFB-492B-98EE-000B6707E239}" destId="{0EAEE464-F7EA-4FD4-A672-E69148C748A3}" srcOrd="0" destOrd="0" presId="urn:microsoft.com/office/officeart/2005/8/layout/radial5"/>
    <dgm:cxn modelId="{0DBBD97B-54CC-4630-A9C2-7A75156D79B4}" srcId="{6F11262A-F277-496A-9ADE-15F14A786446}" destId="{14FFD49B-EFC0-41EB-87DD-43D807ED845C}" srcOrd="3" destOrd="0" parTransId="{102CA24A-5F8A-46A2-A5EB-36955CEBCDF8}" sibTransId="{CB00E373-2744-4138-9F2D-44FF52588268}"/>
    <dgm:cxn modelId="{1E6AB56F-406A-4D62-8CCA-C41A56D82A27}" type="presOf" srcId="{C876533B-3CAF-45AE-8C20-713C8706D0F7}" destId="{6C84E460-9212-47D5-86BA-662F04119C9D}" srcOrd="0" destOrd="0" presId="urn:microsoft.com/office/officeart/2005/8/layout/radial5"/>
    <dgm:cxn modelId="{D1B04967-814C-4FBD-9615-43F68AC19C0A}" type="presOf" srcId="{5F530067-D416-430E-8608-E21D4467C7A1}" destId="{99FCF109-A5B0-480D-A266-DB22625031B4}" srcOrd="0" destOrd="0" presId="urn:microsoft.com/office/officeart/2005/8/layout/radial5"/>
    <dgm:cxn modelId="{891F4A2A-E024-4064-8B5F-BA34BE7D2475}" type="presOf" srcId="{1E8C9A73-5BD9-418D-8266-41583187D432}" destId="{54C0F9B7-6C21-421D-B504-9EE3905EF7BD}" srcOrd="0" destOrd="0" presId="urn:microsoft.com/office/officeart/2005/8/layout/radial5"/>
    <dgm:cxn modelId="{5C2FFF3C-66CD-406A-8222-1B6B866ECE50}" type="presOf" srcId="{102CA24A-5F8A-46A2-A5EB-36955CEBCDF8}" destId="{32FA5974-AAD9-4340-BB0E-CBCE85F57D24}" srcOrd="0" destOrd="0" presId="urn:microsoft.com/office/officeart/2005/8/layout/radial5"/>
    <dgm:cxn modelId="{D66F6A06-4F73-48B8-98F9-9DB3EB20B862}" type="presOf" srcId="{49A9253B-A2D3-4AE8-9C0D-6986245E357C}" destId="{7936050E-57F4-4F46-9479-BB358744E008}" srcOrd="0" destOrd="0" presId="urn:microsoft.com/office/officeart/2005/8/layout/radial5"/>
    <dgm:cxn modelId="{3BDA7FE4-FBBD-4989-B350-53248F4FE720}" type="presOf" srcId="{91E1C125-5F50-4FD8-ADA1-4076CC788E6F}" destId="{A6A735BA-6D25-4F8D-924A-3D7D7F22B60E}" srcOrd="0" destOrd="0" presId="urn:microsoft.com/office/officeart/2005/8/layout/radial5"/>
    <dgm:cxn modelId="{237DDCD0-7048-4AD3-8ABD-93B257A5FA3F}" type="presOf" srcId="{D7502DAB-2DFB-492B-98EE-000B6707E239}" destId="{AB54A9D0-BC36-422D-814E-AF67BB6D3355}" srcOrd="1" destOrd="0" presId="urn:microsoft.com/office/officeart/2005/8/layout/radial5"/>
    <dgm:cxn modelId="{393E8779-D9D9-4F9B-99B8-7CB7F60331E9}" type="presOf" srcId="{102CA24A-5F8A-46A2-A5EB-36955CEBCDF8}" destId="{966B42AA-8C7C-40F8-84B3-79A2E91CC943}" srcOrd="1" destOrd="0" presId="urn:microsoft.com/office/officeart/2005/8/layout/radial5"/>
    <dgm:cxn modelId="{2EC63D6B-623C-4A91-BDA3-85EA4855B3C1}" type="presOf" srcId="{14FFD49B-EFC0-41EB-87DD-43D807ED845C}" destId="{69B5CF71-B717-4590-B2BF-0C3177238F3C}" srcOrd="0" destOrd="0" presId="urn:microsoft.com/office/officeart/2005/8/layout/radial5"/>
    <dgm:cxn modelId="{B95EBF39-7300-4A53-B53F-CA32F0B81099}" type="presOf" srcId="{853259E1-C0DB-402D-B7FF-C08BAFB5198F}" destId="{0AFC9E89-0F67-4B97-8310-94A52D447BDA}" srcOrd="0" destOrd="0" presId="urn:microsoft.com/office/officeart/2005/8/layout/radial5"/>
    <dgm:cxn modelId="{D6418D56-5ED4-4887-A51A-538FA26AFE18}" srcId="{6F11262A-F277-496A-9ADE-15F14A786446}" destId="{853259E1-C0DB-402D-B7FF-C08BAFB5198F}" srcOrd="4" destOrd="0" parTransId="{5F530067-D416-430E-8608-E21D4467C7A1}" sibTransId="{15A7F24A-6619-4723-BD6D-EE815BFDF515}"/>
    <dgm:cxn modelId="{8AC591F4-3BFA-4CA6-B7F0-B3A0495C20C4}" srcId="{6F11262A-F277-496A-9ADE-15F14A786446}" destId="{52C8A91E-D6CF-4055-8408-6C65F27356B5}" srcOrd="2" destOrd="0" parTransId="{5FD948AC-EDC2-4B51-B83F-7A02E3B17197}" sibTransId="{52E96DC8-FFC4-4D88-8C3E-92C85E2D1B99}"/>
    <dgm:cxn modelId="{5E9600AA-2922-4A11-9566-A2C7480EF873}" srcId="{CA436DAE-4096-4E87-B690-0C967D510966}" destId="{6F11262A-F277-496A-9ADE-15F14A786446}" srcOrd="0" destOrd="0" parTransId="{F1C826DD-D9A7-4A6B-83A7-F7320328EFC4}" sibTransId="{4578FAA5-2EC9-4D9E-959F-4C4CD9DDECD0}"/>
    <dgm:cxn modelId="{A851F456-CEE8-421F-8469-41A999DF268C}" type="presOf" srcId="{CA436DAE-4096-4E87-B690-0C967D510966}" destId="{ED2E29B5-3883-4E22-9507-766E91A22F2E}" srcOrd="0" destOrd="0" presId="urn:microsoft.com/office/officeart/2005/8/layout/radial5"/>
    <dgm:cxn modelId="{5DCF0843-130D-46ED-B48A-41D3AAE1F5CB}" type="presOf" srcId="{1E8C9A73-5BD9-418D-8266-41583187D432}" destId="{A9C78E16-8423-4B0A-BD5F-6CE8E8D63B59}" srcOrd="1" destOrd="0" presId="urn:microsoft.com/office/officeart/2005/8/layout/radial5"/>
    <dgm:cxn modelId="{68E63DB1-7134-4387-B52C-742105B456B9}" type="presOf" srcId="{5F530067-D416-430E-8608-E21D4467C7A1}" destId="{41B73485-58D2-4515-BEDD-71DB1AD6C387}" srcOrd="1" destOrd="0" presId="urn:microsoft.com/office/officeart/2005/8/layout/radial5"/>
    <dgm:cxn modelId="{96A2388F-A3E3-4236-ABC5-411F6D80F993}" srcId="{6F11262A-F277-496A-9ADE-15F14A786446}" destId="{B83585F0-DBC0-49DF-9C02-96F8A6308FB7}" srcOrd="1" destOrd="0" parTransId="{91E1C125-5F50-4FD8-ADA1-4076CC788E6F}" sibTransId="{FF9D7274-089A-44B0-BDE1-E4C3D8C9472F}"/>
    <dgm:cxn modelId="{E03DC8C7-D06F-40D0-BA8F-AE1B9E207998}" type="presOf" srcId="{5FD948AC-EDC2-4B51-B83F-7A02E3B17197}" destId="{545484D1-FF2C-4234-BF4F-EC6350CDCA72}" srcOrd="1" destOrd="0" presId="urn:microsoft.com/office/officeart/2005/8/layout/radial5"/>
    <dgm:cxn modelId="{207CB669-B7A7-43EB-99B5-BC2E752635FD}" srcId="{6F11262A-F277-496A-9ADE-15F14A786446}" destId="{C876533B-3CAF-45AE-8C20-713C8706D0F7}" srcOrd="5" destOrd="0" parTransId="{D7502DAB-2DFB-492B-98EE-000B6707E239}" sibTransId="{EA429707-F37E-4B54-83E2-19F3491E493A}"/>
    <dgm:cxn modelId="{E5322CC7-7281-4A62-B350-681A793AE8D5}" srcId="{6F11262A-F277-496A-9ADE-15F14A786446}" destId="{49A9253B-A2D3-4AE8-9C0D-6986245E357C}" srcOrd="0" destOrd="0" parTransId="{1E8C9A73-5BD9-418D-8266-41583187D432}" sibTransId="{6AE987C2-ECA1-423D-9690-B9B117E62A2A}"/>
    <dgm:cxn modelId="{E941CD3C-EB90-4406-B440-A9BB026B5611}" type="presOf" srcId="{6F11262A-F277-496A-9ADE-15F14A786446}" destId="{14179B21-5C19-4D02-A445-93C7107F47A8}" srcOrd="0" destOrd="0" presId="urn:microsoft.com/office/officeart/2005/8/layout/radial5"/>
    <dgm:cxn modelId="{2F2B41C7-A363-4DE4-87A3-019A567BE5F3}" type="presOf" srcId="{52C8A91E-D6CF-4055-8408-6C65F27356B5}" destId="{D12BC944-7894-42E4-9D8F-D206991B5463}" srcOrd="0" destOrd="0" presId="urn:microsoft.com/office/officeart/2005/8/layout/radial5"/>
    <dgm:cxn modelId="{2C3F9E26-5C94-4081-BCBB-4EBDE7F07E89}" type="presParOf" srcId="{ED2E29B5-3883-4E22-9507-766E91A22F2E}" destId="{14179B21-5C19-4D02-A445-93C7107F47A8}" srcOrd="0" destOrd="0" presId="urn:microsoft.com/office/officeart/2005/8/layout/radial5"/>
    <dgm:cxn modelId="{D0749F08-5A4A-4904-AB57-9E987EC29E58}" type="presParOf" srcId="{ED2E29B5-3883-4E22-9507-766E91A22F2E}" destId="{54C0F9B7-6C21-421D-B504-9EE3905EF7BD}" srcOrd="1" destOrd="0" presId="urn:microsoft.com/office/officeart/2005/8/layout/radial5"/>
    <dgm:cxn modelId="{B9ECDA1E-C39B-4979-A58E-B1600BF10FBE}" type="presParOf" srcId="{54C0F9B7-6C21-421D-B504-9EE3905EF7BD}" destId="{A9C78E16-8423-4B0A-BD5F-6CE8E8D63B59}" srcOrd="0" destOrd="0" presId="urn:microsoft.com/office/officeart/2005/8/layout/radial5"/>
    <dgm:cxn modelId="{0F3D6950-380F-469B-BD5D-B233A21D69F1}" type="presParOf" srcId="{ED2E29B5-3883-4E22-9507-766E91A22F2E}" destId="{7936050E-57F4-4F46-9479-BB358744E008}" srcOrd="2" destOrd="0" presId="urn:microsoft.com/office/officeart/2005/8/layout/radial5"/>
    <dgm:cxn modelId="{5CDB8528-0BA8-4D3D-B9DD-A7DFFB4ADFD7}" type="presParOf" srcId="{ED2E29B5-3883-4E22-9507-766E91A22F2E}" destId="{A6A735BA-6D25-4F8D-924A-3D7D7F22B60E}" srcOrd="3" destOrd="0" presId="urn:microsoft.com/office/officeart/2005/8/layout/radial5"/>
    <dgm:cxn modelId="{82B39E47-D541-4718-AC5C-727EEA76D9E2}" type="presParOf" srcId="{A6A735BA-6D25-4F8D-924A-3D7D7F22B60E}" destId="{11ED9B2C-5FD4-4BFF-B46C-2A032D2D7329}" srcOrd="0" destOrd="0" presId="urn:microsoft.com/office/officeart/2005/8/layout/radial5"/>
    <dgm:cxn modelId="{A2BCFDFB-ED0E-4B89-B3DD-876DEFB230A3}" type="presParOf" srcId="{ED2E29B5-3883-4E22-9507-766E91A22F2E}" destId="{0B11DCD3-2492-4DBA-A0E4-EAD197A9517D}" srcOrd="4" destOrd="0" presId="urn:microsoft.com/office/officeart/2005/8/layout/radial5"/>
    <dgm:cxn modelId="{508E7DA1-5D36-4E7E-9C4B-A86FC97F67A8}" type="presParOf" srcId="{ED2E29B5-3883-4E22-9507-766E91A22F2E}" destId="{C02AD0D3-8108-41D7-9631-864A5756B29E}" srcOrd="5" destOrd="0" presId="urn:microsoft.com/office/officeart/2005/8/layout/radial5"/>
    <dgm:cxn modelId="{659F1BFE-C8FE-4A6F-B5B7-E59F12F51323}" type="presParOf" srcId="{C02AD0D3-8108-41D7-9631-864A5756B29E}" destId="{545484D1-FF2C-4234-BF4F-EC6350CDCA72}" srcOrd="0" destOrd="0" presId="urn:microsoft.com/office/officeart/2005/8/layout/radial5"/>
    <dgm:cxn modelId="{E28BBA22-34EA-444C-BAD1-4DE2019FA801}" type="presParOf" srcId="{ED2E29B5-3883-4E22-9507-766E91A22F2E}" destId="{D12BC944-7894-42E4-9D8F-D206991B5463}" srcOrd="6" destOrd="0" presId="urn:microsoft.com/office/officeart/2005/8/layout/radial5"/>
    <dgm:cxn modelId="{FA70D5A5-FECB-41E2-94B0-C4D9B704FD42}" type="presParOf" srcId="{ED2E29B5-3883-4E22-9507-766E91A22F2E}" destId="{32FA5974-AAD9-4340-BB0E-CBCE85F57D24}" srcOrd="7" destOrd="0" presId="urn:microsoft.com/office/officeart/2005/8/layout/radial5"/>
    <dgm:cxn modelId="{3E957E98-ECD1-4771-8531-036248459E11}" type="presParOf" srcId="{32FA5974-AAD9-4340-BB0E-CBCE85F57D24}" destId="{966B42AA-8C7C-40F8-84B3-79A2E91CC943}" srcOrd="0" destOrd="0" presId="urn:microsoft.com/office/officeart/2005/8/layout/radial5"/>
    <dgm:cxn modelId="{FA2E4A1E-9A9C-4292-9B83-1D57A2BBB528}" type="presParOf" srcId="{ED2E29B5-3883-4E22-9507-766E91A22F2E}" destId="{69B5CF71-B717-4590-B2BF-0C3177238F3C}" srcOrd="8" destOrd="0" presId="urn:microsoft.com/office/officeart/2005/8/layout/radial5"/>
    <dgm:cxn modelId="{A7BEC9F1-CD80-46D9-B50E-41F805D263B1}" type="presParOf" srcId="{ED2E29B5-3883-4E22-9507-766E91A22F2E}" destId="{99FCF109-A5B0-480D-A266-DB22625031B4}" srcOrd="9" destOrd="0" presId="urn:microsoft.com/office/officeart/2005/8/layout/radial5"/>
    <dgm:cxn modelId="{C9E443F5-D7C5-4905-98EC-77FFB5AF7DD6}" type="presParOf" srcId="{99FCF109-A5B0-480D-A266-DB22625031B4}" destId="{41B73485-58D2-4515-BEDD-71DB1AD6C387}" srcOrd="0" destOrd="0" presId="urn:microsoft.com/office/officeart/2005/8/layout/radial5"/>
    <dgm:cxn modelId="{8904B603-A037-4BCE-B8C2-28DB57E78019}" type="presParOf" srcId="{ED2E29B5-3883-4E22-9507-766E91A22F2E}" destId="{0AFC9E89-0F67-4B97-8310-94A52D447BDA}" srcOrd="10" destOrd="0" presId="urn:microsoft.com/office/officeart/2005/8/layout/radial5"/>
    <dgm:cxn modelId="{B92B8FB4-5403-4E14-991B-E48CC0A08343}" type="presParOf" srcId="{ED2E29B5-3883-4E22-9507-766E91A22F2E}" destId="{0EAEE464-F7EA-4FD4-A672-E69148C748A3}" srcOrd="11" destOrd="0" presId="urn:microsoft.com/office/officeart/2005/8/layout/radial5"/>
    <dgm:cxn modelId="{0C8FB0C8-272D-4CE7-B38E-74BCA27BA1C9}" type="presParOf" srcId="{0EAEE464-F7EA-4FD4-A672-E69148C748A3}" destId="{AB54A9D0-BC36-422D-814E-AF67BB6D3355}" srcOrd="0" destOrd="0" presId="urn:microsoft.com/office/officeart/2005/8/layout/radial5"/>
    <dgm:cxn modelId="{17B0DEFA-D3DA-48D9-AA09-6A56F521EE16}" type="presParOf" srcId="{ED2E29B5-3883-4E22-9507-766E91A22F2E}" destId="{6C84E460-9212-47D5-86BA-662F04119C9D}" srcOrd="12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4E7E60-0390-4753-B776-770D32D749F0}" type="doc">
      <dgm:prSet loTypeId="urn:microsoft.com/office/officeart/2005/8/layout/arrow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630FAE-60EF-4C3D-AC43-7AE1E006A379}">
      <dgm:prSet phldrT="[Текст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Nima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uchun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?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Почему?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EE7DE94-13DD-4DCA-AD53-90D5D4194C0E}" type="parTrans" cxnId="{EA97308D-A629-4761-852F-3A4A6FDEF0B8}">
      <dgm:prSet/>
      <dgm:spPr/>
      <dgm:t>
        <a:bodyPr/>
        <a:lstStyle/>
        <a:p>
          <a:endParaRPr lang="ru-RU"/>
        </a:p>
      </dgm:t>
    </dgm:pt>
    <dgm:pt modelId="{FCA140F2-B98E-48C8-9BC4-5353E88B7F21}" type="sibTrans" cxnId="{EA97308D-A629-4761-852F-3A4A6FDEF0B8}">
      <dgm:prSet/>
      <dgm:spPr/>
      <dgm:t>
        <a:bodyPr/>
        <a:lstStyle/>
        <a:p>
          <a:endParaRPr lang="ru-RU"/>
        </a:p>
      </dgm:t>
    </dgm:pt>
    <dgm:pt modelId="{3BC38BC3-1939-4544-950B-561737E5A265}">
      <dgm:prSet phldrT="[Текст]" custT="1"/>
      <dgm:spPr/>
      <dgm:t>
        <a:bodyPr/>
        <a:lstStyle/>
        <a:p>
          <a:pPr algn="l"/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Siz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kelajakda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kim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bo‘lmoqchisiz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?</a:t>
          </a:r>
        </a:p>
        <a:p>
          <a:pPr algn="l"/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Кем вы хотите стать</a:t>
          </a:r>
          <a:endParaRPr lang="en-US" sz="3600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 в будущем?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AAEF61B6-023B-4D37-A14A-309C81255FCE}" type="parTrans" cxnId="{9BC0B626-EACC-4D24-BEDB-DCD27B8CEBC9}">
      <dgm:prSet/>
      <dgm:spPr/>
      <dgm:t>
        <a:bodyPr/>
        <a:lstStyle/>
        <a:p>
          <a:endParaRPr lang="ru-RU"/>
        </a:p>
      </dgm:t>
    </dgm:pt>
    <dgm:pt modelId="{A4089C20-E8DC-4A8D-92CD-5F3BB6243741}" type="sibTrans" cxnId="{9BC0B626-EACC-4D24-BEDB-DCD27B8CEBC9}">
      <dgm:prSet/>
      <dgm:spPr/>
      <dgm:t>
        <a:bodyPr/>
        <a:lstStyle/>
        <a:p>
          <a:endParaRPr lang="ru-RU"/>
        </a:p>
      </dgm:t>
    </dgm:pt>
    <dgm:pt modelId="{B2F2910B-E29D-4FE3-97DE-0D8B5F2F97F1}" type="pres">
      <dgm:prSet presAssocID="{EB4E7E60-0390-4753-B776-770D32D749F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270835-D472-4BF1-BF06-D3141C10F081}" type="pres">
      <dgm:prSet presAssocID="{EB4E7E60-0390-4753-B776-770D32D749F0}" presName="divider" presStyleLbl="fgShp" presStyleIdx="0" presStyleCnt="1" custLinFactNeighborX="662" custLinFactNeighborY="-10714"/>
      <dgm:spPr/>
    </dgm:pt>
    <dgm:pt modelId="{1D949CC3-130F-401A-928F-886A813567D9}" type="pres">
      <dgm:prSet presAssocID="{2E630FAE-60EF-4C3D-AC43-7AE1E006A379}" presName="downArrow" presStyleLbl="node1" presStyleIdx="0" presStyleCnt="2"/>
      <dgm:spPr/>
    </dgm:pt>
    <dgm:pt modelId="{9F8004A8-E02E-4ABC-8666-C0E89FC7EFBD}" type="pres">
      <dgm:prSet presAssocID="{2E630FAE-60EF-4C3D-AC43-7AE1E006A379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9EC50-715D-4314-803B-EC93623707F1}" type="pres">
      <dgm:prSet presAssocID="{3BC38BC3-1939-4544-950B-561737E5A265}" presName="upArrow" presStyleLbl="node1" presStyleIdx="1" presStyleCnt="2"/>
      <dgm:spPr/>
    </dgm:pt>
    <dgm:pt modelId="{D11D9243-9689-4A06-A4C8-F609617D5850}" type="pres">
      <dgm:prSet presAssocID="{3BC38BC3-1939-4544-950B-561737E5A265}" presName="upArrowText" presStyleLbl="revTx" presStyleIdx="1" presStyleCnt="2" custScaleX="164776" custScaleY="59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105317-E067-4AF1-925D-4D8AA1EE45AF}" type="presOf" srcId="{EB4E7E60-0390-4753-B776-770D32D749F0}" destId="{B2F2910B-E29D-4FE3-97DE-0D8B5F2F97F1}" srcOrd="0" destOrd="0" presId="urn:microsoft.com/office/officeart/2005/8/layout/arrow3"/>
    <dgm:cxn modelId="{1BE68B79-1589-4100-8A70-8D38431ADC88}" type="presOf" srcId="{2E630FAE-60EF-4C3D-AC43-7AE1E006A379}" destId="{9F8004A8-E02E-4ABC-8666-C0E89FC7EFBD}" srcOrd="0" destOrd="0" presId="urn:microsoft.com/office/officeart/2005/8/layout/arrow3"/>
    <dgm:cxn modelId="{EA97308D-A629-4761-852F-3A4A6FDEF0B8}" srcId="{EB4E7E60-0390-4753-B776-770D32D749F0}" destId="{2E630FAE-60EF-4C3D-AC43-7AE1E006A379}" srcOrd="0" destOrd="0" parTransId="{CEE7DE94-13DD-4DCA-AD53-90D5D4194C0E}" sibTransId="{FCA140F2-B98E-48C8-9BC4-5353E88B7F21}"/>
    <dgm:cxn modelId="{B4B7C178-F54F-44B3-9449-F8F2F07FD3DD}" type="presOf" srcId="{3BC38BC3-1939-4544-950B-561737E5A265}" destId="{D11D9243-9689-4A06-A4C8-F609617D5850}" srcOrd="0" destOrd="0" presId="urn:microsoft.com/office/officeart/2005/8/layout/arrow3"/>
    <dgm:cxn modelId="{9BC0B626-EACC-4D24-BEDB-DCD27B8CEBC9}" srcId="{EB4E7E60-0390-4753-B776-770D32D749F0}" destId="{3BC38BC3-1939-4544-950B-561737E5A265}" srcOrd="1" destOrd="0" parTransId="{AAEF61B6-023B-4D37-A14A-309C81255FCE}" sibTransId="{A4089C20-E8DC-4A8D-92CD-5F3BB6243741}"/>
    <dgm:cxn modelId="{2D41A901-5FD0-4D5E-AFA6-5134A96E2C35}" type="presParOf" srcId="{B2F2910B-E29D-4FE3-97DE-0D8B5F2F97F1}" destId="{D6270835-D472-4BF1-BF06-D3141C10F081}" srcOrd="0" destOrd="0" presId="urn:microsoft.com/office/officeart/2005/8/layout/arrow3"/>
    <dgm:cxn modelId="{9825DAB9-672F-41AB-B237-49CC50304790}" type="presParOf" srcId="{B2F2910B-E29D-4FE3-97DE-0D8B5F2F97F1}" destId="{1D949CC3-130F-401A-928F-886A813567D9}" srcOrd="1" destOrd="0" presId="urn:microsoft.com/office/officeart/2005/8/layout/arrow3"/>
    <dgm:cxn modelId="{21F145D0-A3F3-4560-8EA8-16AABBD9ECDA}" type="presParOf" srcId="{B2F2910B-E29D-4FE3-97DE-0D8B5F2F97F1}" destId="{9F8004A8-E02E-4ABC-8666-C0E89FC7EFBD}" srcOrd="2" destOrd="0" presId="urn:microsoft.com/office/officeart/2005/8/layout/arrow3"/>
    <dgm:cxn modelId="{A9EF2F2B-6446-40D9-8F4D-974D4082EB4E}" type="presParOf" srcId="{B2F2910B-E29D-4FE3-97DE-0D8B5F2F97F1}" destId="{D439EC50-715D-4314-803B-EC93623707F1}" srcOrd="3" destOrd="0" presId="urn:microsoft.com/office/officeart/2005/8/layout/arrow3"/>
    <dgm:cxn modelId="{3A2DFBEF-9C9A-4F35-951E-8695624A0996}" type="presParOf" srcId="{B2F2910B-E29D-4FE3-97DE-0D8B5F2F97F1}" destId="{D11D9243-9689-4A06-A4C8-F609617D5850}" srcOrd="4" destOrd="0" presId="urn:microsoft.com/office/officeart/2005/8/layout/arrow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DB4B99-146B-4DF5-9B55-E9DEE69E552C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B8D3A905-CB85-41FB-9191-7BDA833E5EF9}">
      <dgm:prSet phldrT="[Текст]"/>
      <dgm:spPr/>
      <dgm:t>
        <a:bodyPr/>
        <a:lstStyle/>
        <a:p>
          <a:pPr algn="l"/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O‘qituvchi-sharafli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kasb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. U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bolalarga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ta’lim-tarbiya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beradi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7953840-DCC8-4C96-BB74-21CAF89B2AA7}" type="parTrans" cxnId="{F1B6766D-D440-4212-AA65-8A28E46998EC}">
      <dgm:prSet/>
      <dgm:spPr/>
      <dgm:t>
        <a:bodyPr/>
        <a:lstStyle/>
        <a:p>
          <a:endParaRPr lang="ru-RU"/>
        </a:p>
      </dgm:t>
    </dgm:pt>
    <dgm:pt modelId="{80F3A535-56A4-4BEE-9C66-9057D27D23AE}" type="sibTrans" cxnId="{F1B6766D-D440-4212-AA65-8A28E46998EC}">
      <dgm:prSet/>
      <dgm:spPr/>
      <dgm:t>
        <a:bodyPr/>
        <a:lstStyle/>
        <a:p>
          <a:endParaRPr lang="ru-RU"/>
        </a:p>
      </dgm:t>
    </dgm:pt>
    <dgm:pt modelId="{AF5510CB-396A-47DD-AF0E-A7AA87AE4F51}">
      <dgm:prSet phldrT="[Текст]"/>
      <dgm:spPr/>
      <dgm:t>
        <a:bodyPr/>
        <a:lstStyle/>
        <a:p>
          <a:pPr algn="l"/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San’atkor-o‘z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san’atini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xalqqa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namoiyish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qiladi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C466DE9-D1FB-4342-A9F1-CBEA9ABE3F6E}" type="parTrans" cxnId="{6C515397-CE5F-4F4E-B08E-9A2F45E2AB09}">
      <dgm:prSet/>
      <dgm:spPr/>
      <dgm:t>
        <a:bodyPr/>
        <a:lstStyle/>
        <a:p>
          <a:endParaRPr lang="ru-RU"/>
        </a:p>
      </dgm:t>
    </dgm:pt>
    <dgm:pt modelId="{4A73216E-A092-4FCA-82C8-B5AC2D8B3623}" type="sibTrans" cxnId="{6C515397-CE5F-4F4E-B08E-9A2F45E2AB09}">
      <dgm:prSet/>
      <dgm:spPr/>
      <dgm:t>
        <a:bodyPr/>
        <a:lstStyle/>
        <a:p>
          <a:endParaRPr lang="ru-RU"/>
        </a:p>
      </dgm:t>
    </dgm:pt>
    <dgm:pt modelId="{310566A6-544B-4047-B063-14231FB3FDBE}">
      <dgm:prSet phldrT="[Текст]" custT="1"/>
      <dgm:spPr/>
      <dgm:t>
        <a:bodyPr/>
        <a:lstStyle/>
        <a:p>
          <a:pPr algn="l"/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Sportchi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-sport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sohasida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turli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yutuqlarni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qo‘lga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kiritib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Vatanimiz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sharafini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himoya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qiladi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CD58D500-6B19-49F1-8EBE-D8AF3A9A862C}" type="parTrans" cxnId="{ABD4EB52-09F6-4F8C-8266-487733837149}">
      <dgm:prSet/>
      <dgm:spPr/>
      <dgm:t>
        <a:bodyPr/>
        <a:lstStyle/>
        <a:p>
          <a:endParaRPr lang="ru-RU"/>
        </a:p>
      </dgm:t>
    </dgm:pt>
    <dgm:pt modelId="{61AE21CC-6CBD-4AC4-8664-1DF33CA4208E}" type="sibTrans" cxnId="{ABD4EB52-09F6-4F8C-8266-487733837149}">
      <dgm:prSet/>
      <dgm:spPr/>
      <dgm:t>
        <a:bodyPr/>
        <a:lstStyle/>
        <a:p>
          <a:endParaRPr lang="ru-RU"/>
        </a:p>
      </dgm:t>
    </dgm:pt>
    <dgm:pt modelId="{EA61E52F-7FF8-401C-A188-4A286B01CC98}" type="pres">
      <dgm:prSet presAssocID="{82DB4B99-146B-4DF5-9B55-E9DEE69E552C}" presName="linearFlow" presStyleCnt="0">
        <dgm:presLayoutVars>
          <dgm:dir/>
          <dgm:resizeHandles val="exact"/>
        </dgm:presLayoutVars>
      </dgm:prSet>
      <dgm:spPr/>
    </dgm:pt>
    <dgm:pt modelId="{71BD9484-A3DA-4565-AEA0-AA086D36E481}" type="pres">
      <dgm:prSet presAssocID="{B8D3A905-CB85-41FB-9191-7BDA833E5EF9}" presName="composite" presStyleCnt="0"/>
      <dgm:spPr/>
    </dgm:pt>
    <dgm:pt modelId="{7FF54B30-CC2A-4045-A298-0C7CBB955019}" type="pres">
      <dgm:prSet presAssocID="{B8D3A905-CB85-41FB-9191-7BDA833E5EF9}" presName="imgShp" presStyleLbl="fgImgPlace1" presStyleIdx="0" presStyleCnt="3" custLinFactNeighborX="-77740" custLinFactNeighborY="263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002359-A70D-493C-AAED-B1C854F22BA7}" type="pres">
      <dgm:prSet presAssocID="{B8D3A905-CB85-41FB-9191-7BDA833E5EF9}" presName="txShp" presStyleLbl="node1" presStyleIdx="0" presStyleCnt="3" custScaleX="128230" custLinFactNeighborX="66" custLinFactNeighborY="31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F883C-4C68-46BF-9E38-7B4208FDE843}" type="pres">
      <dgm:prSet presAssocID="{80F3A535-56A4-4BEE-9C66-9057D27D23AE}" presName="spacing" presStyleCnt="0"/>
      <dgm:spPr/>
    </dgm:pt>
    <dgm:pt modelId="{A1B7E0B8-CE29-4D5A-AE7D-63B42E96CF9A}" type="pres">
      <dgm:prSet presAssocID="{AF5510CB-396A-47DD-AF0E-A7AA87AE4F51}" presName="composite" presStyleCnt="0"/>
      <dgm:spPr/>
    </dgm:pt>
    <dgm:pt modelId="{2E0B8C14-FE53-4214-A196-B0918046E831}" type="pres">
      <dgm:prSet presAssocID="{AF5510CB-396A-47DD-AF0E-A7AA87AE4F51}" presName="imgShp" presStyleLbl="fgImgPlace1" presStyleIdx="1" presStyleCnt="3" custLinFactNeighborX="-77740" custLinFactNeighborY="1824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4A95B61-37BC-47C5-84C9-E33683672F98}" type="pres">
      <dgm:prSet presAssocID="{AF5510CB-396A-47DD-AF0E-A7AA87AE4F51}" presName="txShp" presStyleLbl="node1" presStyleIdx="1" presStyleCnt="3" custScaleX="128098" custLinFactNeighborY="18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8EE76-C112-4E0C-B236-D7E9529909F0}" type="pres">
      <dgm:prSet presAssocID="{4A73216E-A092-4FCA-82C8-B5AC2D8B3623}" presName="spacing" presStyleCnt="0"/>
      <dgm:spPr/>
    </dgm:pt>
    <dgm:pt modelId="{80FEDC79-2FF6-445D-AE0B-8572E4FA38E9}" type="pres">
      <dgm:prSet presAssocID="{310566A6-544B-4047-B063-14231FB3FDBE}" presName="composite" presStyleCnt="0"/>
      <dgm:spPr/>
    </dgm:pt>
    <dgm:pt modelId="{D762CBFC-0DBB-4D8A-905E-9206AEAA35F2}" type="pres">
      <dgm:prSet presAssocID="{310566A6-544B-4047-B063-14231FB3FDBE}" presName="imgShp" presStyleLbl="fgImgPlace1" presStyleIdx="2" presStyleCnt="3" custLinFactNeighborX="-72448" custLinFactNeighborY="-45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2CAE471-BB82-468A-AE77-1045BD890494}" type="pres">
      <dgm:prSet presAssocID="{310566A6-544B-4047-B063-14231FB3FDBE}" presName="txShp" presStyleLbl="node1" presStyleIdx="2" presStyleCnt="3" custScaleX="128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6E2A60-EA08-47E7-A9B6-530B57681CC3}" type="presOf" srcId="{82DB4B99-146B-4DF5-9B55-E9DEE69E552C}" destId="{EA61E52F-7FF8-401C-A188-4A286B01CC98}" srcOrd="0" destOrd="0" presId="urn:microsoft.com/office/officeart/2005/8/layout/vList3"/>
    <dgm:cxn modelId="{F1B6766D-D440-4212-AA65-8A28E46998EC}" srcId="{82DB4B99-146B-4DF5-9B55-E9DEE69E552C}" destId="{B8D3A905-CB85-41FB-9191-7BDA833E5EF9}" srcOrd="0" destOrd="0" parTransId="{97953840-DCC8-4C96-BB74-21CAF89B2AA7}" sibTransId="{80F3A535-56A4-4BEE-9C66-9057D27D23AE}"/>
    <dgm:cxn modelId="{B8B091AD-C1DE-4C97-A315-44702D35CE5E}" type="presOf" srcId="{AF5510CB-396A-47DD-AF0E-A7AA87AE4F51}" destId="{24A95B61-37BC-47C5-84C9-E33683672F98}" srcOrd="0" destOrd="0" presId="urn:microsoft.com/office/officeart/2005/8/layout/vList3"/>
    <dgm:cxn modelId="{DAF9C283-F6A9-4EC6-B7EA-AD9C60311927}" type="presOf" srcId="{310566A6-544B-4047-B063-14231FB3FDBE}" destId="{82CAE471-BB82-468A-AE77-1045BD890494}" srcOrd="0" destOrd="0" presId="urn:microsoft.com/office/officeart/2005/8/layout/vList3"/>
    <dgm:cxn modelId="{65A7BBE9-EF98-4299-A216-7E6131BF3A23}" type="presOf" srcId="{B8D3A905-CB85-41FB-9191-7BDA833E5EF9}" destId="{F0002359-A70D-493C-AAED-B1C854F22BA7}" srcOrd="0" destOrd="0" presId="urn:microsoft.com/office/officeart/2005/8/layout/vList3"/>
    <dgm:cxn modelId="{6C515397-CE5F-4F4E-B08E-9A2F45E2AB09}" srcId="{82DB4B99-146B-4DF5-9B55-E9DEE69E552C}" destId="{AF5510CB-396A-47DD-AF0E-A7AA87AE4F51}" srcOrd="1" destOrd="0" parTransId="{5C466DE9-D1FB-4342-A9F1-CBEA9ABE3F6E}" sibTransId="{4A73216E-A092-4FCA-82C8-B5AC2D8B3623}"/>
    <dgm:cxn modelId="{ABD4EB52-09F6-4F8C-8266-487733837149}" srcId="{82DB4B99-146B-4DF5-9B55-E9DEE69E552C}" destId="{310566A6-544B-4047-B063-14231FB3FDBE}" srcOrd="2" destOrd="0" parTransId="{CD58D500-6B19-49F1-8EBE-D8AF3A9A862C}" sibTransId="{61AE21CC-6CBD-4AC4-8664-1DF33CA4208E}"/>
    <dgm:cxn modelId="{8ECB7234-A754-4E13-8D6C-2BCB9685251A}" type="presParOf" srcId="{EA61E52F-7FF8-401C-A188-4A286B01CC98}" destId="{71BD9484-A3DA-4565-AEA0-AA086D36E481}" srcOrd="0" destOrd="0" presId="urn:microsoft.com/office/officeart/2005/8/layout/vList3"/>
    <dgm:cxn modelId="{72AFD3DC-1E16-4547-8087-855519EACA6F}" type="presParOf" srcId="{71BD9484-A3DA-4565-AEA0-AA086D36E481}" destId="{7FF54B30-CC2A-4045-A298-0C7CBB955019}" srcOrd="0" destOrd="0" presId="urn:microsoft.com/office/officeart/2005/8/layout/vList3"/>
    <dgm:cxn modelId="{12CA580A-9CD8-4476-BF1C-873145355515}" type="presParOf" srcId="{71BD9484-A3DA-4565-AEA0-AA086D36E481}" destId="{F0002359-A70D-493C-AAED-B1C854F22BA7}" srcOrd="1" destOrd="0" presId="urn:microsoft.com/office/officeart/2005/8/layout/vList3"/>
    <dgm:cxn modelId="{EA55BAB0-C628-4E9D-A3A2-9CC124AC1953}" type="presParOf" srcId="{EA61E52F-7FF8-401C-A188-4A286B01CC98}" destId="{5F4F883C-4C68-46BF-9E38-7B4208FDE843}" srcOrd="1" destOrd="0" presId="urn:microsoft.com/office/officeart/2005/8/layout/vList3"/>
    <dgm:cxn modelId="{0864E02B-AB4E-4A7F-82E1-4D0B712FDEC7}" type="presParOf" srcId="{EA61E52F-7FF8-401C-A188-4A286B01CC98}" destId="{A1B7E0B8-CE29-4D5A-AE7D-63B42E96CF9A}" srcOrd="2" destOrd="0" presId="urn:microsoft.com/office/officeart/2005/8/layout/vList3"/>
    <dgm:cxn modelId="{E5DEB9A2-CA38-4478-883E-1A9624093CEE}" type="presParOf" srcId="{A1B7E0B8-CE29-4D5A-AE7D-63B42E96CF9A}" destId="{2E0B8C14-FE53-4214-A196-B0918046E831}" srcOrd="0" destOrd="0" presId="urn:microsoft.com/office/officeart/2005/8/layout/vList3"/>
    <dgm:cxn modelId="{C1141F0B-97AD-4748-A68E-9717C4D6FFAD}" type="presParOf" srcId="{A1B7E0B8-CE29-4D5A-AE7D-63B42E96CF9A}" destId="{24A95B61-37BC-47C5-84C9-E33683672F98}" srcOrd="1" destOrd="0" presId="urn:microsoft.com/office/officeart/2005/8/layout/vList3"/>
    <dgm:cxn modelId="{1EE193F2-8EA0-4D22-A105-0723C2173DF2}" type="presParOf" srcId="{EA61E52F-7FF8-401C-A188-4A286B01CC98}" destId="{4008EE76-C112-4E0C-B236-D7E9529909F0}" srcOrd="3" destOrd="0" presId="urn:microsoft.com/office/officeart/2005/8/layout/vList3"/>
    <dgm:cxn modelId="{8ECA58F8-D0E2-4D5D-81B7-C9D1B462EB25}" type="presParOf" srcId="{EA61E52F-7FF8-401C-A188-4A286B01CC98}" destId="{80FEDC79-2FF6-445D-AE0B-8572E4FA38E9}" srcOrd="4" destOrd="0" presId="urn:microsoft.com/office/officeart/2005/8/layout/vList3"/>
    <dgm:cxn modelId="{1D4897C5-F0D8-4FAF-8232-454814BC6E23}" type="presParOf" srcId="{80FEDC79-2FF6-445D-AE0B-8572E4FA38E9}" destId="{D762CBFC-0DBB-4D8A-905E-9206AEAA35F2}" srcOrd="0" destOrd="0" presId="urn:microsoft.com/office/officeart/2005/8/layout/vList3"/>
    <dgm:cxn modelId="{600C7F98-12B1-4796-AFC0-7AAD6A2AE7F6}" type="presParOf" srcId="{80FEDC79-2FF6-445D-AE0B-8572E4FA38E9}" destId="{82CAE471-BB82-468A-AE77-1045BD890494}" srcOrd="1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DB4B99-146B-4DF5-9B55-E9DEE69E552C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B8D3A905-CB85-41FB-9191-7BDA833E5EF9}">
      <dgm:prSet phldrT="[Текст]"/>
      <dgm:spPr/>
      <dgm:t>
        <a:bodyPr/>
        <a:lstStyle/>
        <a:p>
          <a:pPr algn="l"/>
          <a:r>
            <a:rPr lang="en-US" dirty="0" err="1" smtClean="0">
              <a:latin typeface="Times New Roman" pitchFamily="18" charset="0"/>
              <a:cs typeface="Times New Roman" pitchFamily="18" charset="0"/>
            </a:rPr>
            <a:t>Hamshira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shifokorlarga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yordam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beradi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7953840-DCC8-4C96-BB74-21CAF89B2AA7}" type="parTrans" cxnId="{F1B6766D-D440-4212-AA65-8A28E46998EC}">
      <dgm:prSet/>
      <dgm:spPr/>
      <dgm:t>
        <a:bodyPr/>
        <a:lstStyle/>
        <a:p>
          <a:endParaRPr lang="ru-RU"/>
        </a:p>
      </dgm:t>
    </dgm:pt>
    <dgm:pt modelId="{80F3A535-56A4-4BEE-9C66-9057D27D23AE}" type="sibTrans" cxnId="{F1B6766D-D440-4212-AA65-8A28E46998EC}">
      <dgm:prSet/>
      <dgm:spPr/>
      <dgm:t>
        <a:bodyPr/>
        <a:lstStyle/>
        <a:p>
          <a:endParaRPr lang="ru-RU"/>
        </a:p>
      </dgm:t>
    </dgm:pt>
    <dgm:pt modelId="{AF5510CB-396A-47DD-AF0E-A7AA87AE4F51}">
      <dgm:prSet phldrT="[Текст]"/>
      <dgm:spPr/>
      <dgm:t>
        <a:bodyPr/>
        <a:lstStyle/>
        <a:p>
          <a:pPr algn="l"/>
          <a:r>
            <a:rPr lang="en-US" dirty="0" err="1" smtClean="0">
              <a:latin typeface="Times New Roman" pitchFamily="18" charset="0"/>
              <a:cs typeface="Times New Roman" pitchFamily="18" charset="0"/>
            </a:rPr>
            <a:t>Xonanda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dilga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yoqadigan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kuy-qo‘shiqlar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kuylaydi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C466DE9-D1FB-4342-A9F1-CBEA9ABE3F6E}" type="parTrans" cxnId="{6C515397-CE5F-4F4E-B08E-9A2F45E2AB09}">
      <dgm:prSet/>
      <dgm:spPr/>
      <dgm:t>
        <a:bodyPr/>
        <a:lstStyle/>
        <a:p>
          <a:endParaRPr lang="ru-RU"/>
        </a:p>
      </dgm:t>
    </dgm:pt>
    <dgm:pt modelId="{4A73216E-A092-4FCA-82C8-B5AC2D8B3623}" type="sibTrans" cxnId="{6C515397-CE5F-4F4E-B08E-9A2F45E2AB09}">
      <dgm:prSet/>
      <dgm:spPr/>
      <dgm:t>
        <a:bodyPr/>
        <a:lstStyle/>
        <a:p>
          <a:endParaRPr lang="ru-RU"/>
        </a:p>
      </dgm:t>
    </dgm:pt>
    <dgm:pt modelId="{310566A6-544B-4047-B063-14231FB3FDBE}">
      <dgm:prSet phldrT="[Текст]"/>
      <dgm:spPr/>
      <dgm:t>
        <a:bodyPr/>
        <a:lstStyle/>
        <a:p>
          <a:pPr algn="l"/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Shifokor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xalqimiz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insonlarimiz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salomatligi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uchun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qayg‘uradi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D58D500-6B19-49F1-8EBE-D8AF3A9A862C}" type="parTrans" cxnId="{ABD4EB52-09F6-4F8C-8266-487733837149}">
      <dgm:prSet/>
      <dgm:spPr/>
      <dgm:t>
        <a:bodyPr/>
        <a:lstStyle/>
        <a:p>
          <a:endParaRPr lang="ru-RU"/>
        </a:p>
      </dgm:t>
    </dgm:pt>
    <dgm:pt modelId="{61AE21CC-6CBD-4AC4-8664-1DF33CA4208E}" type="sibTrans" cxnId="{ABD4EB52-09F6-4F8C-8266-487733837149}">
      <dgm:prSet/>
      <dgm:spPr/>
      <dgm:t>
        <a:bodyPr/>
        <a:lstStyle/>
        <a:p>
          <a:endParaRPr lang="ru-RU"/>
        </a:p>
      </dgm:t>
    </dgm:pt>
    <dgm:pt modelId="{EA61E52F-7FF8-401C-A188-4A286B01CC98}" type="pres">
      <dgm:prSet presAssocID="{82DB4B99-146B-4DF5-9B55-E9DEE69E552C}" presName="linearFlow" presStyleCnt="0">
        <dgm:presLayoutVars>
          <dgm:dir/>
          <dgm:resizeHandles val="exact"/>
        </dgm:presLayoutVars>
      </dgm:prSet>
      <dgm:spPr/>
    </dgm:pt>
    <dgm:pt modelId="{71BD9484-A3DA-4565-AEA0-AA086D36E481}" type="pres">
      <dgm:prSet presAssocID="{B8D3A905-CB85-41FB-9191-7BDA833E5EF9}" presName="composite" presStyleCnt="0"/>
      <dgm:spPr/>
    </dgm:pt>
    <dgm:pt modelId="{7FF54B30-CC2A-4045-A298-0C7CBB955019}" type="pres">
      <dgm:prSet presAssocID="{B8D3A905-CB85-41FB-9191-7BDA833E5EF9}" presName="imgShp" presStyleLbl="fgImgPlace1" presStyleIdx="0" presStyleCnt="3" custLinFactNeighborX="-79742" custLinFactNeighborY="-2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002359-A70D-493C-AAED-B1C854F22BA7}" type="pres">
      <dgm:prSet presAssocID="{B8D3A905-CB85-41FB-9191-7BDA833E5EF9}" presName="txShp" presStyleLbl="node1" presStyleIdx="0" presStyleCnt="3" custScaleX="130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F883C-4C68-46BF-9E38-7B4208FDE843}" type="pres">
      <dgm:prSet presAssocID="{80F3A535-56A4-4BEE-9C66-9057D27D23AE}" presName="spacing" presStyleCnt="0"/>
      <dgm:spPr/>
    </dgm:pt>
    <dgm:pt modelId="{A1B7E0B8-CE29-4D5A-AE7D-63B42E96CF9A}" type="pres">
      <dgm:prSet presAssocID="{AF5510CB-396A-47DD-AF0E-A7AA87AE4F51}" presName="composite" presStyleCnt="0"/>
      <dgm:spPr/>
    </dgm:pt>
    <dgm:pt modelId="{2E0B8C14-FE53-4214-A196-B0918046E831}" type="pres">
      <dgm:prSet presAssocID="{AF5510CB-396A-47DD-AF0E-A7AA87AE4F51}" presName="imgShp" presStyleLbl="fgImgPlace1" presStyleIdx="1" presStyleCnt="3" custLinFactNeighborX="-79742" custLinFactNeighborY="-10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4A95B61-37BC-47C5-84C9-E33683672F98}" type="pres">
      <dgm:prSet presAssocID="{AF5510CB-396A-47DD-AF0E-A7AA87AE4F51}" presName="txShp" presStyleLbl="node1" presStyleIdx="1" presStyleCnt="3" custScaleX="129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8EE76-C112-4E0C-B236-D7E9529909F0}" type="pres">
      <dgm:prSet presAssocID="{4A73216E-A092-4FCA-82C8-B5AC2D8B3623}" presName="spacing" presStyleCnt="0"/>
      <dgm:spPr/>
    </dgm:pt>
    <dgm:pt modelId="{80FEDC79-2FF6-445D-AE0B-8572E4FA38E9}" type="pres">
      <dgm:prSet presAssocID="{310566A6-544B-4047-B063-14231FB3FDBE}" presName="composite" presStyleCnt="0"/>
      <dgm:spPr/>
    </dgm:pt>
    <dgm:pt modelId="{D762CBFC-0DBB-4D8A-905E-9206AEAA35F2}" type="pres">
      <dgm:prSet presAssocID="{310566A6-544B-4047-B063-14231FB3FDBE}" presName="imgShp" presStyleLbl="fgImgPlace1" presStyleIdx="2" presStyleCnt="3" custLinFactNeighborX="-85118" custLinFactNeighborY="347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CAE471-BB82-468A-AE77-1045BD890494}" type="pres">
      <dgm:prSet presAssocID="{310566A6-544B-4047-B063-14231FB3FDBE}" presName="txShp" presStyleLbl="node1" presStyleIdx="2" presStyleCnt="3" custScaleX="129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0FFAD0-68DB-442C-9905-4E0E43D3E8AC}" type="presOf" srcId="{310566A6-544B-4047-B063-14231FB3FDBE}" destId="{82CAE471-BB82-468A-AE77-1045BD890494}" srcOrd="0" destOrd="0" presId="urn:microsoft.com/office/officeart/2005/8/layout/vList3"/>
    <dgm:cxn modelId="{4288DDF5-E1C2-4DD7-B172-A485CB3CE0ED}" type="presOf" srcId="{B8D3A905-CB85-41FB-9191-7BDA833E5EF9}" destId="{F0002359-A70D-493C-AAED-B1C854F22BA7}" srcOrd="0" destOrd="0" presId="urn:microsoft.com/office/officeart/2005/8/layout/vList3"/>
    <dgm:cxn modelId="{F1B6766D-D440-4212-AA65-8A28E46998EC}" srcId="{82DB4B99-146B-4DF5-9B55-E9DEE69E552C}" destId="{B8D3A905-CB85-41FB-9191-7BDA833E5EF9}" srcOrd="0" destOrd="0" parTransId="{97953840-DCC8-4C96-BB74-21CAF89B2AA7}" sibTransId="{80F3A535-56A4-4BEE-9C66-9057D27D23AE}"/>
    <dgm:cxn modelId="{C072D0D6-1BDF-44D4-93B2-B48508E510AC}" type="presOf" srcId="{AF5510CB-396A-47DD-AF0E-A7AA87AE4F51}" destId="{24A95B61-37BC-47C5-84C9-E33683672F98}" srcOrd="0" destOrd="0" presId="urn:microsoft.com/office/officeart/2005/8/layout/vList3"/>
    <dgm:cxn modelId="{6C515397-CE5F-4F4E-B08E-9A2F45E2AB09}" srcId="{82DB4B99-146B-4DF5-9B55-E9DEE69E552C}" destId="{AF5510CB-396A-47DD-AF0E-A7AA87AE4F51}" srcOrd="1" destOrd="0" parTransId="{5C466DE9-D1FB-4342-A9F1-CBEA9ABE3F6E}" sibTransId="{4A73216E-A092-4FCA-82C8-B5AC2D8B3623}"/>
    <dgm:cxn modelId="{ABD4EB52-09F6-4F8C-8266-487733837149}" srcId="{82DB4B99-146B-4DF5-9B55-E9DEE69E552C}" destId="{310566A6-544B-4047-B063-14231FB3FDBE}" srcOrd="2" destOrd="0" parTransId="{CD58D500-6B19-49F1-8EBE-D8AF3A9A862C}" sibTransId="{61AE21CC-6CBD-4AC4-8664-1DF33CA4208E}"/>
    <dgm:cxn modelId="{398617AE-91B4-451C-B226-51555FC36C77}" type="presOf" srcId="{82DB4B99-146B-4DF5-9B55-E9DEE69E552C}" destId="{EA61E52F-7FF8-401C-A188-4A286B01CC98}" srcOrd="0" destOrd="0" presId="urn:microsoft.com/office/officeart/2005/8/layout/vList3"/>
    <dgm:cxn modelId="{FC8815B9-0A97-4B96-9D09-C1BB32503BD1}" type="presParOf" srcId="{EA61E52F-7FF8-401C-A188-4A286B01CC98}" destId="{71BD9484-A3DA-4565-AEA0-AA086D36E481}" srcOrd="0" destOrd="0" presId="urn:microsoft.com/office/officeart/2005/8/layout/vList3"/>
    <dgm:cxn modelId="{060D48AE-DB6F-4D6F-BF59-100D508F5A46}" type="presParOf" srcId="{71BD9484-A3DA-4565-AEA0-AA086D36E481}" destId="{7FF54B30-CC2A-4045-A298-0C7CBB955019}" srcOrd="0" destOrd="0" presId="urn:microsoft.com/office/officeart/2005/8/layout/vList3"/>
    <dgm:cxn modelId="{7B0EFDD4-D23C-4158-B770-78360E43B2BC}" type="presParOf" srcId="{71BD9484-A3DA-4565-AEA0-AA086D36E481}" destId="{F0002359-A70D-493C-AAED-B1C854F22BA7}" srcOrd="1" destOrd="0" presId="urn:microsoft.com/office/officeart/2005/8/layout/vList3"/>
    <dgm:cxn modelId="{B5EA286C-8ED8-460F-BAF5-2BBB628D3883}" type="presParOf" srcId="{EA61E52F-7FF8-401C-A188-4A286B01CC98}" destId="{5F4F883C-4C68-46BF-9E38-7B4208FDE843}" srcOrd="1" destOrd="0" presId="urn:microsoft.com/office/officeart/2005/8/layout/vList3"/>
    <dgm:cxn modelId="{34749024-7A21-4BD3-B02D-16F3219CC84C}" type="presParOf" srcId="{EA61E52F-7FF8-401C-A188-4A286B01CC98}" destId="{A1B7E0B8-CE29-4D5A-AE7D-63B42E96CF9A}" srcOrd="2" destOrd="0" presId="urn:microsoft.com/office/officeart/2005/8/layout/vList3"/>
    <dgm:cxn modelId="{B024805F-599A-412C-A6B9-C61042A0CE05}" type="presParOf" srcId="{A1B7E0B8-CE29-4D5A-AE7D-63B42E96CF9A}" destId="{2E0B8C14-FE53-4214-A196-B0918046E831}" srcOrd="0" destOrd="0" presId="urn:microsoft.com/office/officeart/2005/8/layout/vList3"/>
    <dgm:cxn modelId="{78236F56-A4A2-4F52-9B2D-8D5150FA1B3A}" type="presParOf" srcId="{A1B7E0B8-CE29-4D5A-AE7D-63B42E96CF9A}" destId="{24A95B61-37BC-47C5-84C9-E33683672F98}" srcOrd="1" destOrd="0" presId="urn:microsoft.com/office/officeart/2005/8/layout/vList3"/>
    <dgm:cxn modelId="{C8A25373-04F6-4385-BA5C-EAC4686A6D5D}" type="presParOf" srcId="{EA61E52F-7FF8-401C-A188-4A286B01CC98}" destId="{4008EE76-C112-4E0C-B236-D7E9529909F0}" srcOrd="3" destOrd="0" presId="urn:microsoft.com/office/officeart/2005/8/layout/vList3"/>
    <dgm:cxn modelId="{86A8F0F9-7429-49C4-A8F0-7D2819E614AF}" type="presParOf" srcId="{EA61E52F-7FF8-401C-A188-4A286B01CC98}" destId="{80FEDC79-2FF6-445D-AE0B-8572E4FA38E9}" srcOrd="4" destOrd="0" presId="urn:microsoft.com/office/officeart/2005/8/layout/vList3"/>
    <dgm:cxn modelId="{A3E8D7F0-FE9A-43EC-B427-B165AE6EC8A1}" type="presParOf" srcId="{80FEDC79-2FF6-445D-AE0B-8572E4FA38E9}" destId="{D762CBFC-0DBB-4D8A-905E-9206AEAA35F2}" srcOrd="0" destOrd="0" presId="urn:microsoft.com/office/officeart/2005/8/layout/vList3"/>
    <dgm:cxn modelId="{795433E6-B0EE-42C8-B5B1-5D9FCC3D4FCA}" type="presParOf" srcId="{80FEDC79-2FF6-445D-AE0B-8572E4FA38E9}" destId="{82CAE471-BB82-468A-AE77-1045BD890494}" srcOrd="1" destOrd="0" presId="urn:microsoft.com/office/officeart/2005/8/layout/vLis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1CD13D-C564-4A1D-85E3-A2E269326ED3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E10FD6-71BE-433A-A002-1897FAEDF192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Buvi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C398B3D8-6721-4E80-A8E6-1C4B4A3A24C0}" type="parTrans" cxnId="{0D12BFE2-864D-4FFF-BC60-2D8FCF06D68E}">
      <dgm:prSet/>
      <dgm:spPr/>
      <dgm:t>
        <a:bodyPr/>
        <a:lstStyle/>
        <a:p>
          <a:endParaRPr lang="ru-RU"/>
        </a:p>
      </dgm:t>
    </dgm:pt>
    <dgm:pt modelId="{1AB5DAAC-F3BE-4A56-95D3-77B7F605B9BE}" type="sibTrans" cxnId="{0D12BFE2-864D-4FFF-BC60-2D8FCF06D68E}">
      <dgm:prSet/>
      <dgm:spPr/>
      <dgm:t>
        <a:bodyPr/>
        <a:lstStyle/>
        <a:p>
          <a:endParaRPr lang="ru-RU"/>
        </a:p>
      </dgm:t>
    </dgm:pt>
    <dgm:pt modelId="{99317BE5-A72C-458F-96C8-B834C089FF44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chevar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06B4DF29-11A9-423F-9937-D22D5FC4EF38}" type="parTrans" cxnId="{A2645169-11C7-4EDE-9CE9-D3211334E17C}">
      <dgm:prSet/>
      <dgm:spPr/>
      <dgm:t>
        <a:bodyPr/>
        <a:lstStyle/>
        <a:p>
          <a:endParaRPr lang="ru-RU"/>
        </a:p>
      </dgm:t>
    </dgm:pt>
    <dgm:pt modelId="{F2744357-1D30-4FB6-BE06-958484595272}" type="sibTrans" cxnId="{A2645169-11C7-4EDE-9CE9-D3211334E17C}">
      <dgm:prSet/>
      <dgm:spPr/>
      <dgm:t>
        <a:bodyPr/>
        <a:lstStyle/>
        <a:p>
          <a:endParaRPr lang="ru-RU"/>
        </a:p>
      </dgm:t>
    </dgm:pt>
    <dgm:pt modelId="{97321EF6-5F62-4743-BF01-18759A896C2B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aqlli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A6550E45-98A3-4E49-ADD1-F2A57B3DB22B}" type="parTrans" cxnId="{0952EBE3-3284-46B1-80D0-FA92AE24AE4D}">
      <dgm:prSet/>
      <dgm:spPr/>
      <dgm:t>
        <a:bodyPr/>
        <a:lstStyle/>
        <a:p>
          <a:endParaRPr lang="ru-RU"/>
        </a:p>
      </dgm:t>
    </dgm:pt>
    <dgm:pt modelId="{521592C6-FE21-46F6-9CAB-905E03B4FBAF}" type="sibTrans" cxnId="{0952EBE3-3284-46B1-80D0-FA92AE24AE4D}">
      <dgm:prSet/>
      <dgm:spPr/>
      <dgm:t>
        <a:bodyPr/>
        <a:lstStyle/>
        <a:p>
          <a:endParaRPr lang="ru-RU"/>
        </a:p>
      </dgm:t>
    </dgm:pt>
    <dgm:pt modelId="{4FAFD3A8-83F6-4F4B-A200-9E9BC0A7DEB7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mehribon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1F089742-13B2-41B4-8A1A-A59A44DB8BFE}" type="parTrans" cxnId="{819DB04D-DB08-4CF0-8FBD-12BFDB861214}">
      <dgm:prSet/>
      <dgm:spPr/>
      <dgm:t>
        <a:bodyPr/>
        <a:lstStyle/>
        <a:p>
          <a:endParaRPr lang="ru-RU"/>
        </a:p>
      </dgm:t>
    </dgm:pt>
    <dgm:pt modelId="{E86D5115-9A12-4A66-A130-2636B943816B}" type="sibTrans" cxnId="{819DB04D-DB08-4CF0-8FBD-12BFDB861214}">
      <dgm:prSet/>
      <dgm:spPr/>
      <dgm:t>
        <a:bodyPr/>
        <a:lstStyle/>
        <a:p>
          <a:endParaRPr lang="ru-RU"/>
        </a:p>
      </dgm:t>
    </dgm:pt>
    <dgm:pt modelId="{125C6092-95C3-4E3D-81D8-835DE7C2F411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olima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0C2DDC00-BD3A-41CD-8706-BBBAB0747439}" type="parTrans" cxnId="{CDC6F9B9-388E-42A8-A493-BDFB0E806120}">
      <dgm:prSet/>
      <dgm:spPr/>
      <dgm:t>
        <a:bodyPr/>
        <a:lstStyle/>
        <a:p>
          <a:endParaRPr lang="ru-RU"/>
        </a:p>
      </dgm:t>
    </dgm:pt>
    <dgm:pt modelId="{25C704A7-FEE9-4959-A9C9-DDE806B0E780}" type="sibTrans" cxnId="{CDC6F9B9-388E-42A8-A493-BDFB0E806120}">
      <dgm:prSet/>
      <dgm:spPr/>
      <dgm:t>
        <a:bodyPr/>
        <a:lstStyle/>
        <a:p>
          <a:endParaRPr lang="ru-RU"/>
        </a:p>
      </dgm:t>
    </dgm:pt>
    <dgm:pt modelId="{3BBC9F01-3EAC-4145-8755-C88927FD2229}" type="pres">
      <dgm:prSet presAssocID="{1F1CD13D-C564-4A1D-85E3-A2E269326E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23387E-A5FB-41B9-9EF0-E2C625BC90D7}" type="pres">
      <dgm:prSet presAssocID="{1AE10FD6-71BE-433A-A002-1897FAEDF192}" presName="centerShape" presStyleLbl="node0" presStyleIdx="0" presStyleCnt="1" custScaleX="130708"/>
      <dgm:spPr/>
      <dgm:t>
        <a:bodyPr/>
        <a:lstStyle/>
        <a:p>
          <a:endParaRPr lang="ru-RU"/>
        </a:p>
      </dgm:t>
    </dgm:pt>
    <dgm:pt modelId="{DCF2307E-7C8F-4FC6-9AB0-6AB47A53934E}" type="pres">
      <dgm:prSet presAssocID="{06B4DF29-11A9-423F-9937-D22D5FC4EF38}" presName="parTrans" presStyleLbl="sibTrans2D1" presStyleIdx="0" presStyleCnt="4"/>
      <dgm:spPr/>
      <dgm:t>
        <a:bodyPr/>
        <a:lstStyle/>
        <a:p>
          <a:endParaRPr lang="ru-RU"/>
        </a:p>
      </dgm:t>
    </dgm:pt>
    <dgm:pt modelId="{1789F7B1-BA2B-49ED-8522-E4E4AF505412}" type="pres">
      <dgm:prSet presAssocID="{06B4DF29-11A9-423F-9937-D22D5FC4EF3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4C2C627-7D91-408E-954F-E17E5BAC88EF}" type="pres">
      <dgm:prSet presAssocID="{99317BE5-A72C-458F-96C8-B834C089FF44}" presName="node" presStyleLbl="node1" presStyleIdx="0" presStyleCnt="4" custScaleX="205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53D77-8485-4E9F-A26B-CC46E32FF61E}" type="pres">
      <dgm:prSet presAssocID="{A6550E45-98A3-4E49-ADD1-F2A57B3DB22B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AA71EED-D7E6-4872-B6EA-5EFB7200B212}" type="pres">
      <dgm:prSet presAssocID="{A6550E45-98A3-4E49-ADD1-F2A57B3DB22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1F687EA-6A9E-4EA7-95D3-4FF1CBA20AB3}" type="pres">
      <dgm:prSet presAssocID="{97321EF6-5F62-4743-BF01-18759A896C2B}" presName="node" presStyleLbl="node1" presStyleIdx="1" presStyleCnt="4" custScaleX="184148" custRadScaleRad="142711" custRadScaleInc="1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12E60-4A2F-4EC1-ABC4-998B6A9458C7}" type="pres">
      <dgm:prSet presAssocID="{1F089742-13B2-41B4-8A1A-A59A44DB8BFE}" presName="parTrans" presStyleLbl="sibTrans2D1" presStyleIdx="2" presStyleCnt="4"/>
      <dgm:spPr/>
      <dgm:t>
        <a:bodyPr/>
        <a:lstStyle/>
        <a:p>
          <a:endParaRPr lang="ru-RU"/>
        </a:p>
      </dgm:t>
    </dgm:pt>
    <dgm:pt modelId="{4DC092E1-4785-4FC4-BC28-73067CAE6B55}" type="pres">
      <dgm:prSet presAssocID="{1F089742-13B2-41B4-8A1A-A59A44DB8BF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259CEDA-F573-4B21-88EF-5A9E9E8AD836}" type="pres">
      <dgm:prSet presAssocID="{4FAFD3A8-83F6-4F4B-A200-9E9BC0A7DEB7}" presName="node" presStyleLbl="node1" presStyleIdx="2" presStyleCnt="4" custScaleX="239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8F261-AA1C-453B-B4CD-5ED002D020A9}" type="pres">
      <dgm:prSet presAssocID="{0C2DDC00-BD3A-41CD-8706-BBBAB0747439}" presName="parTrans" presStyleLbl="sibTrans2D1" presStyleIdx="3" presStyleCnt="4"/>
      <dgm:spPr/>
      <dgm:t>
        <a:bodyPr/>
        <a:lstStyle/>
        <a:p>
          <a:endParaRPr lang="ru-RU"/>
        </a:p>
      </dgm:t>
    </dgm:pt>
    <dgm:pt modelId="{95973AAF-65A1-44AF-AB69-692ED213D58F}" type="pres">
      <dgm:prSet presAssocID="{0C2DDC00-BD3A-41CD-8706-BBBAB074743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55CF83D-EAC6-4B8A-A796-0F159ACE98CB}" type="pres">
      <dgm:prSet presAssocID="{125C6092-95C3-4E3D-81D8-835DE7C2F411}" presName="node" presStyleLbl="node1" presStyleIdx="3" presStyleCnt="4" custScaleX="173280" custRadScaleRad="153265" custRadScaleInc="2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13F0BD-5E08-40E3-BA43-D899F78BD3E7}" type="presOf" srcId="{1F089742-13B2-41B4-8A1A-A59A44DB8BFE}" destId="{4DC092E1-4785-4FC4-BC28-73067CAE6B55}" srcOrd="1" destOrd="0" presId="urn:microsoft.com/office/officeart/2005/8/layout/radial5"/>
    <dgm:cxn modelId="{0D12BFE2-864D-4FFF-BC60-2D8FCF06D68E}" srcId="{1F1CD13D-C564-4A1D-85E3-A2E269326ED3}" destId="{1AE10FD6-71BE-433A-A002-1897FAEDF192}" srcOrd="0" destOrd="0" parTransId="{C398B3D8-6721-4E80-A8E6-1C4B4A3A24C0}" sibTransId="{1AB5DAAC-F3BE-4A56-95D3-77B7F605B9BE}"/>
    <dgm:cxn modelId="{819DB04D-DB08-4CF0-8FBD-12BFDB861214}" srcId="{1AE10FD6-71BE-433A-A002-1897FAEDF192}" destId="{4FAFD3A8-83F6-4F4B-A200-9E9BC0A7DEB7}" srcOrd="2" destOrd="0" parTransId="{1F089742-13B2-41B4-8A1A-A59A44DB8BFE}" sibTransId="{E86D5115-9A12-4A66-A130-2636B943816B}"/>
    <dgm:cxn modelId="{E31003EF-3BA8-47DB-9097-8E8549330F85}" type="presOf" srcId="{A6550E45-98A3-4E49-ADD1-F2A57B3DB22B}" destId="{23D53D77-8485-4E9F-A26B-CC46E32FF61E}" srcOrd="0" destOrd="0" presId="urn:microsoft.com/office/officeart/2005/8/layout/radial5"/>
    <dgm:cxn modelId="{CDC6F9B9-388E-42A8-A493-BDFB0E806120}" srcId="{1AE10FD6-71BE-433A-A002-1897FAEDF192}" destId="{125C6092-95C3-4E3D-81D8-835DE7C2F411}" srcOrd="3" destOrd="0" parTransId="{0C2DDC00-BD3A-41CD-8706-BBBAB0747439}" sibTransId="{25C704A7-FEE9-4959-A9C9-DDE806B0E780}"/>
    <dgm:cxn modelId="{4044E233-4E85-4D3B-830B-0E8900528C79}" type="presOf" srcId="{0C2DDC00-BD3A-41CD-8706-BBBAB0747439}" destId="{95973AAF-65A1-44AF-AB69-692ED213D58F}" srcOrd="1" destOrd="0" presId="urn:microsoft.com/office/officeart/2005/8/layout/radial5"/>
    <dgm:cxn modelId="{8F204AD9-4CE2-4ADC-A083-69C22F48C086}" type="presOf" srcId="{1AE10FD6-71BE-433A-A002-1897FAEDF192}" destId="{8D23387E-A5FB-41B9-9EF0-E2C625BC90D7}" srcOrd="0" destOrd="0" presId="urn:microsoft.com/office/officeart/2005/8/layout/radial5"/>
    <dgm:cxn modelId="{EB7C0D4E-22A5-4A39-A65A-75142A8BE652}" type="presOf" srcId="{4FAFD3A8-83F6-4F4B-A200-9E9BC0A7DEB7}" destId="{1259CEDA-F573-4B21-88EF-5A9E9E8AD836}" srcOrd="0" destOrd="0" presId="urn:microsoft.com/office/officeart/2005/8/layout/radial5"/>
    <dgm:cxn modelId="{0952EBE3-3284-46B1-80D0-FA92AE24AE4D}" srcId="{1AE10FD6-71BE-433A-A002-1897FAEDF192}" destId="{97321EF6-5F62-4743-BF01-18759A896C2B}" srcOrd="1" destOrd="0" parTransId="{A6550E45-98A3-4E49-ADD1-F2A57B3DB22B}" sibTransId="{521592C6-FE21-46F6-9CAB-905E03B4FBAF}"/>
    <dgm:cxn modelId="{FF024A27-87F4-479A-A96E-061EB658252B}" type="presOf" srcId="{125C6092-95C3-4E3D-81D8-835DE7C2F411}" destId="{B55CF83D-EAC6-4B8A-A796-0F159ACE98CB}" srcOrd="0" destOrd="0" presId="urn:microsoft.com/office/officeart/2005/8/layout/radial5"/>
    <dgm:cxn modelId="{C55857C0-106D-469D-9460-ABC6B11151CC}" type="presOf" srcId="{A6550E45-98A3-4E49-ADD1-F2A57B3DB22B}" destId="{DAA71EED-D7E6-4872-B6EA-5EFB7200B212}" srcOrd="1" destOrd="0" presId="urn:microsoft.com/office/officeart/2005/8/layout/radial5"/>
    <dgm:cxn modelId="{A2645169-11C7-4EDE-9CE9-D3211334E17C}" srcId="{1AE10FD6-71BE-433A-A002-1897FAEDF192}" destId="{99317BE5-A72C-458F-96C8-B834C089FF44}" srcOrd="0" destOrd="0" parTransId="{06B4DF29-11A9-423F-9937-D22D5FC4EF38}" sibTransId="{F2744357-1D30-4FB6-BE06-958484595272}"/>
    <dgm:cxn modelId="{ED26C1AE-3EAC-49CD-8B1B-42DE32AD868B}" type="presOf" srcId="{1F1CD13D-C564-4A1D-85E3-A2E269326ED3}" destId="{3BBC9F01-3EAC-4145-8755-C88927FD2229}" srcOrd="0" destOrd="0" presId="urn:microsoft.com/office/officeart/2005/8/layout/radial5"/>
    <dgm:cxn modelId="{A519689F-2870-4A74-A484-0EC4A026F581}" type="presOf" srcId="{1F089742-13B2-41B4-8A1A-A59A44DB8BFE}" destId="{C7712E60-4A2F-4EC1-ABC4-998B6A9458C7}" srcOrd="0" destOrd="0" presId="urn:microsoft.com/office/officeart/2005/8/layout/radial5"/>
    <dgm:cxn modelId="{721A8E2D-5D2B-4697-8F25-6F7B3851B576}" type="presOf" srcId="{06B4DF29-11A9-423F-9937-D22D5FC4EF38}" destId="{1789F7B1-BA2B-49ED-8522-E4E4AF505412}" srcOrd="1" destOrd="0" presId="urn:microsoft.com/office/officeart/2005/8/layout/radial5"/>
    <dgm:cxn modelId="{86DCBF31-8D42-4E6A-A58C-F9AF791B10C9}" type="presOf" srcId="{99317BE5-A72C-458F-96C8-B834C089FF44}" destId="{84C2C627-7D91-408E-954F-E17E5BAC88EF}" srcOrd="0" destOrd="0" presId="urn:microsoft.com/office/officeart/2005/8/layout/radial5"/>
    <dgm:cxn modelId="{D71D4E56-475D-42E1-99D1-483313F48692}" type="presOf" srcId="{06B4DF29-11A9-423F-9937-D22D5FC4EF38}" destId="{DCF2307E-7C8F-4FC6-9AB0-6AB47A53934E}" srcOrd="0" destOrd="0" presId="urn:microsoft.com/office/officeart/2005/8/layout/radial5"/>
    <dgm:cxn modelId="{9F4B31A1-151B-4CA1-A122-BF8D6C45B892}" type="presOf" srcId="{0C2DDC00-BD3A-41CD-8706-BBBAB0747439}" destId="{E768F261-AA1C-453B-B4CD-5ED002D020A9}" srcOrd="0" destOrd="0" presId="urn:microsoft.com/office/officeart/2005/8/layout/radial5"/>
    <dgm:cxn modelId="{29AB1599-23D0-464C-BE60-291DE7ECFF46}" type="presOf" srcId="{97321EF6-5F62-4743-BF01-18759A896C2B}" destId="{21F687EA-6A9E-4EA7-95D3-4FF1CBA20AB3}" srcOrd="0" destOrd="0" presId="urn:microsoft.com/office/officeart/2005/8/layout/radial5"/>
    <dgm:cxn modelId="{FC58AE73-0214-47D0-B570-4C280091BB12}" type="presParOf" srcId="{3BBC9F01-3EAC-4145-8755-C88927FD2229}" destId="{8D23387E-A5FB-41B9-9EF0-E2C625BC90D7}" srcOrd="0" destOrd="0" presId="urn:microsoft.com/office/officeart/2005/8/layout/radial5"/>
    <dgm:cxn modelId="{00BECFCE-2736-446A-9A08-F478C9EAA851}" type="presParOf" srcId="{3BBC9F01-3EAC-4145-8755-C88927FD2229}" destId="{DCF2307E-7C8F-4FC6-9AB0-6AB47A53934E}" srcOrd="1" destOrd="0" presId="urn:microsoft.com/office/officeart/2005/8/layout/radial5"/>
    <dgm:cxn modelId="{C87CD596-03B5-48B5-8325-D93C4D391A16}" type="presParOf" srcId="{DCF2307E-7C8F-4FC6-9AB0-6AB47A53934E}" destId="{1789F7B1-BA2B-49ED-8522-E4E4AF505412}" srcOrd="0" destOrd="0" presId="urn:microsoft.com/office/officeart/2005/8/layout/radial5"/>
    <dgm:cxn modelId="{F31AEF2A-58C7-40E6-8111-13279E21C478}" type="presParOf" srcId="{3BBC9F01-3EAC-4145-8755-C88927FD2229}" destId="{84C2C627-7D91-408E-954F-E17E5BAC88EF}" srcOrd="2" destOrd="0" presId="urn:microsoft.com/office/officeart/2005/8/layout/radial5"/>
    <dgm:cxn modelId="{0A1CDF9F-DDF2-4D9D-BEB8-4DB873B59B87}" type="presParOf" srcId="{3BBC9F01-3EAC-4145-8755-C88927FD2229}" destId="{23D53D77-8485-4E9F-A26B-CC46E32FF61E}" srcOrd="3" destOrd="0" presId="urn:microsoft.com/office/officeart/2005/8/layout/radial5"/>
    <dgm:cxn modelId="{52C2E9A7-F62E-4C89-99DA-0FAD13738EA0}" type="presParOf" srcId="{23D53D77-8485-4E9F-A26B-CC46E32FF61E}" destId="{DAA71EED-D7E6-4872-B6EA-5EFB7200B212}" srcOrd="0" destOrd="0" presId="urn:microsoft.com/office/officeart/2005/8/layout/radial5"/>
    <dgm:cxn modelId="{2622DC4F-3885-48BD-8FDA-B3BCBF35CDE0}" type="presParOf" srcId="{3BBC9F01-3EAC-4145-8755-C88927FD2229}" destId="{21F687EA-6A9E-4EA7-95D3-4FF1CBA20AB3}" srcOrd="4" destOrd="0" presId="urn:microsoft.com/office/officeart/2005/8/layout/radial5"/>
    <dgm:cxn modelId="{00306B19-A353-4E77-9736-F89CCD4320F6}" type="presParOf" srcId="{3BBC9F01-3EAC-4145-8755-C88927FD2229}" destId="{C7712E60-4A2F-4EC1-ABC4-998B6A9458C7}" srcOrd="5" destOrd="0" presId="urn:microsoft.com/office/officeart/2005/8/layout/radial5"/>
    <dgm:cxn modelId="{FAC15D25-0F22-4B72-8A07-09563859D8D0}" type="presParOf" srcId="{C7712E60-4A2F-4EC1-ABC4-998B6A9458C7}" destId="{4DC092E1-4785-4FC4-BC28-73067CAE6B55}" srcOrd="0" destOrd="0" presId="urn:microsoft.com/office/officeart/2005/8/layout/radial5"/>
    <dgm:cxn modelId="{F187B483-9A66-42B5-8D6B-03A17EC33C16}" type="presParOf" srcId="{3BBC9F01-3EAC-4145-8755-C88927FD2229}" destId="{1259CEDA-F573-4B21-88EF-5A9E9E8AD836}" srcOrd="6" destOrd="0" presId="urn:microsoft.com/office/officeart/2005/8/layout/radial5"/>
    <dgm:cxn modelId="{2628E8F7-6191-4994-854B-94C0C0434978}" type="presParOf" srcId="{3BBC9F01-3EAC-4145-8755-C88927FD2229}" destId="{E768F261-AA1C-453B-B4CD-5ED002D020A9}" srcOrd="7" destOrd="0" presId="urn:microsoft.com/office/officeart/2005/8/layout/radial5"/>
    <dgm:cxn modelId="{29B86269-5D46-4E67-B43E-A3474DCD0430}" type="presParOf" srcId="{E768F261-AA1C-453B-B4CD-5ED002D020A9}" destId="{95973AAF-65A1-44AF-AB69-692ED213D58F}" srcOrd="0" destOrd="0" presId="urn:microsoft.com/office/officeart/2005/8/layout/radial5"/>
    <dgm:cxn modelId="{9FDABD8A-F2D4-451F-A6C9-8D2BBE6600F0}" type="presParOf" srcId="{3BBC9F01-3EAC-4145-8755-C88927FD2229}" destId="{B55CF83D-EAC6-4B8A-A796-0F159ACE98CB}" srcOrd="8" destOrd="0" presId="urn:microsoft.com/office/officeart/2005/8/layout/radial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1CD13D-C564-4A1D-85E3-A2E269326ED3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E10FD6-71BE-433A-A002-1897FAEDF192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Buva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C398B3D8-6721-4E80-A8E6-1C4B4A3A24C0}" type="parTrans" cxnId="{0D12BFE2-864D-4FFF-BC60-2D8FCF06D68E}">
      <dgm:prSet/>
      <dgm:spPr/>
      <dgm:t>
        <a:bodyPr/>
        <a:lstStyle/>
        <a:p>
          <a:endParaRPr lang="ru-RU"/>
        </a:p>
      </dgm:t>
    </dgm:pt>
    <dgm:pt modelId="{1AB5DAAC-F3BE-4A56-95D3-77B7F605B9BE}" type="sibTrans" cxnId="{0D12BFE2-864D-4FFF-BC60-2D8FCF06D68E}">
      <dgm:prSet/>
      <dgm:spPr/>
      <dgm:t>
        <a:bodyPr/>
        <a:lstStyle/>
        <a:p>
          <a:endParaRPr lang="ru-RU"/>
        </a:p>
      </dgm:t>
    </dgm:pt>
    <dgm:pt modelId="{99317BE5-A72C-458F-96C8-B834C089FF44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nasihatgo‘y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06B4DF29-11A9-423F-9937-D22D5FC4EF38}" type="parTrans" cxnId="{A2645169-11C7-4EDE-9CE9-D3211334E17C}">
      <dgm:prSet/>
      <dgm:spPr/>
      <dgm:t>
        <a:bodyPr/>
        <a:lstStyle/>
        <a:p>
          <a:endParaRPr lang="ru-RU"/>
        </a:p>
      </dgm:t>
    </dgm:pt>
    <dgm:pt modelId="{F2744357-1D30-4FB6-BE06-958484595272}" type="sibTrans" cxnId="{A2645169-11C7-4EDE-9CE9-D3211334E17C}">
      <dgm:prSet/>
      <dgm:spPr/>
      <dgm:t>
        <a:bodyPr/>
        <a:lstStyle/>
        <a:p>
          <a:endParaRPr lang="ru-RU"/>
        </a:p>
      </dgm:t>
    </dgm:pt>
    <dgm:pt modelId="{97321EF6-5F62-4743-BF01-18759A896C2B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jonkuyar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A6550E45-98A3-4E49-ADD1-F2A57B3DB22B}" type="parTrans" cxnId="{0952EBE3-3284-46B1-80D0-FA92AE24AE4D}">
      <dgm:prSet/>
      <dgm:spPr/>
      <dgm:t>
        <a:bodyPr/>
        <a:lstStyle/>
        <a:p>
          <a:endParaRPr lang="ru-RU"/>
        </a:p>
      </dgm:t>
    </dgm:pt>
    <dgm:pt modelId="{521592C6-FE21-46F6-9CAB-905E03B4FBAF}" type="sibTrans" cxnId="{0952EBE3-3284-46B1-80D0-FA92AE24AE4D}">
      <dgm:prSet/>
      <dgm:spPr/>
      <dgm:t>
        <a:bodyPr/>
        <a:lstStyle/>
        <a:p>
          <a:endParaRPr lang="ru-RU"/>
        </a:p>
      </dgm:t>
    </dgm:pt>
    <dgm:pt modelId="{4FAFD3A8-83F6-4F4B-A200-9E9BC0A7DEB7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bog‘bon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1F089742-13B2-41B4-8A1A-A59A44DB8BFE}" type="parTrans" cxnId="{819DB04D-DB08-4CF0-8FBD-12BFDB861214}">
      <dgm:prSet/>
      <dgm:spPr/>
      <dgm:t>
        <a:bodyPr/>
        <a:lstStyle/>
        <a:p>
          <a:endParaRPr lang="ru-RU"/>
        </a:p>
      </dgm:t>
    </dgm:pt>
    <dgm:pt modelId="{E86D5115-9A12-4A66-A130-2636B943816B}" type="sibTrans" cxnId="{819DB04D-DB08-4CF0-8FBD-12BFDB861214}">
      <dgm:prSet/>
      <dgm:spPr/>
      <dgm:t>
        <a:bodyPr/>
        <a:lstStyle/>
        <a:p>
          <a:endParaRPr lang="ru-RU"/>
        </a:p>
      </dgm:t>
    </dgm:pt>
    <dgm:pt modelId="{125C6092-95C3-4E3D-81D8-835DE7C2F411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og‘ir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0C2DDC00-BD3A-41CD-8706-BBBAB0747439}" type="parTrans" cxnId="{CDC6F9B9-388E-42A8-A493-BDFB0E806120}">
      <dgm:prSet/>
      <dgm:spPr/>
      <dgm:t>
        <a:bodyPr/>
        <a:lstStyle/>
        <a:p>
          <a:endParaRPr lang="ru-RU"/>
        </a:p>
      </dgm:t>
    </dgm:pt>
    <dgm:pt modelId="{25C704A7-FEE9-4959-A9C9-DDE806B0E780}" type="sibTrans" cxnId="{CDC6F9B9-388E-42A8-A493-BDFB0E806120}">
      <dgm:prSet/>
      <dgm:spPr/>
      <dgm:t>
        <a:bodyPr/>
        <a:lstStyle/>
        <a:p>
          <a:endParaRPr lang="ru-RU"/>
        </a:p>
      </dgm:t>
    </dgm:pt>
    <dgm:pt modelId="{3BBC9F01-3EAC-4145-8755-C88927FD2229}" type="pres">
      <dgm:prSet presAssocID="{1F1CD13D-C564-4A1D-85E3-A2E269326E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23387E-A5FB-41B9-9EF0-E2C625BC90D7}" type="pres">
      <dgm:prSet presAssocID="{1AE10FD6-71BE-433A-A002-1897FAEDF192}" presName="centerShape" presStyleLbl="node0" presStyleIdx="0" presStyleCnt="1" custScaleX="170240"/>
      <dgm:spPr/>
      <dgm:t>
        <a:bodyPr/>
        <a:lstStyle/>
        <a:p>
          <a:endParaRPr lang="ru-RU"/>
        </a:p>
      </dgm:t>
    </dgm:pt>
    <dgm:pt modelId="{DCF2307E-7C8F-4FC6-9AB0-6AB47A53934E}" type="pres">
      <dgm:prSet presAssocID="{06B4DF29-11A9-423F-9937-D22D5FC4EF38}" presName="parTrans" presStyleLbl="sibTrans2D1" presStyleIdx="0" presStyleCnt="4"/>
      <dgm:spPr/>
      <dgm:t>
        <a:bodyPr/>
        <a:lstStyle/>
        <a:p>
          <a:endParaRPr lang="ru-RU"/>
        </a:p>
      </dgm:t>
    </dgm:pt>
    <dgm:pt modelId="{1789F7B1-BA2B-49ED-8522-E4E4AF505412}" type="pres">
      <dgm:prSet presAssocID="{06B4DF29-11A9-423F-9937-D22D5FC4EF3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4C2C627-7D91-408E-954F-E17E5BAC88EF}" type="pres">
      <dgm:prSet presAssocID="{99317BE5-A72C-458F-96C8-B834C089FF44}" presName="node" presStyleLbl="node1" presStyleIdx="0" presStyleCnt="4" custScaleX="306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53D77-8485-4E9F-A26B-CC46E32FF61E}" type="pres">
      <dgm:prSet presAssocID="{A6550E45-98A3-4E49-ADD1-F2A57B3DB22B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AA71EED-D7E6-4872-B6EA-5EFB7200B212}" type="pres">
      <dgm:prSet presAssocID="{A6550E45-98A3-4E49-ADD1-F2A57B3DB22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1F687EA-6A9E-4EA7-95D3-4FF1CBA20AB3}" type="pres">
      <dgm:prSet presAssocID="{97321EF6-5F62-4743-BF01-18759A896C2B}" presName="node" presStyleLbl="node1" presStyleIdx="1" presStyleCnt="4" custScaleX="225025" custRadScaleRad="166212" custRadScaleInc="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12E60-4A2F-4EC1-ABC4-998B6A9458C7}" type="pres">
      <dgm:prSet presAssocID="{1F089742-13B2-41B4-8A1A-A59A44DB8BFE}" presName="parTrans" presStyleLbl="sibTrans2D1" presStyleIdx="2" presStyleCnt="4"/>
      <dgm:spPr/>
      <dgm:t>
        <a:bodyPr/>
        <a:lstStyle/>
        <a:p>
          <a:endParaRPr lang="ru-RU"/>
        </a:p>
      </dgm:t>
    </dgm:pt>
    <dgm:pt modelId="{4DC092E1-4785-4FC4-BC28-73067CAE6B55}" type="pres">
      <dgm:prSet presAssocID="{1F089742-13B2-41B4-8A1A-A59A44DB8BF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259CEDA-F573-4B21-88EF-5A9E9E8AD836}" type="pres">
      <dgm:prSet presAssocID="{4FAFD3A8-83F6-4F4B-A200-9E9BC0A7DEB7}" presName="node" presStyleLbl="node1" presStyleIdx="2" presStyleCnt="4" custScaleX="239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8F261-AA1C-453B-B4CD-5ED002D020A9}" type="pres">
      <dgm:prSet presAssocID="{0C2DDC00-BD3A-41CD-8706-BBBAB0747439}" presName="parTrans" presStyleLbl="sibTrans2D1" presStyleIdx="3" presStyleCnt="4"/>
      <dgm:spPr/>
      <dgm:t>
        <a:bodyPr/>
        <a:lstStyle/>
        <a:p>
          <a:endParaRPr lang="ru-RU"/>
        </a:p>
      </dgm:t>
    </dgm:pt>
    <dgm:pt modelId="{95973AAF-65A1-44AF-AB69-692ED213D58F}" type="pres">
      <dgm:prSet presAssocID="{0C2DDC00-BD3A-41CD-8706-BBBAB074743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55CF83D-EAC6-4B8A-A796-0F159ACE98CB}" type="pres">
      <dgm:prSet presAssocID="{125C6092-95C3-4E3D-81D8-835DE7C2F411}" presName="node" presStyleLbl="node1" presStyleIdx="3" presStyleCnt="4" custScaleX="209670" custRadScaleRad="167869" custRadScaleInc="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F7EFD8-4A03-4C4B-B7AD-E40FFD1AD7DC}" type="presOf" srcId="{06B4DF29-11A9-423F-9937-D22D5FC4EF38}" destId="{DCF2307E-7C8F-4FC6-9AB0-6AB47A53934E}" srcOrd="0" destOrd="0" presId="urn:microsoft.com/office/officeart/2005/8/layout/radial5"/>
    <dgm:cxn modelId="{0D12BFE2-864D-4FFF-BC60-2D8FCF06D68E}" srcId="{1F1CD13D-C564-4A1D-85E3-A2E269326ED3}" destId="{1AE10FD6-71BE-433A-A002-1897FAEDF192}" srcOrd="0" destOrd="0" parTransId="{C398B3D8-6721-4E80-A8E6-1C4B4A3A24C0}" sibTransId="{1AB5DAAC-F3BE-4A56-95D3-77B7F605B9BE}"/>
    <dgm:cxn modelId="{819DB04D-DB08-4CF0-8FBD-12BFDB861214}" srcId="{1AE10FD6-71BE-433A-A002-1897FAEDF192}" destId="{4FAFD3A8-83F6-4F4B-A200-9E9BC0A7DEB7}" srcOrd="2" destOrd="0" parTransId="{1F089742-13B2-41B4-8A1A-A59A44DB8BFE}" sibTransId="{E86D5115-9A12-4A66-A130-2636B943816B}"/>
    <dgm:cxn modelId="{D6D89C45-D02A-4553-801D-604494E5C6E7}" type="presOf" srcId="{99317BE5-A72C-458F-96C8-B834C089FF44}" destId="{84C2C627-7D91-408E-954F-E17E5BAC88EF}" srcOrd="0" destOrd="0" presId="urn:microsoft.com/office/officeart/2005/8/layout/radial5"/>
    <dgm:cxn modelId="{3F13B80D-38E8-4382-92C9-72B80D5F0AE7}" type="presOf" srcId="{06B4DF29-11A9-423F-9937-D22D5FC4EF38}" destId="{1789F7B1-BA2B-49ED-8522-E4E4AF505412}" srcOrd="1" destOrd="0" presId="urn:microsoft.com/office/officeart/2005/8/layout/radial5"/>
    <dgm:cxn modelId="{FD71B7D4-5E1E-4DCD-AB25-9F6FC6A4367E}" type="presOf" srcId="{1AE10FD6-71BE-433A-A002-1897FAEDF192}" destId="{8D23387E-A5FB-41B9-9EF0-E2C625BC90D7}" srcOrd="0" destOrd="0" presId="urn:microsoft.com/office/officeart/2005/8/layout/radial5"/>
    <dgm:cxn modelId="{CDC6F9B9-388E-42A8-A493-BDFB0E806120}" srcId="{1AE10FD6-71BE-433A-A002-1897FAEDF192}" destId="{125C6092-95C3-4E3D-81D8-835DE7C2F411}" srcOrd="3" destOrd="0" parTransId="{0C2DDC00-BD3A-41CD-8706-BBBAB0747439}" sibTransId="{25C704A7-FEE9-4959-A9C9-DDE806B0E780}"/>
    <dgm:cxn modelId="{D7AD4A63-4C5E-444D-92B0-17CBCBC516B5}" type="presOf" srcId="{0C2DDC00-BD3A-41CD-8706-BBBAB0747439}" destId="{95973AAF-65A1-44AF-AB69-692ED213D58F}" srcOrd="1" destOrd="0" presId="urn:microsoft.com/office/officeart/2005/8/layout/radial5"/>
    <dgm:cxn modelId="{490CD5E6-971B-421C-9A0B-1663787B51E8}" type="presOf" srcId="{A6550E45-98A3-4E49-ADD1-F2A57B3DB22B}" destId="{DAA71EED-D7E6-4872-B6EA-5EFB7200B212}" srcOrd="1" destOrd="0" presId="urn:microsoft.com/office/officeart/2005/8/layout/radial5"/>
    <dgm:cxn modelId="{0952EBE3-3284-46B1-80D0-FA92AE24AE4D}" srcId="{1AE10FD6-71BE-433A-A002-1897FAEDF192}" destId="{97321EF6-5F62-4743-BF01-18759A896C2B}" srcOrd="1" destOrd="0" parTransId="{A6550E45-98A3-4E49-ADD1-F2A57B3DB22B}" sibTransId="{521592C6-FE21-46F6-9CAB-905E03B4FBAF}"/>
    <dgm:cxn modelId="{37558277-3CFD-44BE-9DAC-330AA4EA8C16}" type="presOf" srcId="{0C2DDC00-BD3A-41CD-8706-BBBAB0747439}" destId="{E768F261-AA1C-453B-B4CD-5ED002D020A9}" srcOrd="0" destOrd="0" presId="urn:microsoft.com/office/officeart/2005/8/layout/radial5"/>
    <dgm:cxn modelId="{A2645169-11C7-4EDE-9CE9-D3211334E17C}" srcId="{1AE10FD6-71BE-433A-A002-1897FAEDF192}" destId="{99317BE5-A72C-458F-96C8-B834C089FF44}" srcOrd="0" destOrd="0" parTransId="{06B4DF29-11A9-423F-9937-D22D5FC4EF38}" sibTransId="{F2744357-1D30-4FB6-BE06-958484595272}"/>
    <dgm:cxn modelId="{238D163F-96B3-4381-938A-0CAC89820C30}" type="presOf" srcId="{97321EF6-5F62-4743-BF01-18759A896C2B}" destId="{21F687EA-6A9E-4EA7-95D3-4FF1CBA20AB3}" srcOrd="0" destOrd="0" presId="urn:microsoft.com/office/officeart/2005/8/layout/radial5"/>
    <dgm:cxn modelId="{3D6608A2-6ECF-4FBD-8D57-BF3000E60D81}" type="presOf" srcId="{125C6092-95C3-4E3D-81D8-835DE7C2F411}" destId="{B55CF83D-EAC6-4B8A-A796-0F159ACE98CB}" srcOrd="0" destOrd="0" presId="urn:microsoft.com/office/officeart/2005/8/layout/radial5"/>
    <dgm:cxn modelId="{0A0FB2E6-D4FD-4DD5-B30A-08C7EB889E46}" type="presOf" srcId="{1F089742-13B2-41B4-8A1A-A59A44DB8BFE}" destId="{C7712E60-4A2F-4EC1-ABC4-998B6A9458C7}" srcOrd="0" destOrd="0" presId="urn:microsoft.com/office/officeart/2005/8/layout/radial5"/>
    <dgm:cxn modelId="{222F74B6-38D4-48FF-9DB0-CDE1E953062D}" type="presOf" srcId="{4FAFD3A8-83F6-4F4B-A200-9E9BC0A7DEB7}" destId="{1259CEDA-F573-4B21-88EF-5A9E9E8AD836}" srcOrd="0" destOrd="0" presId="urn:microsoft.com/office/officeart/2005/8/layout/radial5"/>
    <dgm:cxn modelId="{B9E1342C-177D-40AE-AD62-F714745B35C0}" type="presOf" srcId="{A6550E45-98A3-4E49-ADD1-F2A57B3DB22B}" destId="{23D53D77-8485-4E9F-A26B-CC46E32FF61E}" srcOrd="0" destOrd="0" presId="urn:microsoft.com/office/officeart/2005/8/layout/radial5"/>
    <dgm:cxn modelId="{DC72D38B-37A1-435D-898D-56F4E851D0F5}" type="presOf" srcId="{1F089742-13B2-41B4-8A1A-A59A44DB8BFE}" destId="{4DC092E1-4785-4FC4-BC28-73067CAE6B55}" srcOrd="1" destOrd="0" presId="urn:microsoft.com/office/officeart/2005/8/layout/radial5"/>
    <dgm:cxn modelId="{3C7A7512-20A8-4538-9181-02D390B5D2FF}" type="presOf" srcId="{1F1CD13D-C564-4A1D-85E3-A2E269326ED3}" destId="{3BBC9F01-3EAC-4145-8755-C88927FD2229}" srcOrd="0" destOrd="0" presId="urn:microsoft.com/office/officeart/2005/8/layout/radial5"/>
    <dgm:cxn modelId="{0CC25896-C493-4560-AB84-A587EE805E55}" type="presParOf" srcId="{3BBC9F01-3EAC-4145-8755-C88927FD2229}" destId="{8D23387E-A5FB-41B9-9EF0-E2C625BC90D7}" srcOrd="0" destOrd="0" presId="urn:microsoft.com/office/officeart/2005/8/layout/radial5"/>
    <dgm:cxn modelId="{5A627A9C-C25B-4246-92DD-1FADC832FECB}" type="presParOf" srcId="{3BBC9F01-3EAC-4145-8755-C88927FD2229}" destId="{DCF2307E-7C8F-4FC6-9AB0-6AB47A53934E}" srcOrd="1" destOrd="0" presId="urn:microsoft.com/office/officeart/2005/8/layout/radial5"/>
    <dgm:cxn modelId="{D05DCBD4-F2C9-4D78-8D17-A8A20AEAF6AF}" type="presParOf" srcId="{DCF2307E-7C8F-4FC6-9AB0-6AB47A53934E}" destId="{1789F7B1-BA2B-49ED-8522-E4E4AF505412}" srcOrd="0" destOrd="0" presId="urn:microsoft.com/office/officeart/2005/8/layout/radial5"/>
    <dgm:cxn modelId="{FA334F5A-1ABF-4D89-AF9D-41762EA9CF96}" type="presParOf" srcId="{3BBC9F01-3EAC-4145-8755-C88927FD2229}" destId="{84C2C627-7D91-408E-954F-E17E5BAC88EF}" srcOrd="2" destOrd="0" presId="urn:microsoft.com/office/officeart/2005/8/layout/radial5"/>
    <dgm:cxn modelId="{760004C6-DEDD-4887-B3FE-5BE1027475E4}" type="presParOf" srcId="{3BBC9F01-3EAC-4145-8755-C88927FD2229}" destId="{23D53D77-8485-4E9F-A26B-CC46E32FF61E}" srcOrd="3" destOrd="0" presId="urn:microsoft.com/office/officeart/2005/8/layout/radial5"/>
    <dgm:cxn modelId="{D5B4AC61-BF6C-4C50-91E8-3C7F62E4759C}" type="presParOf" srcId="{23D53D77-8485-4E9F-A26B-CC46E32FF61E}" destId="{DAA71EED-D7E6-4872-B6EA-5EFB7200B212}" srcOrd="0" destOrd="0" presId="urn:microsoft.com/office/officeart/2005/8/layout/radial5"/>
    <dgm:cxn modelId="{DC732044-BF5E-4C29-856A-F2293898E6D0}" type="presParOf" srcId="{3BBC9F01-3EAC-4145-8755-C88927FD2229}" destId="{21F687EA-6A9E-4EA7-95D3-4FF1CBA20AB3}" srcOrd="4" destOrd="0" presId="urn:microsoft.com/office/officeart/2005/8/layout/radial5"/>
    <dgm:cxn modelId="{C1521509-E709-4CD6-8535-FB502BD1EE15}" type="presParOf" srcId="{3BBC9F01-3EAC-4145-8755-C88927FD2229}" destId="{C7712E60-4A2F-4EC1-ABC4-998B6A9458C7}" srcOrd="5" destOrd="0" presId="urn:microsoft.com/office/officeart/2005/8/layout/radial5"/>
    <dgm:cxn modelId="{3E673864-4FB6-4D4C-9EC4-87DE37F76353}" type="presParOf" srcId="{C7712E60-4A2F-4EC1-ABC4-998B6A9458C7}" destId="{4DC092E1-4785-4FC4-BC28-73067CAE6B55}" srcOrd="0" destOrd="0" presId="urn:microsoft.com/office/officeart/2005/8/layout/radial5"/>
    <dgm:cxn modelId="{59400A81-4128-4C37-A21E-90D80D9AF66F}" type="presParOf" srcId="{3BBC9F01-3EAC-4145-8755-C88927FD2229}" destId="{1259CEDA-F573-4B21-88EF-5A9E9E8AD836}" srcOrd="6" destOrd="0" presId="urn:microsoft.com/office/officeart/2005/8/layout/radial5"/>
    <dgm:cxn modelId="{48CBB2D7-4D21-4C9C-A58A-085D18D6882E}" type="presParOf" srcId="{3BBC9F01-3EAC-4145-8755-C88927FD2229}" destId="{E768F261-AA1C-453B-B4CD-5ED002D020A9}" srcOrd="7" destOrd="0" presId="urn:microsoft.com/office/officeart/2005/8/layout/radial5"/>
    <dgm:cxn modelId="{870653F4-6EA3-49F0-934D-0BC6BCC68F54}" type="presParOf" srcId="{E768F261-AA1C-453B-B4CD-5ED002D020A9}" destId="{95973AAF-65A1-44AF-AB69-692ED213D58F}" srcOrd="0" destOrd="0" presId="urn:microsoft.com/office/officeart/2005/8/layout/radial5"/>
    <dgm:cxn modelId="{371974CA-744D-455A-84A6-E4E10A6C884C}" type="presParOf" srcId="{3BBC9F01-3EAC-4145-8755-C88927FD2229}" destId="{B55CF83D-EAC6-4B8A-A796-0F159ACE98CB}" srcOrd="8" destOrd="0" presId="urn:microsoft.com/office/officeart/2005/8/layout/radial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1CD13D-C564-4A1D-85E3-A2E269326ED3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E10FD6-71BE-433A-A002-1897FAEDF192}">
      <dgm:prSet phldrT="[Текст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Aka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C398B3D8-6721-4E80-A8E6-1C4B4A3A24C0}" type="parTrans" cxnId="{0D12BFE2-864D-4FFF-BC60-2D8FCF06D68E}">
      <dgm:prSet/>
      <dgm:spPr/>
      <dgm:t>
        <a:bodyPr/>
        <a:lstStyle/>
        <a:p>
          <a:endParaRPr lang="ru-RU"/>
        </a:p>
      </dgm:t>
    </dgm:pt>
    <dgm:pt modelId="{1AB5DAAC-F3BE-4A56-95D3-77B7F605B9BE}" type="sibTrans" cxnId="{0D12BFE2-864D-4FFF-BC60-2D8FCF06D68E}">
      <dgm:prSet/>
      <dgm:spPr/>
      <dgm:t>
        <a:bodyPr/>
        <a:lstStyle/>
        <a:p>
          <a:endParaRPr lang="ru-RU"/>
        </a:p>
      </dgm:t>
    </dgm:pt>
    <dgm:pt modelId="{99317BE5-A72C-458F-96C8-B834C089FF44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zehnli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06B4DF29-11A9-423F-9937-D22D5FC4EF38}" type="parTrans" cxnId="{A2645169-11C7-4EDE-9CE9-D3211334E17C}">
      <dgm:prSet/>
      <dgm:spPr/>
      <dgm:t>
        <a:bodyPr/>
        <a:lstStyle/>
        <a:p>
          <a:endParaRPr lang="ru-RU"/>
        </a:p>
      </dgm:t>
    </dgm:pt>
    <dgm:pt modelId="{F2744357-1D30-4FB6-BE06-958484595272}" type="sibTrans" cxnId="{A2645169-11C7-4EDE-9CE9-D3211334E17C}">
      <dgm:prSet/>
      <dgm:spPr/>
      <dgm:t>
        <a:bodyPr/>
        <a:lstStyle/>
        <a:p>
          <a:endParaRPr lang="ru-RU"/>
        </a:p>
      </dgm:t>
    </dgm:pt>
    <dgm:pt modelId="{97321EF6-5F62-4743-BF01-18759A896C2B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bilimdon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A6550E45-98A3-4E49-ADD1-F2A57B3DB22B}" type="parTrans" cxnId="{0952EBE3-3284-46B1-80D0-FA92AE24AE4D}">
      <dgm:prSet/>
      <dgm:spPr/>
      <dgm:t>
        <a:bodyPr/>
        <a:lstStyle/>
        <a:p>
          <a:endParaRPr lang="ru-RU"/>
        </a:p>
      </dgm:t>
    </dgm:pt>
    <dgm:pt modelId="{521592C6-FE21-46F6-9CAB-905E03B4FBAF}" type="sibTrans" cxnId="{0952EBE3-3284-46B1-80D0-FA92AE24AE4D}">
      <dgm:prSet/>
      <dgm:spPr/>
      <dgm:t>
        <a:bodyPr/>
        <a:lstStyle/>
        <a:p>
          <a:endParaRPr lang="ru-RU"/>
        </a:p>
      </dgm:t>
    </dgm:pt>
    <dgm:pt modelId="{4FAFD3A8-83F6-4F4B-A200-9E9BC0A7DEB7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mehnatsevar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1F089742-13B2-41B4-8A1A-A59A44DB8BFE}" type="parTrans" cxnId="{819DB04D-DB08-4CF0-8FBD-12BFDB861214}">
      <dgm:prSet/>
      <dgm:spPr/>
      <dgm:t>
        <a:bodyPr/>
        <a:lstStyle/>
        <a:p>
          <a:endParaRPr lang="ru-RU"/>
        </a:p>
      </dgm:t>
    </dgm:pt>
    <dgm:pt modelId="{E86D5115-9A12-4A66-A130-2636B943816B}" type="sibTrans" cxnId="{819DB04D-DB08-4CF0-8FBD-12BFDB861214}">
      <dgm:prSet/>
      <dgm:spPr/>
      <dgm:t>
        <a:bodyPr/>
        <a:lstStyle/>
        <a:p>
          <a:endParaRPr lang="ru-RU"/>
        </a:p>
      </dgm:t>
    </dgm:pt>
    <dgm:pt modelId="{125C6092-95C3-4E3D-81D8-835DE7C2F411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mas’uliyatli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0C2DDC00-BD3A-41CD-8706-BBBAB0747439}" type="parTrans" cxnId="{CDC6F9B9-388E-42A8-A493-BDFB0E806120}">
      <dgm:prSet/>
      <dgm:spPr/>
      <dgm:t>
        <a:bodyPr/>
        <a:lstStyle/>
        <a:p>
          <a:endParaRPr lang="ru-RU"/>
        </a:p>
      </dgm:t>
    </dgm:pt>
    <dgm:pt modelId="{25C704A7-FEE9-4959-A9C9-DDE806B0E780}" type="sibTrans" cxnId="{CDC6F9B9-388E-42A8-A493-BDFB0E806120}">
      <dgm:prSet/>
      <dgm:spPr/>
      <dgm:t>
        <a:bodyPr/>
        <a:lstStyle/>
        <a:p>
          <a:endParaRPr lang="ru-RU"/>
        </a:p>
      </dgm:t>
    </dgm:pt>
    <dgm:pt modelId="{3BBC9F01-3EAC-4145-8755-C88927FD2229}" type="pres">
      <dgm:prSet presAssocID="{1F1CD13D-C564-4A1D-85E3-A2E269326E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23387E-A5FB-41B9-9EF0-E2C625BC90D7}" type="pres">
      <dgm:prSet presAssocID="{1AE10FD6-71BE-433A-A002-1897FAEDF192}" presName="centerShape" presStyleLbl="node0" presStyleIdx="0" presStyleCnt="1" custScaleX="170240"/>
      <dgm:spPr/>
      <dgm:t>
        <a:bodyPr/>
        <a:lstStyle/>
        <a:p>
          <a:endParaRPr lang="ru-RU"/>
        </a:p>
      </dgm:t>
    </dgm:pt>
    <dgm:pt modelId="{DCF2307E-7C8F-4FC6-9AB0-6AB47A53934E}" type="pres">
      <dgm:prSet presAssocID="{06B4DF29-11A9-423F-9937-D22D5FC4EF38}" presName="parTrans" presStyleLbl="sibTrans2D1" presStyleIdx="0" presStyleCnt="4"/>
      <dgm:spPr/>
      <dgm:t>
        <a:bodyPr/>
        <a:lstStyle/>
        <a:p>
          <a:endParaRPr lang="ru-RU"/>
        </a:p>
      </dgm:t>
    </dgm:pt>
    <dgm:pt modelId="{1789F7B1-BA2B-49ED-8522-E4E4AF505412}" type="pres">
      <dgm:prSet presAssocID="{06B4DF29-11A9-423F-9937-D22D5FC4EF3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4C2C627-7D91-408E-954F-E17E5BAC88EF}" type="pres">
      <dgm:prSet presAssocID="{99317BE5-A72C-458F-96C8-B834C089FF44}" presName="node" presStyleLbl="node1" presStyleIdx="0" presStyleCnt="4" custScaleX="306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53D77-8485-4E9F-A26B-CC46E32FF61E}" type="pres">
      <dgm:prSet presAssocID="{A6550E45-98A3-4E49-ADD1-F2A57B3DB22B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AA71EED-D7E6-4872-B6EA-5EFB7200B212}" type="pres">
      <dgm:prSet presAssocID="{A6550E45-98A3-4E49-ADD1-F2A57B3DB22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1F687EA-6A9E-4EA7-95D3-4FF1CBA20AB3}" type="pres">
      <dgm:prSet presAssocID="{97321EF6-5F62-4743-BF01-18759A896C2B}" presName="node" presStyleLbl="node1" presStyleIdx="1" presStyleCnt="4" custScaleX="290678" custRadScaleRad="197303" custRadScaleInc="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12E60-4A2F-4EC1-ABC4-998B6A9458C7}" type="pres">
      <dgm:prSet presAssocID="{1F089742-13B2-41B4-8A1A-A59A44DB8BFE}" presName="parTrans" presStyleLbl="sibTrans2D1" presStyleIdx="2" presStyleCnt="4"/>
      <dgm:spPr/>
      <dgm:t>
        <a:bodyPr/>
        <a:lstStyle/>
        <a:p>
          <a:endParaRPr lang="ru-RU"/>
        </a:p>
      </dgm:t>
    </dgm:pt>
    <dgm:pt modelId="{4DC092E1-4785-4FC4-BC28-73067CAE6B55}" type="pres">
      <dgm:prSet presAssocID="{1F089742-13B2-41B4-8A1A-A59A44DB8BF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259CEDA-F573-4B21-88EF-5A9E9E8AD836}" type="pres">
      <dgm:prSet presAssocID="{4FAFD3A8-83F6-4F4B-A200-9E9BC0A7DEB7}" presName="node" presStyleLbl="node1" presStyleIdx="2" presStyleCnt="4" custScaleX="320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8F261-AA1C-453B-B4CD-5ED002D020A9}" type="pres">
      <dgm:prSet presAssocID="{0C2DDC00-BD3A-41CD-8706-BBBAB0747439}" presName="parTrans" presStyleLbl="sibTrans2D1" presStyleIdx="3" presStyleCnt="4"/>
      <dgm:spPr/>
      <dgm:t>
        <a:bodyPr/>
        <a:lstStyle/>
        <a:p>
          <a:endParaRPr lang="ru-RU"/>
        </a:p>
      </dgm:t>
    </dgm:pt>
    <dgm:pt modelId="{95973AAF-65A1-44AF-AB69-692ED213D58F}" type="pres">
      <dgm:prSet presAssocID="{0C2DDC00-BD3A-41CD-8706-BBBAB074743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55CF83D-EAC6-4B8A-A796-0F159ACE98CB}" type="pres">
      <dgm:prSet presAssocID="{125C6092-95C3-4E3D-81D8-835DE7C2F411}" presName="node" presStyleLbl="node1" presStyleIdx="3" presStyleCnt="4" custScaleX="295514" custRadScaleRad="198289" custRadScaleInc="1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F6F278-C441-4397-B6F3-F3EC86988B08}" type="presOf" srcId="{99317BE5-A72C-458F-96C8-B834C089FF44}" destId="{84C2C627-7D91-408E-954F-E17E5BAC88EF}" srcOrd="0" destOrd="0" presId="urn:microsoft.com/office/officeart/2005/8/layout/radial5"/>
    <dgm:cxn modelId="{0D12BFE2-864D-4FFF-BC60-2D8FCF06D68E}" srcId="{1F1CD13D-C564-4A1D-85E3-A2E269326ED3}" destId="{1AE10FD6-71BE-433A-A002-1897FAEDF192}" srcOrd="0" destOrd="0" parTransId="{C398B3D8-6721-4E80-A8E6-1C4B4A3A24C0}" sibTransId="{1AB5DAAC-F3BE-4A56-95D3-77B7F605B9BE}"/>
    <dgm:cxn modelId="{819DB04D-DB08-4CF0-8FBD-12BFDB861214}" srcId="{1AE10FD6-71BE-433A-A002-1897FAEDF192}" destId="{4FAFD3A8-83F6-4F4B-A200-9E9BC0A7DEB7}" srcOrd="2" destOrd="0" parTransId="{1F089742-13B2-41B4-8A1A-A59A44DB8BFE}" sibTransId="{E86D5115-9A12-4A66-A130-2636B943816B}"/>
    <dgm:cxn modelId="{67486A14-0330-4329-B97F-351710B2A309}" type="presOf" srcId="{0C2DDC00-BD3A-41CD-8706-BBBAB0747439}" destId="{95973AAF-65A1-44AF-AB69-692ED213D58F}" srcOrd="1" destOrd="0" presId="urn:microsoft.com/office/officeart/2005/8/layout/radial5"/>
    <dgm:cxn modelId="{CDC6F9B9-388E-42A8-A493-BDFB0E806120}" srcId="{1AE10FD6-71BE-433A-A002-1897FAEDF192}" destId="{125C6092-95C3-4E3D-81D8-835DE7C2F411}" srcOrd="3" destOrd="0" parTransId="{0C2DDC00-BD3A-41CD-8706-BBBAB0747439}" sibTransId="{25C704A7-FEE9-4959-A9C9-DDE806B0E780}"/>
    <dgm:cxn modelId="{FE5F1D89-E11A-41D8-9149-A50DDDBD9233}" type="presOf" srcId="{4FAFD3A8-83F6-4F4B-A200-9E9BC0A7DEB7}" destId="{1259CEDA-F573-4B21-88EF-5A9E9E8AD836}" srcOrd="0" destOrd="0" presId="urn:microsoft.com/office/officeart/2005/8/layout/radial5"/>
    <dgm:cxn modelId="{D8CD7B02-5D59-4A38-8846-B489DC001158}" type="presOf" srcId="{A6550E45-98A3-4E49-ADD1-F2A57B3DB22B}" destId="{23D53D77-8485-4E9F-A26B-CC46E32FF61E}" srcOrd="0" destOrd="0" presId="urn:microsoft.com/office/officeart/2005/8/layout/radial5"/>
    <dgm:cxn modelId="{0952EBE3-3284-46B1-80D0-FA92AE24AE4D}" srcId="{1AE10FD6-71BE-433A-A002-1897FAEDF192}" destId="{97321EF6-5F62-4743-BF01-18759A896C2B}" srcOrd="1" destOrd="0" parTransId="{A6550E45-98A3-4E49-ADD1-F2A57B3DB22B}" sibTransId="{521592C6-FE21-46F6-9CAB-905E03B4FBAF}"/>
    <dgm:cxn modelId="{2D348994-B1C3-445B-B305-FAFA14534A52}" type="presOf" srcId="{97321EF6-5F62-4743-BF01-18759A896C2B}" destId="{21F687EA-6A9E-4EA7-95D3-4FF1CBA20AB3}" srcOrd="0" destOrd="0" presId="urn:microsoft.com/office/officeart/2005/8/layout/radial5"/>
    <dgm:cxn modelId="{00E32170-0173-4116-A72D-FB8FE8217720}" type="presOf" srcId="{0C2DDC00-BD3A-41CD-8706-BBBAB0747439}" destId="{E768F261-AA1C-453B-B4CD-5ED002D020A9}" srcOrd="0" destOrd="0" presId="urn:microsoft.com/office/officeart/2005/8/layout/radial5"/>
    <dgm:cxn modelId="{A2645169-11C7-4EDE-9CE9-D3211334E17C}" srcId="{1AE10FD6-71BE-433A-A002-1897FAEDF192}" destId="{99317BE5-A72C-458F-96C8-B834C089FF44}" srcOrd="0" destOrd="0" parTransId="{06B4DF29-11A9-423F-9937-D22D5FC4EF38}" sibTransId="{F2744357-1D30-4FB6-BE06-958484595272}"/>
    <dgm:cxn modelId="{506F5A91-5B53-4B89-B594-8B69EE8387AB}" type="presOf" srcId="{1F089742-13B2-41B4-8A1A-A59A44DB8BFE}" destId="{C7712E60-4A2F-4EC1-ABC4-998B6A9458C7}" srcOrd="0" destOrd="0" presId="urn:microsoft.com/office/officeart/2005/8/layout/radial5"/>
    <dgm:cxn modelId="{C2999371-EDA6-458A-8F8F-EE960B8C2217}" type="presOf" srcId="{125C6092-95C3-4E3D-81D8-835DE7C2F411}" destId="{B55CF83D-EAC6-4B8A-A796-0F159ACE98CB}" srcOrd="0" destOrd="0" presId="urn:microsoft.com/office/officeart/2005/8/layout/radial5"/>
    <dgm:cxn modelId="{697D82CF-953C-4AE5-AE23-3D2AB67C16FC}" type="presOf" srcId="{1F1CD13D-C564-4A1D-85E3-A2E269326ED3}" destId="{3BBC9F01-3EAC-4145-8755-C88927FD2229}" srcOrd="0" destOrd="0" presId="urn:microsoft.com/office/officeart/2005/8/layout/radial5"/>
    <dgm:cxn modelId="{12208E00-C3D6-434C-8229-BB5519BFC444}" type="presOf" srcId="{A6550E45-98A3-4E49-ADD1-F2A57B3DB22B}" destId="{DAA71EED-D7E6-4872-B6EA-5EFB7200B212}" srcOrd="1" destOrd="0" presId="urn:microsoft.com/office/officeart/2005/8/layout/radial5"/>
    <dgm:cxn modelId="{0D80F23E-0CDD-41BA-BAD6-615AAB43A616}" type="presOf" srcId="{1AE10FD6-71BE-433A-A002-1897FAEDF192}" destId="{8D23387E-A5FB-41B9-9EF0-E2C625BC90D7}" srcOrd="0" destOrd="0" presId="urn:microsoft.com/office/officeart/2005/8/layout/radial5"/>
    <dgm:cxn modelId="{25AAD66B-4F1C-4270-9258-6C97EAE5978A}" type="presOf" srcId="{1F089742-13B2-41B4-8A1A-A59A44DB8BFE}" destId="{4DC092E1-4785-4FC4-BC28-73067CAE6B55}" srcOrd="1" destOrd="0" presId="urn:microsoft.com/office/officeart/2005/8/layout/radial5"/>
    <dgm:cxn modelId="{253F500E-7357-4697-A58F-1E3A244CA3D6}" type="presOf" srcId="{06B4DF29-11A9-423F-9937-D22D5FC4EF38}" destId="{DCF2307E-7C8F-4FC6-9AB0-6AB47A53934E}" srcOrd="0" destOrd="0" presId="urn:microsoft.com/office/officeart/2005/8/layout/radial5"/>
    <dgm:cxn modelId="{5521C1FF-C165-484C-88A4-C0B7154156C7}" type="presOf" srcId="{06B4DF29-11A9-423F-9937-D22D5FC4EF38}" destId="{1789F7B1-BA2B-49ED-8522-E4E4AF505412}" srcOrd="1" destOrd="0" presId="urn:microsoft.com/office/officeart/2005/8/layout/radial5"/>
    <dgm:cxn modelId="{5394ED14-107F-47FD-B8FA-0CA97C7AFEF3}" type="presParOf" srcId="{3BBC9F01-3EAC-4145-8755-C88927FD2229}" destId="{8D23387E-A5FB-41B9-9EF0-E2C625BC90D7}" srcOrd="0" destOrd="0" presId="urn:microsoft.com/office/officeart/2005/8/layout/radial5"/>
    <dgm:cxn modelId="{E545D87D-9083-40E3-87B1-3D8B8798A957}" type="presParOf" srcId="{3BBC9F01-3EAC-4145-8755-C88927FD2229}" destId="{DCF2307E-7C8F-4FC6-9AB0-6AB47A53934E}" srcOrd="1" destOrd="0" presId="urn:microsoft.com/office/officeart/2005/8/layout/radial5"/>
    <dgm:cxn modelId="{508F815F-CBBF-4C64-B1E0-1C5092EED2E2}" type="presParOf" srcId="{DCF2307E-7C8F-4FC6-9AB0-6AB47A53934E}" destId="{1789F7B1-BA2B-49ED-8522-E4E4AF505412}" srcOrd="0" destOrd="0" presId="urn:microsoft.com/office/officeart/2005/8/layout/radial5"/>
    <dgm:cxn modelId="{C550CFFC-792F-4B0B-BD33-D76AC3A0ED8E}" type="presParOf" srcId="{3BBC9F01-3EAC-4145-8755-C88927FD2229}" destId="{84C2C627-7D91-408E-954F-E17E5BAC88EF}" srcOrd="2" destOrd="0" presId="urn:microsoft.com/office/officeart/2005/8/layout/radial5"/>
    <dgm:cxn modelId="{9E1956D4-C4FD-4411-BAD2-961F28B00879}" type="presParOf" srcId="{3BBC9F01-3EAC-4145-8755-C88927FD2229}" destId="{23D53D77-8485-4E9F-A26B-CC46E32FF61E}" srcOrd="3" destOrd="0" presId="urn:microsoft.com/office/officeart/2005/8/layout/radial5"/>
    <dgm:cxn modelId="{F22B4101-FCE4-4EE1-9F9C-90D992DF861D}" type="presParOf" srcId="{23D53D77-8485-4E9F-A26B-CC46E32FF61E}" destId="{DAA71EED-D7E6-4872-B6EA-5EFB7200B212}" srcOrd="0" destOrd="0" presId="urn:microsoft.com/office/officeart/2005/8/layout/radial5"/>
    <dgm:cxn modelId="{0ED9DF92-95AA-4A06-B1BE-2655862123BB}" type="presParOf" srcId="{3BBC9F01-3EAC-4145-8755-C88927FD2229}" destId="{21F687EA-6A9E-4EA7-95D3-4FF1CBA20AB3}" srcOrd="4" destOrd="0" presId="urn:microsoft.com/office/officeart/2005/8/layout/radial5"/>
    <dgm:cxn modelId="{F407CD7F-7029-4504-8951-EE1CD3020E0C}" type="presParOf" srcId="{3BBC9F01-3EAC-4145-8755-C88927FD2229}" destId="{C7712E60-4A2F-4EC1-ABC4-998B6A9458C7}" srcOrd="5" destOrd="0" presId="urn:microsoft.com/office/officeart/2005/8/layout/radial5"/>
    <dgm:cxn modelId="{DD6546DD-1EDD-4981-BE77-984DE5F257B1}" type="presParOf" srcId="{C7712E60-4A2F-4EC1-ABC4-998B6A9458C7}" destId="{4DC092E1-4785-4FC4-BC28-73067CAE6B55}" srcOrd="0" destOrd="0" presId="urn:microsoft.com/office/officeart/2005/8/layout/radial5"/>
    <dgm:cxn modelId="{C2866144-BF3B-4940-A38F-F995FCDB2DE6}" type="presParOf" srcId="{3BBC9F01-3EAC-4145-8755-C88927FD2229}" destId="{1259CEDA-F573-4B21-88EF-5A9E9E8AD836}" srcOrd="6" destOrd="0" presId="urn:microsoft.com/office/officeart/2005/8/layout/radial5"/>
    <dgm:cxn modelId="{C565DD75-EABB-46F0-92EF-FD5EB2DCAA60}" type="presParOf" srcId="{3BBC9F01-3EAC-4145-8755-C88927FD2229}" destId="{E768F261-AA1C-453B-B4CD-5ED002D020A9}" srcOrd="7" destOrd="0" presId="urn:microsoft.com/office/officeart/2005/8/layout/radial5"/>
    <dgm:cxn modelId="{9A85BB72-EDCE-49BB-BB68-109EB47A8BB2}" type="presParOf" srcId="{E768F261-AA1C-453B-B4CD-5ED002D020A9}" destId="{95973AAF-65A1-44AF-AB69-692ED213D58F}" srcOrd="0" destOrd="0" presId="urn:microsoft.com/office/officeart/2005/8/layout/radial5"/>
    <dgm:cxn modelId="{AE71DC61-FE68-4C0A-AA81-25A79A3E8974}" type="presParOf" srcId="{3BBC9F01-3EAC-4145-8755-C88927FD2229}" destId="{B55CF83D-EAC6-4B8A-A796-0F159ACE98CB}" srcOrd="8" destOrd="0" presId="urn:microsoft.com/office/officeart/2005/8/layout/radial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1CD13D-C564-4A1D-85E3-A2E269326ED3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E10FD6-71BE-433A-A002-1897FAEDF192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Uka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C398B3D8-6721-4E80-A8E6-1C4B4A3A24C0}" type="parTrans" cxnId="{0D12BFE2-864D-4FFF-BC60-2D8FCF06D68E}">
      <dgm:prSet/>
      <dgm:spPr/>
      <dgm:t>
        <a:bodyPr/>
        <a:lstStyle/>
        <a:p>
          <a:endParaRPr lang="ru-RU"/>
        </a:p>
      </dgm:t>
    </dgm:pt>
    <dgm:pt modelId="{1AB5DAAC-F3BE-4A56-95D3-77B7F605B9BE}" type="sibTrans" cxnId="{0D12BFE2-864D-4FFF-BC60-2D8FCF06D68E}">
      <dgm:prSet/>
      <dgm:spPr/>
      <dgm:t>
        <a:bodyPr/>
        <a:lstStyle/>
        <a:p>
          <a:endParaRPr lang="ru-RU"/>
        </a:p>
      </dgm:t>
    </dgm:pt>
    <dgm:pt modelId="{99317BE5-A72C-458F-96C8-B834C089FF44}">
      <dgm:prSet phldrT="[Текст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???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06B4DF29-11A9-423F-9937-D22D5FC4EF38}" type="parTrans" cxnId="{A2645169-11C7-4EDE-9CE9-D3211334E17C}">
      <dgm:prSet/>
      <dgm:spPr/>
      <dgm:t>
        <a:bodyPr/>
        <a:lstStyle/>
        <a:p>
          <a:endParaRPr lang="ru-RU"/>
        </a:p>
      </dgm:t>
    </dgm:pt>
    <dgm:pt modelId="{F2744357-1D30-4FB6-BE06-958484595272}" type="sibTrans" cxnId="{A2645169-11C7-4EDE-9CE9-D3211334E17C}">
      <dgm:prSet/>
      <dgm:spPr/>
      <dgm:t>
        <a:bodyPr/>
        <a:lstStyle/>
        <a:p>
          <a:endParaRPr lang="ru-RU"/>
        </a:p>
      </dgm:t>
    </dgm:pt>
    <dgm:pt modelId="{97321EF6-5F62-4743-BF01-18759A896C2B}">
      <dgm:prSet phldrT="[Текст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???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A6550E45-98A3-4E49-ADD1-F2A57B3DB22B}" type="parTrans" cxnId="{0952EBE3-3284-46B1-80D0-FA92AE24AE4D}">
      <dgm:prSet/>
      <dgm:spPr/>
      <dgm:t>
        <a:bodyPr/>
        <a:lstStyle/>
        <a:p>
          <a:endParaRPr lang="ru-RU"/>
        </a:p>
      </dgm:t>
    </dgm:pt>
    <dgm:pt modelId="{521592C6-FE21-46F6-9CAB-905E03B4FBAF}" type="sibTrans" cxnId="{0952EBE3-3284-46B1-80D0-FA92AE24AE4D}">
      <dgm:prSet/>
      <dgm:spPr/>
      <dgm:t>
        <a:bodyPr/>
        <a:lstStyle/>
        <a:p>
          <a:endParaRPr lang="ru-RU"/>
        </a:p>
      </dgm:t>
    </dgm:pt>
    <dgm:pt modelId="{4FAFD3A8-83F6-4F4B-A200-9E9BC0A7DEB7}">
      <dgm:prSet phldrT="[Текст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???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1F089742-13B2-41B4-8A1A-A59A44DB8BFE}" type="parTrans" cxnId="{819DB04D-DB08-4CF0-8FBD-12BFDB861214}">
      <dgm:prSet/>
      <dgm:spPr/>
      <dgm:t>
        <a:bodyPr/>
        <a:lstStyle/>
        <a:p>
          <a:endParaRPr lang="ru-RU"/>
        </a:p>
      </dgm:t>
    </dgm:pt>
    <dgm:pt modelId="{E86D5115-9A12-4A66-A130-2636B943816B}" type="sibTrans" cxnId="{819DB04D-DB08-4CF0-8FBD-12BFDB861214}">
      <dgm:prSet/>
      <dgm:spPr/>
      <dgm:t>
        <a:bodyPr/>
        <a:lstStyle/>
        <a:p>
          <a:endParaRPr lang="ru-RU"/>
        </a:p>
      </dgm:t>
    </dgm:pt>
    <dgm:pt modelId="{125C6092-95C3-4E3D-81D8-835DE7C2F411}">
      <dgm:prSet phldrT="[Текст]" custT="1"/>
      <dgm:spPr/>
      <dgm:t>
        <a:bodyPr/>
        <a:lstStyle/>
        <a:p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???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0C2DDC00-BD3A-41CD-8706-BBBAB0747439}" type="parTrans" cxnId="{CDC6F9B9-388E-42A8-A493-BDFB0E806120}">
      <dgm:prSet/>
      <dgm:spPr/>
      <dgm:t>
        <a:bodyPr/>
        <a:lstStyle/>
        <a:p>
          <a:endParaRPr lang="ru-RU"/>
        </a:p>
      </dgm:t>
    </dgm:pt>
    <dgm:pt modelId="{25C704A7-FEE9-4959-A9C9-DDE806B0E780}" type="sibTrans" cxnId="{CDC6F9B9-388E-42A8-A493-BDFB0E806120}">
      <dgm:prSet/>
      <dgm:spPr/>
      <dgm:t>
        <a:bodyPr/>
        <a:lstStyle/>
        <a:p>
          <a:endParaRPr lang="ru-RU"/>
        </a:p>
      </dgm:t>
    </dgm:pt>
    <dgm:pt modelId="{3BBC9F01-3EAC-4145-8755-C88927FD2229}" type="pres">
      <dgm:prSet presAssocID="{1F1CD13D-C564-4A1D-85E3-A2E269326E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23387E-A5FB-41B9-9EF0-E2C625BC90D7}" type="pres">
      <dgm:prSet presAssocID="{1AE10FD6-71BE-433A-A002-1897FAEDF192}" presName="centerShape" presStyleLbl="node0" presStyleIdx="0" presStyleCnt="1" custScaleX="170240"/>
      <dgm:spPr/>
      <dgm:t>
        <a:bodyPr/>
        <a:lstStyle/>
        <a:p>
          <a:endParaRPr lang="ru-RU"/>
        </a:p>
      </dgm:t>
    </dgm:pt>
    <dgm:pt modelId="{DCF2307E-7C8F-4FC6-9AB0-6AB47A53934E}" type="pres">
      <dgm:prSet presAssocID="{06B4DF29-11A9-423F-9937-D22D5FC4EF38}" presName="parTrans" presStyleLbl="sibTrans2D1" presStyleIdx="0" presStyleCnt="4"/>
      <dgm:spPr/>
      <dgm:t>
        <a:bodyPr/>
        <a:lstStyle/>
        <a:p>
          <a:endParaRPr lang="ru-RU"/>
        </a:p>
      </dgm:t>
    </dgm:pt>
    <dgm:pt modelId="{1789F7B1-BA2B-49ED-8522-E4E4AF505412}" type="pres">
      <dgm:prSet presAssocID="{06B4DF29-11A9-423F-9937-D22D5FC4EF3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4C2C627-7D91-408E-954F-E17E5BAC88EF}" type="pres">
      <dgm:prSet presAssocID="{99317BE5-A72C-458F-96C8-B834C089FF44}" presName="node" presStyleLbl="node1" presStyleIdx="0" presStyleCnt="4" custScaleX="306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53D77-8485-4E9F-A26B-CC46E32FF61E}" type="pres">
      <dgm:prSet presAssocID="{A6550E45-98A3-4E49-ADD1-F2A57B3DB22B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AA71EED-D7E6-4872-B6EA-5EFB7200B212}" type="pres">
      <dgm:prSet presAssocID="{A6550E45-98A3-4E49-ADD1-F2A57B3DB22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1F687EA-6A9E-4EA7-95D3-4FF1CBA20AB3}" type="pres">
      <dgm:prSet presAssocID="{97321EF6-5F62-4743-BF01-18759A896C2B}" presName="node" presStyleLbl="node1" presStyleIdx="1" presStyleCnt="4" custScaleX="290678" custRadScaleRad="197303" custRadScaleInc="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12E60-4A2F-4EC1-ABC4-998B6A9458C7}" type="pres">
      <dgm:prSet presAssocID="{1F089742-13B2-41B4-8A1A-A59A44DB8BFE}" presName="parTrans" presStyleLbl="sibTrans2D1" presStyleIdx="2" presStyleCnt="4"/>
      <dgm:spPr/>
      <dgm:t>
        <a:bodyPr/>
        <a:lstStyle/>
        <a:p>
          <a:endParaRPr lang="ru-RU"/>
        </a:p>
      </dgm:t>
    </dgm:pt>
    <dgm:pt modelId="{4DC092E1-4785-4FC4-BC28-73067CAE6B55}" type="pres">
      <dgm:prSet presAssocID="{1F089742-13B2-41B4-8A1A-A59A44DB8BF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259CEDA-F573-4B21-88EF-5A9E9E8AD836}" type="pres">
      <dgm:prSet presAssocID="{4FAFD3A8-83F6-4F4B-A200-9E9BC0A7DEB7}" presName="node" presStyleLbl="node1" presStyleIdx="2" presStyleCnt="4" custScaleX="320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8F261-AA1C-453B-B4CD-5ED002D020A9}" type="pres">
      <dgm:prSet presAssocID="{0C2DDC00-BD3A-41CD-8706-BBBAB0747439}" presName="parTrans" presStyleLbl="sibTrans2D1" presStyleIdx="3" presStyleCnt="4"/>
      <dgm:spPr/>
      <dgm:t>
        <a:bodyPr/>
        <a:lstStyle/>
        <a:p>
          <a:endParaRPr lang="ru-RU"/>
        </a:p>
      </dgm:t>
    </dgm:pt>
    <dgm:pt modelId="{95973AAF-65A1-44AF-AB69-692ED213D58F}" type="pres">
      <dgm:prSet presAssocID="{0C2DDC00-BD3A-41CD-8706-BBBAB074743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55CF83D-EAC6-4B8A-A796-0F159ACE98CB}" type="pres">
      <dgm:prSet presAssocID="{125C6092-95C3-4E3D-81D8-835DE7C2F411}" presName="node" presStyleLbl="node1" presStyleIdx="3" presStyleCnt="4" custScaleX="295514" custRadScaleRad="198289" custRadScaleInc="1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A9548F-C4F0-412B-A0BE-68D4FCF9430C}" type="presOf" srcId="{06B4DF29-11A9-423F-9937-D22D5FC4EF38}" destId="{DCF2307E-7C8F-4FC6-9AB0-6AB47A53934E}" srcOrd="0" destOrd="0" presId="urn:microsoft.com/office/officeart/2005/8/layout/radial5"/>
    <dgm:cxn modelId="{0D12BFE2-864D-4FFF-BC60-2D8FCF06D68E}" srcId="{1F1CD13D-C564-4A1D-85E3-A2E269326ED3}" destId="{1AE10FD6-71BE-433A-A002-1897FAEDF192}" srcOrd="0" destOrd="0" parTransId="{C398B3D8-6721-4E80-A8E6-1C4B4A3A24C0}" sibTransId="{1AB5DAAC-F3BE-4A56-95D3-77B7F605B9BE}"/>
    <dgm:cxn modelId="{819DB04D-DB08-4CF0-8FBD-12BFDB861214}" srcId="{1AE10FD6-71BE-433A-A002-1897FAEDF192}" destId="{4FAFD3A8-83F6-4F4B-A200-9E9BC0A7DEB7}" srcOrd="2" destOrd="0" parTransId="{1F089742-13B2-41B4-8A1A-A59A44DB8BFE}" sibTransId="{E86D5115-9A12-4A66-A130-2636B943816B}"/>
    <dgm:cxn modelId="{0202EB80-E64E-4DF3-A7E9-A52DB3ED3353}" type="presOf" srcId="{99317BE5-A72C-458F-96C8-B834C089FF44}" destId="{84C2C627-7D91-408E-954F-E17E5BAC88EF}" srcOrd="0" destOrd="0" presId="urn:microsoft.com/office/officeart/2005/8/layout/radial5"/>
    <dgm:cxn modelId="{CDC6F9B9-388E-42A8-A493-BDFB0E806120}" srcId="{1AE10FD6-71BE-433A-A002-1897FAEDF192}" destId="{125C6092-95C3-4E3D-81D8-835DE7C2F411}" srcOrd="3" destOrd="0" parTransId="{0C2DDC00-BD3A-41CD-8706-BBBAB0747439}" sibTransId="{25C704A7-FEE9-4959-A9C9-DDE806B0E780}"/>
    <dgm:cxn modelId="{2A710904-890F-4885-B700-BE15020A5518}" type="presOf" srcId="{A6550E45-98A3-4E49-ADD1-F2A57B3DB22B}" destId="{DAA71EED-D7E6-4872-B6EA-5EFB7200B212}" srcOrd="1" destOrd="0" presId="urn:microsoft.com/office/officeart/2005/8/layout/radial5"/>
    <dgm:cxn modelId="{B5381E20-A235-4969-AC3C-CF8FDAB5DDC2}" type="presOf" srcId="{0C2DDC00-BD3A-41CD-8706-BBBAB0747439}" destId="{E768F261-AA1C-453B-B4CD-5ED002D020A9}" srcOrd="0" destOrd="0" presId="urn:microsoft.com/office/officeart/2005/8/layout/radial5"/>
    <dgm:cxn modelId="{0952EBE3-3284-46B1-80D0-FA92AE24AE4D}" srcId="{1AE10FD6-71BE-433A-A002-1897FAEDF192}" destId="{97321EF6-5F62-4743-BF01-18759A896C2B}" srcOrd="1" destOrd="0" parTransId="{A6550E45-98A3-4E49-ADD1-F2A57B3DB22B}" sibTransId="{521592C6-FE21-46F6-9CAB-905E03B4FBAF}"/>
    <dgm:cxn modelId="{EC70AEC0-672C-4E87-B222-862D56EFB8AB}" type="presOf" srcId="{A6550E45-98A3-4E49-ADD1-F2A57B3DB22B}" destId="{23D53D77-8485-4E9F-A26B-CC46E32FF61E}" srcOrd="0" destOrd="0" presId="urn:microsoft.com/office/officeart/2005/8/layout/radial5"/>
    <dgm:cxn modelId="{A2645169-11C7-4EDE-9CE9-D3211334E17C}" srcId="{1AE10FD6-71BE-433A-A002-1897FAEDF192}" destId="{99317BE5-A72C-458F-96C8-B834C089FF44}" srcOrd="0" destOrd="0" parTransId="{06B4DF29-11A9-423F-9937-D22D5FC4EF38}" sibTransId="{F2744357-1D30-4FB6-BE06-958484595272}"/>
    <dgm:cxn modelId="{D9F693F2-3870-4624-8EF9-FE6B0C6BD4D6}" type="presOf" srcId="{4FAFD3A8-83F6-4F4B-A200-9E9BC0A7DEB7}" destId="{1259CEDA-F573-4B21-88EF-5A9E9E8AD836}" srcOrd="0" destOrd="0" presId="urn:microsoft.com/office/officeart/2005/8/layout/radial5"/>
    <dgm:cxn modelId="{4529CC73-1435-41E1-BB2C-3D9CF4CFCBB4}" type="presOf" srcId="{97321EF6-5F62-4743-BF01-18759A896C2B}" destId="{21F687EA-6A9E-4EA7-95D3-4FF1CBA20AB3}" srcOrd="0" destOrd="0" presId="urn:microsoft.com/office/officeart/2005/8/layout/radial5"/>
    <dgm:cxn modelId="{74C1AEAC-6E07-41CF-8CEC-3C4C08EE2D76}" type="presOf" srcId="{06B4DF29-11A9-423F-9937-D22D5FC4EF38}" destId="{1789F7B1-BA2B-49ED-8522-E4E4AF505412}" srcOrd="1" destOrd="0" presId="urn:microsoft.com/office/officeart/2005/8/layout/radial5"/>
    <dgm:cxn modelId="{F0774244-EB07-4138-9A97-C93DA8E61858}" type="presOf" srcId="{1F089742-13B2-41B4-8A1A-A59A44DB8BFE}" destId="{4DC092E1-4785-4FC4-BC28-73067CAE6B55}" srcOrd="1" destOrd="0" presId="urn:microsoft.com/office/officeart/2005/8/layout/radial5"/>
    <dgm:cxn modelId="{8BD7490B-51E7-4A40-825D-D405C41EBF31}" type="presOf" srcId="{1AE10FD6-71BE-433A-A002-1897FAEDF192}" destId="{8D23387E-A5FB-41B9-9EF0-E2C625BC90D7}" srcOrd="0" destOrd="0" presId="urn:microsoft.com/office/officeart/2005/8/layout/radial5"/>
    <dgm:cxn modelId="{E5237BD0-1646-46EA-9F7F-A760EC48FE0E}" type="presOf" srcId="{1F1CD13D-C564-4A1D-85E3-A2E269326ED3}" destId="{3BBC9F01-3EAC-4145-8755-C88927FD2229}" srcOrd="0" destOrd="0" presId="urn:microsoft.com/office/officeart/2005/8/layout/radial5"/>
    <dgm:cxn modelId="{8FA81E50-96A8-4660-8284-EA3E4794B8A7}" type="presOf" srcId="{125C6092-95C3-4E3D-81D8-835DE7C2F411}" destId="{B55CF83D-EAC6-4B8A-A796-0F159ACE98CB}" srcOrd="0" destOrd="0" presId="urn:microsoft.com/office/officeart/2005/8/layout/radial5"/>
    <dgm:cxn modelId="{288C631B-3BFA-4E48-AB84-CCCC05262AA8}" type="presOf" srcId="{1F089742-13B2-41B4-8A1A-A59A44DB8BFE}" destId="{C7712E60-4A2F-4EC1-ABC4-998B6A9458C7}" srcOrd="0" destOrd="0" presId="urn:microsoft.com/office/officeart/2005/8/layout/radial5"/>
    <dgm:cxn modelId="{F9A4C198-62A1-401C-9762-78DDAE4FFC3D}" type="presOf" srcId="{0C2DDC00-BD3A-41CD-8706-BBBAB0747439}" destId="{95973AAF-65A1-44AF-AB69-692ED213D58F}" srcOrd="1" destOrd="0" presId="urn:microsoft.com/office/officeart/2005/8/layout/radial5"/>
    <dgm:cxn modelId="{B33BAA82-8FD4-4490-8A6A-FEB91622FA24}" type="presParOf" srcId="{3BBC9F01-3EAC-4145-8755-C88927FD2229}" destId="{8D23387E-A5FB-41B9-9EF0-E2C625BC90D7}" srcOrd="0" destOrd="0" presId="urn:microsoft.com/office/officeart/2005/8/layout/radial5"/>
    <dgm:cxn modelId="{8B91348E-8842-444B-8487-1B68CD5F739C}" type="presParOf" srcId="{3BBC9F01-3EAC-4145-8755-C88927FD2229}" destId="{DCF2307E-7C8F-4FC6-9AB0-6AB47A53934E}" srcOrd="1" destOrd="0" presId="urn:microsoft.com/office/officeart/2005/8/layout/radial5"/>
    <dgm:cxn modelId="{BB442DDC-1E03-4E3B-8D20-3C959B897C95}" type="presParOf" srcId="{DCF2307E-7C8F-4FC6-9AB0-6AB47A53934E}" destId="{1789F7B1-BA2B-49ED-8522-E4E4AF505412}" srcOrd="0" destOrd="0" presId="urn:microsoft.com/office/officeart/2005/8/layout/radial5"/>
    <dgm:cxn modelId="{17CDB26B-9B88-44D6-9580-195BCB1788EF}" type="presParOf" srcId="{3BBC9F01-3EAC-4145-8755-C88927FD2229}" destId="{84C2C627-7D91-408E-954F-E17E5BAC88EF}" srcOrd="2" destOrd="0" presId="urn:microsoft.com/office/officeart/2005/8/layout/radial5"/>
    <dgm:cxn modelId="{FDC7400E-2E60-4549-A168-9EC60298B0C2}" type="presParOf" srcId="{3BBC9F01-3EAC-4145-8755-C88927FD2229}" destId="{23D53D77-8485-4E9F-A26B-CC46E32FF61E}" srcOrd="3" destOrd="0" presId="urn:microsoft.com/office/officeart/2005/8/layout/radial5"/>
    <dgm:cxn modelId="{3C385DBF-9E1A-4C56-8647-06D01A69727F}" type="presParOf" srcId="{23D53D77-8485-4E9F-A26B-CC46E32FF61E}" destId="{DAA71EED-D7E6-4872-B6EA-5EFB7200B212}" srcOrd="0" destOrd="0" presId="urn:microsoft.com/office/officeart/2005/8/layout/radial5"/>
    <dgm:cxn modelId="{9CD32043-40B8-4F4E-880D-0254AE132E37}" type="presParOf" srcId="{3BBC9F01-3EAC-4145-8755-C88927FD2229}" destId="{21F687EA-6A9E-4EA7-95D3-4FF1CBA20AB3}" srcOrd="4" destOrd="0" presId="urn:microsoft.com/office/officeart/2005/8/layout/radial5"/>
    <dgm:cxn modelId="{11185DF2-881E-4C7A-A5FF-CEB2D841459E}" type="presParOf" srcId="{3BBC9F01-3EAC-4145-8755-C88927FD2229}" destId="{C7712E60-4A2F-4EC1-ABC4-998B6A9458C7}" srcOrd="5" destOrd="0" presId="urn:microsoft.com/office/officeart/2005/8/layout/radial5"/>
    <dgm:cxn modelId="{CA770950-E4AA-48F6-87BD-CEC1EDB0D5E2}" type="presParOf" srcId="{C7712E60-4A2F-4EC1-ABC4-998B6A9458C7}" destId="{4DC092E1-4785-4FC4-BC28-73067CAE6B55}" srcOrd="0" destOrd="0" presId="urn:microsoft.com/office/officeart/2005/8/layout/radial5"/>
    <dgm:cxn modelId="{8A88CC67-A5CE-4756-872D-4347AED99637}" type="presParOf" srcId="{3BBC9F01-3EAC-4145-8755-C88927FD2229}" destId="{1259CEDA-F573-4B21-88EF-5A9E9E8AD836}" srcOrd="6" destOrd="0" presId="urn:microsoft.com/office/officeart/2005/8/layout/radial5"/>
    <dgm:cxn modelId="{A3890418-A03A-4939-923F-FA38712AF093}" type="presParOf" srcId="{3BBC9F01-3EAC-4145-8755-C88927FD2229}" destId="{E768F261-AA1C-453B-B4CD-5ED002D020A9}" srcOrd="7" destOrd="0" presId="urn:microsoft.com/office/officeart/2005/8/layout/radial5"/>
    <dgm:cxn modelId="{12A4E90D-95C0-4CBE-B853-9E1DECEE160A}" type="presParOf" srcId="{E768F261-AA1C-453B-B4CD-5ED002D020A9}" destId="{95973AAF-65A1-44AF-AB69-692ED213D58F}" srcOrd="0" destOrd="0" presId="urn:microsoft.com/office/officeart/2005/8/layout/radial5"/>
    <dgm:cxn modelId="{AEFBA738-7D59-4472-8E23-C016E5455609}" type="presParOf" srcId="{3BBC9F01-3EAC-4145-8755-C88927FD2229}" destId="{B55CF83D-EAC6-4B8A-A796-0F159ACE98CB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01.10.2020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2024034" y="2857496"/>
            <a:ext cx="5715000" cy="1632817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sz="370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Mavzu: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Ezoza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Alimova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oilam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topishmoqli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952464" y="3000372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296525" y="1146175"/>
            <a:ext cx="569913" cy="447675"/>
          </a:xfrm>
          <a:prstGeom prst="rect">
            <a:avLst/>
          </a:prstGeom>
        </p:spPr>
        <p:txBody>
          <a:bodyPr lIns="0" tIns="25500" rIns="0" bIns="0">
            <a:spAutoFit/>
          </a:bodyPr>
          <a:lstStyle/>
          <a:p>
            <a:pPr>
              <a:spcBef>
                <a:spcPts val="201"/>
              </a:spcBef>
              <a:defRPr/>
            </a:pPr>
            <a:r>
              <a:rPr sz="2700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30" name="Picture 6" descr="C:\Users\win7 32\Desktop\Rasmlar\133473007-parents-with-newborn-baby-toddler-boy-and-girl-vector-illustration-isolated-happy-family-portrait-mo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/>
          <a:srcRect l="6679" r="6679"/>
          <a:stretch>
            <a:fillRect/>
          </a:stretch>
        </p:blipFill>
        <p:spPr bwMode="auto">
          <a:xfrm>
            <a:off x="8167702" y="2643182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1-MASHQ.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836" y="1142984"/>
            <a:ext cx="11358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38084" y="1785902"/>
          <a:ext cx="11572956" cy="4786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 OILAM.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6778" y="1857364"/>
            <a:ext cx="10001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Qadrdon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xonadonda</a:t>
            </a:r>
            <a:endParaRPr lang="en-US" sz="6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Ezozliman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vaqt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Eplayman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ishni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Yumushlarim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bo‘lar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taxt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60" y="1214422"/>
            <a:ext cx="1143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Topishmoqli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Загадочное стихотворение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 OILAM.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6778" y="2071678"/>
            <a:ext cx="10001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Ukam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ismi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jismiga</a:t>
            </a:r>
            <a:endParaRPr lang="en-US" sz="6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Munosib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aslo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tolmas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O‘qishlari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a’lo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baho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olmas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398" y="1285860"/>
            <a:ext cx="112872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Topishmoqli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Загадочное стихотворение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 OILAM.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6778" y="2000240"/>
            <a:ext cx="10001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Shirinim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singlimga</a:t>
            </a:r>
            <a:endParaRPr lang="en-US" sz="6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Mehribon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dam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oyim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Kechasi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Uxlatib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qoyar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150" y="1214422"/>
            <a:ext cx="10715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Topishmoqli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Загадочное стихотворение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 OILAM.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6778" y="2071678"/>
            <a:ext cx="10001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Baxtiyordir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dadamlar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Azizdir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akam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Hammamiz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oilada</a:t>
            </a:r>
            <a:endParaRPr lang="en-US" sz="6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Ahildirmiz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chinakam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6910" y="1214422"/>
            <a:ext cx="8177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Topishmoqli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Загадочное стихотворение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 OILAM.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6778" y="2214554"/>
            <a:ext cx="10001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Aytgin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ey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she’rxon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aqling</a:t>
            </a:r>
            <a:endParaRPr lang="en-US" sz="6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Bo‘lmasa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betob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Oilada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biz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ismimizni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ham top!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464" y="1214422"/>
            <a:ext cx="10368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Topishmoqli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Загадочное стихотворение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 OILAM.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523836" y="2714620"/>
            <a:ext cx="6072230" cy="100013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Ukam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ismi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jismiga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Munosib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aslo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tolmas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523836" y="1357298"/>
            <a:ext cx="6072230" cy="100013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Qadrdon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xonadonda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E’zozliman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vaqt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523836" y="4071942"/>
            <a:ext cx="6072230" cy="100013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Shirinim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singlimga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Mehribon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dam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oyim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523836" y="5429264"/>
            <a:ext cx="6072230" cy="100013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Baxtiyordir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dadamlar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Azizdir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82016" y="1571612"/>
            <a:ext cx="3357586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E’zoza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82016" y="2928934"/>
            <a:ext cx="3357586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Tolmas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82016" y="4286256"/>
            <a:ext cx="3357586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Mehribon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82016" y="5643578"/>
            <a:ext cx="3143272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Baxtiyor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Aziz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77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LUG‘AT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4953000" y="1214439"/>
            <a:ext cx="6929438" cy="923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qadrdon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дорогой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xonadon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квартира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yumush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ahil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дружный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singil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сестр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(младшая)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uka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брат (младший)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ism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имя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1357313"/>
            <a:ext cx="4286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1357313"/>
            <a:ext cx="4286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1555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MUSTAQIL ISH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464" y="1142984"/>
            <a:ext cx="1064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buvi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aka,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“KLASTER”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95274" y="1785926"/>
          <a:ext cx="1107289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1555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MUSTAQIL ISH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464" y="1142984"/>
            <a:ext cx="1064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buvi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aka,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“KLASTER”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95274" y="1785926"/>
          <a:ext cx="1107289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22613" y="1714500"/>
            <a:ext cx="8640762" cy="24622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.Kasb-hunar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otlariga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misollar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keltiring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2.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oilam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faxrim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yarating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 descr="C:\Documents and Settings\User\Рабочий стол\онлайн дарс\1-дарсга расмлар\IMG_20200805_062540_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00188"/>
            <a:ext cx="267652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1555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MUSTAQIL ISH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464" y="1142984"/>
            <a:ext cx="1064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buvi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aka,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“KLASTER”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95274" y="1785926"/>
          <a:ext cx="1107289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1555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MUSTAQIL ISH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464" y="1142984"/>
            <a:ext cx="1064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buvi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aka,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“KLASTER”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95274" y="1785926"/>
          <a:ext cx="1107289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1555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MUSTAQIL ISH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464" y="1142984"/>
            <a:ext cx="1064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buvi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aka,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“KLASTER”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95274" y="1785926"/>
          <a:ext cx="1107289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80960" y="1428736"/>
          <a:ext cx="1143008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80960" y="1428736"/>
          <a:ext cx="1143008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1-TOPSHIRIQ.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522" y="1071546"/>
            <a:ext cx="11430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kasb-hunar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otlari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suhbat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Составьте диалог с данными именами существительными обозначающие профессию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3124" y="2000240"/>
            <a:ext cx="59293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bo‘lganimda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kulol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oilamiz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qadimdan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kulolchilik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shug‘ullanishgan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kulolchilik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yoqadi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Rasmlar\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398" y="2000240"/>
            <a:ext cx="5214974" cy="45720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1-TOPSHIRIQ.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522" y="1142984"/>
            <a:ext cx="1143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kasb-hunar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otlari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suhbat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60" y="1857364"/>
            <a:ext cx="60722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kelajakda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tikuvchi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ko‘ylaklar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tikishga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qiziqaman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ko‘ylakka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mehr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tikkim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in7 32\Desktop\Rasmlar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4" y="2071678"/>
            <a:ext cx="5357820" cy="41362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1-TOPSHIRIQ.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810" y="1428736"/>
            <a:ext cx="60722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kelajakda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bo‘lishni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orzu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shifokorlar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salomatligiga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mas’ul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davolaydilar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Sog‘ayishlari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kurashadilar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in7 32\Desktop\Rasmlar\826__90_3171662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36" y="1571612"/>
            <a:ext cx="4929222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1-TOPSHIRIQ.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38150" y="1428736"/>
          <a:ext cx="1078713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1-MASHQ.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836" y="1142984"/>
            <a:ext cx="11358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Составьте предложения при помощи данных слов о своём рабочем дне.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38084" y="1857364"/>
          <a:ext cx="1171583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12240958</TotalTime>
  <Words>584</Words>
  <Application>Microsoft Office PowerPoint</Application>
  <PresentationFormat>Произвольный</PresentationFormat>
  <Paragraphs>152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O‘zbek tili</vt:lpstr>
      <vt:lpstr>MUSTAQIL BAJARISH UCHUN TOPSHIRIQLAR:</vt:lpstr>
      <vt:lpstr>MUSTAQIL BAJARISH UCHUN TOPSHIRIQLAR:</vt:lpstr>
      <vt:lpstr>MUSTAQIL BAJARISH UCHUN TOPSHIRIQLAR:</vt:lpstr>
      <vt:lpstr>1-TOPSHIRIQ.</vt:lpstr>
      <vt:lpstr>1-TOPSHIRIQ.</vt:lpstr>
      <vt:lpstr>1-TOPSHIRIQ.</vt:lpstr>
      <vt:lpstr>1-TOPSHIRIQ.</vt:lpstr>
      <vt:lpstr>1-MASHQ.</vt:lpstr>
      <vt:lpstr>1-MASHQ.</vt:lpstr>
      <vt:lpstr>MENING OILAM. </vt:lpstr>
      <vt:lpstr>MENING OILAM. </vt:lpstr>
      <vt:lpstr>MENING OILAM. </vt:lpstr>
      <vt:lpstr>MENING OILAM. </vt:lpstr>
      <vt:lpstr>MENING OILAM. </vt:lpstr>
      <vt:lpstr>MENING OILAM.</vt:lpstr>
      <vt:lpstr> LUG‘AT </vt:lpstr>
      <vt:lpstr> MUSTAQIL ISH</vt:lpstr>
      <vt:lpstr> MUSTAQIL ISH</vt:lpstr>
      <vt:lpstr> MUSTAQIL ISH</vt:lpstr>
      <vt:lpstr> MUSTAQIL ISH</vt:lpstr>
      <vt:lpstr> MUSTAQIL ISH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win7 32</cp:lastModifiedBy>
  <cp:revision>435</cp:revision>
  <dcterms:created xsi:type="dcterms:W3CDTF">2020-08-03T09:44:14Z</dcterms:created>
  <dcterms:modified xsi:type="dcterms:W3CDTF">2020-10-01T17:45:12Z</dcterms:modified>
</cp:coreProperties>
</file>