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40" r:id="rId3"/>
    <p:sldId id="328" r:id="rId4"/>
    <p:sldId id="341" r:id="rId5"/>
    <p:sldId id="342" r:id="rId6"/>
    <p:sldId id="329" r:id="rId7"/>
    <p:sldId id="349" r:id="rId8"/>
    <p:sldId id="343" r:id="rId9"/>
    <p:sldId id="330" r:id="rId10"/>
    <p:sldId id="344" r:id="rId11"/>
    <p:sldId id="348" r:id="rId12"/>
    <p:sldId id="346" r:id="rId13"/>
    <p:sldId id="316" r:id="rId14"/>
    <p:sldId id="331" r:id="rId15"/>
    <p:sldId id="347" r:id="rId16"/>
    <p:sldId id="350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36DAE-4096-4E87-B690-0C967D510966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11262A-F277-496A-9ADE-15F14A786446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Yasama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shaxs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otlari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1C826DD-D9A7-4A6B-83A7-F7320328EFC4}" type="parTrans" cxnId="{5E9600AA-2922-4A11-9566-A2C7480EF873}">
      <dgm:prSet/>
      <dgm:spPr/>
      <dgm:t>
        <a:bodyPr/>
        <a:lstStyle/>
        <a:p>
          <a:endParaRPr lang="ru-RU"/>
        </a:p>
      </dgm:t>
    </dgm:pt>
    <dgm:pt modelId="{4578FAA5-2EC9-4D9E-959F-4C4CD9DDECD0}" type="sibTrans" cxnId="{5E9600AA-2922-4A11-9566-A2C7480EF873}">
      <dgm:prSet/>
      <dgm:spPr/>
      <dgm:t>
        <a:bodyPr/>
        <a:lstStyle/>
        <a:p>
          <a:endParaRPr lang="ru-RU"/>
        </a:p>
      </dgm:t>
    </dgm:pt>
    <dgm:pt modelId="{49A9253B-A2D3-4AE8-9C0D-6986245E357C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bog’bon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E8C9A73-5BD9-418D-8266-41583187D432}" type="parTrans" cxnId="{E5322CC7-7281-4A62-B350-681A793AE8D5}">
      <dgm:prSet/>
      <dgm:spPr/>
      <dgm:t>
        <a:bodyPr/>
        <a:lstStyle/>
        <a:p>
          <a:endParaRPr lang="ru-RU"/>
        </a:p>
      </dgm:t>
    </dgm:pt>
    <dgm:pt modelId="{6AE987C2-ECA1-423D-9690-B9B117E62A2A}" type="sibTrans" cxnId="{E5322CC7-7281-4A62-B350-681A793AE8D5}">
      <dgm:prSet/>
      <dgm:spPr/>
      <dgm:t>
        <a:bodyPr/>
        <a:lstStyle/>
        <a:p>
          <a:endParaRPr lang="ru-RU"/>
        </a:p>
      </dgm:t>
    </dgm:pt>
    <dgm:pt modelId="{B83585F0-DBC0-49DF-9C02-96F8A6308FB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gilamdo‘z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1E1C125-5F50-4FD8-ADA1-4076CC788E6F}" type="parTrans" cxnId="{96A2388F-A3E3-4236-ABC5-411F6D80F993}">
      <dgm:prSet/>
      <dgm:spPr/>
      <dgm:t>
        <a:bodyPr/>
        <a:lstStyle/>
        <a:p>
          <a:endParaRPr lang="ru-RU"/>
        </a:p>
      </dgm:t>
    </dgm:pt>
    <dgm:pt modelId="{FF9D7274-089A-44B0-BDE1-E4C3D8C9472F}" type="sibTrans" cxnId="{96A2388F-A3E3-4236-ABC5-411F6D80F993}">
      <dgm:prSet/>
      <dgm:spPr/>
      <dgm:t>
        <a:bodyPr/>
        <a:lstStyle/>
        <a:p>
          <a:endParaRPr lang="ru-RU"/>
        </a:p>
      </dgm:t>
    </dgm:pt>
    <dgm:pt modelId="{52C8A91E-D6CF-4055-8408-6C65F27356B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aloqachi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D948AC-EDC2-4B51-B83F-7A02E3B17197}" type="parTrans" cxnId="{8AC591F4-3BFA-4CA6-B7F0-B3A0495C20C4}">
      <dgm:prSet/>
      <dgm:spPr/>
      <dgm:t>
        <a:bodyPr/>
        <a:lstStyle/>
        <a:p>
          <a:endParaRPr lang="ru-RU"/>
        </a:p>
      </dgm:t>
    </dgm:pt>
    <dgm:pt modelId="{52E96DC8-FFC4-4D88-8C3E-92C85E2D1B99}" type="sibTrans" cxnId="{8AC591F4-3BFA-4CA6-B7F0-B3A0495C20C4}">
      <dgm:prSet/>
      <dgm:spPr/>
      <dgm:t>
        <a:bodyPr/>
        <a:lstStyle/>
        <a:p>
          <a:endParaRPr lang="ru-RU"/>
        </a:p>
      </dgm:t>
    </dgm:pt>
    <dgm:pt modelId="{C876533B-3CAF-45AE-8C20-713C8706D0F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kimyogar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7502DAB-2DFB-492B-98EE-000B6707E239}" type="parTrans" cxnId="{207CB669-B7A7-43EB-99B5-BC2E752635FD}">
      <dgm:prSet/>
      <dgm:spPr/>
      <dgm:t>
        <a:bodyPr/>
        <a:lstStyle/>
        <a:p>
          <a:endParaRPr lang="ru-RU"/>
        </a:p>
      </dgm:t>
    </dgm:pt>
    <dgm:pt modelId="{EA429707-F37E-4B54-83E2-19F3491E493A}" type="sibTrans" cxnId="{207CB669-B7A7-43EB-99B5-BC2E752635FD}">
      <dgm:prSet/>
      <dgm:spPr/>
      <dgm:t>
        <a:bodyPr/>
        <a:lstStyle/>
        <a:p>
          <a:endParaRPr lang="ru-RU"/>
        </a:p>
      </dgm:t>
    </dgm:pt>
    <dgm:pt modelId="{853259E1-C0DB-402D-B7FF-C08BAFB5198F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shifokor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530067-D416-430E-8608-E21D4467C7A1}" type="parTrans" cxnId="{D6418D56-5ED4-4887-A51A-538FA26AFE18}">
      <dgm:prSet/>
      <dgm:spPr/>
      <dgm:t>
        <a:bodyPr/>
        <a:lstStyle/>
        <a:p>
          <a:endParaRPr lang="ru-RU"/>
        </a:p>
      </dgm:t>
    </dgm:pt>
    <dgm:pt modelId="{15A7F24A-6619-4723-BD6D-EE815BFDF515}" type="sibTrans" cxnId="{D6418D56-5ED4-4887-A51A-538FA26AFE18}">
      <dgm:prSet/>
      <dgm:spPr/>
      <dgm:t>
        <a:bodyPr/>
        <a:lstStyle/>
        <a:p>
          <a:endParaRPr lang="ru-RU"/>
        </a:p>
      </dgm:t>
    </dgm:pt>
    <dgm:pt modelId="{14FFD49B-EFC0-41EB-87DD-43D807ED845C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tilshunos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02CA24A-5F8A-46A2-A5EB-36955CEBCDF8}" type="parTrans" cxnId="{0DBBD97B-54CC-4630-A9C2-7A75156D79B4}">
      <dgm:prSet/>
      <dgm:spPr/>
      <dgm:t>
        <a:bodyPr/>
        <a:lstStyle/>
        <a:p>
          <a:endParaRPr lang="ru-RU"/>
        </a:p>
      </dgm:t>
    </dgm:pt>
    <dgm:pt modelId="{CB00E373-2744-4138-9F2D-44FF52588268}" type="sibTrans" cxnId="{0DBBD97B-54CC-4630-A9C2-7A75156D79B4}">
      <dgm:prSet/>
      <dgm:spPr/>
      <dgm:t>
        <a:bodyPr/>
        <a:lstStyle/>
        <a:p>
          <a:endParaRPr lang="ru-RU"/>
        </a:p>
      </dgm:t>
    </dgm:pt>
    <dgm:pt modelId="{ED2E29B5-3883-4E22-9507-766E91A22F2E}" type="pres">
      <dgm:prSet presAssocID="{CA436DAE-4096-4E87-B690-0C967D510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79B21-5C19-4D02-A445-93C7107F47A8}" type="pres">
      <dgm:prSet presAssocID="{6F11262A-F277-496A-9ADE-15F14A786446}" presName="centerShape" presStyleLbl="node0" presStyleIdx="0" presStyleCnt="1" custScaleX="171381"/>
      <dgm:spPr/>
      <dgm:t>
        <a:bodyPr/>
        <a:lstStyle/>
        <a:p>
          <a:endParaRPr lang="ru-RU"/>
        </a:p>
      </dgm:t>
    </dgm:pt>
    <dgm:pt modelId="{54C0F9B7-6C21-421D-B504-9EE3905EF7BD}" type="pres">
      <dgm:prSet presAssocID="{1E8C9A73-5BD9-418D-8266-41583187D43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9C78E16-8423-4B0A-BD5F-6CE8E8D63B59}" type="pres">
      <dgm:prSet presAssocID="{1E8C9A73-5BD9-418D-8266-41583187D43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936050E-57F4-4F46-9479-BB358744E008}" type="pres">
      <dgm:prSet presAssocID="{49A9253B-A2D3-4AE8-9C0D-6986245E357C}" presName="node" presStyleLbl="node1" presStyleIdx="0" presStyleCnt="6" custScaleX="18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35BA-6D25-4F8D-924A-3D7D7F22B60E}" type="pres">
      <dgm:prSet presAssocID="{91E1C125-5F50-4FD8-ADA1-4076CC788E6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11ED9B2C-5FD4-4BFF-B46C-2A032D2D7329}" type="pres">
      <dgm:prSet presAssocID="{91E1C125-5F50-4FD8-ADA1-4076CC788E6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B11DCD3-2492-4DBA-A0E4-EAD197A9517D}" type="pres">
      <dgm:prSet presAssocID="{B83585F0-DBC0-49DF-9C02-96F8A6308FB7}" presName="node" presStyleLbl="node1" presStyleIdx="1" presStyleCnt="6" custScaleX="210534" custRadScaleRad="154226" custRadScaleInc="4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AD0D3-8108-41D7-9631-864A5756B29E}" type="pres">
      <dgm:prSet presAssocID="{5FD948AC-EDC2-4B51-B83F-7A02E3B1719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45484D1-FF2C-4234-BF4F-EC6350CDCA72}" type="pres">
      <dgm:prSet presAssocID="{5FD948AC-EDC2-4B51-B83F-7A02E3B1719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12BC944-7894-42E4-9D8F-D206991B5463}" type="pres">
      <dgm:prSet presAssocID="{52C8A91E-D6CF-4055-8408-6C65F27356B5}" presName="node" presStyleLbl="node1" presStyleIdx="2" presStyleCnt="6" custScaleX="219974" custRadScaleRad="158616" custRadScaleInc="-2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5974-AAD9-4340-BB0E-CBCE85F57D24}" type="pres">
      <dgm:prSet presAssocID="{102CA24A-5F8A-46A2-A5EB-36955CEBCDF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66B42AA-8C7C-40F8-84B3-79A2E91CC943}" type="pres">
      <dgm:prSet presAssocID="{102CA24A-5F8A-46A2-A5EB-36955CEBCDF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9B5CF71-B717-4590-B2BF-0C3177238F3C}" type="pres">
      <dgm:prSet presAssocID="{14FFD49B-EFC0-41EB-87DD-43D807ED845C}" presName="node" presStyleLbl="node1" presStyleIdx="3" presStyleCnt="6" custScaleX="185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F109-A5B0-480D-A266-DB22625031B4}" type="pres">
      <dgm:prSet presAssocID="{5F530067-D416-430E-8608-E21D4467C7A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1B73485-58D2-4515-BEDD-71DB1AD6C387}" type="pres">
      <dgm:prSet presAssocID="{5F530067-D416-430E-8608-E21D4467C7A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AFC9E89-0F67-4B97-8310-94A52D447BDA}" type="pres">
      <dgm:prSet presAssocID="{853259E1-C0DB-402D-B7FF-C08BAFB5198F}" presName="node" presStyleLbl="node1" presStyleIdx="4" presStyleCnt="6" custScaleX="200636" custRadScaleRad="164436" custRadScaleInc="2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EE464-F7EA-4FD4-A672-E69148C748A3}" type="pres">
      <dgm:prSet presAssocID="{D7502DAB-2DFB-492B-98EE-000B6707E239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B54A9D0-BC36-422D-814E-AF67BB6D3355}" type="pres">
      <dgm:prSet presAssocID="{D7502DAB-2DFB-492B-98EE-000B6707E23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C84E460-9212-47D5-86BA-662F04119C9D}" type="pres">
      <dgm:prSet presAssocID="{C876533B-3CAF-45AE-8C20-713C8706D0F7}" presName="node" presStyleLbl="node1" presStyleIdx="5" presStyleCnt="6" custScaleX="203874" custRadScaleRad="157178" custRadScaleInc="-4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51F04-AA91-4C7F-B7F7-7C108252288D}" type="presOf" srcId="{102CA24A-5F8A-46A2-A5EB-36955CEBCDF8}" destId="{966B42AA-8C7C-40F8-84B3-79A2E91CC943}" srcOrd="1" destOrd="0" presId="urn:microsoft.com/office/officeart/2005/8/layout/radial5"/>
    <dgm:cxn modelId="{30976CFC-D692-4544-A19E-D756EEB4A957}" type="presOf" srcId="{853259E1-C0DB-402D-B7FF-C08BAFB5198F}" destId="{0AFC9E89-0F67-4B97-8310-94A52D447BDA}" srcOrd="0" destOrd="0" presId="urn:microsoft.com/office/officeart/2005/8/layout/radial5"/>
    <dgm:cxn modelId="{10399F10-4844-4AE4-9794-8F7B1289C5A6}" type="presOf" srcId="{5F530067-D416-430E-8608-E21D4467C7A1}" destId="{41B73485-58D2-4515-BEDD-71DB1AD6C387}" srcOrd="1" destOrd="0" presId="urn:microsoft.com/office/officeart/2005/8/layout/radial5"/>
    <dgm:cxn modelId="{FB15A621-A19D-47E9-B726-7A2AFAF4AA91}" type="presOf" srcId="{D7502DAB-2DFB-492B-98EE-000B6707E239}" destId="{AB54A9D0-BC36-422D-814E-AF67BB6D3355}" srcOrd="1" destOrd="0" presId="urn:microsoft.com/office/officeart/2005/8/layout/radial5"/>
    <dgm:cxn modelId="{E5322CC7-7281-4A62-B350-681A793AE8D5}" srcId="{6F11262A-F277-496A-9ADE-15F14A786446}" destId="{49A9253B-A2D3-4AE8-9C0D-6986245E357C}" srcOrd="0" destOrd="0" parTransId="{1E8C9A73-5BD9-418D-8266-41583187D432}" sibTransId="{6AE987C2-ECA1-423D-9690-B9B117E62A2A}"/>
    <dgm:cxn modelId="{2AF13976-70CC-4325-BDC1-F3AAAB02BB2C}" type="presOf" srcId="{C876533B-3CAF-45AE-8C20-713C8706D0F7}" destId="{6C84E460-9212-47D5-86BA-662F04119C9D}" srcOrd="0" destOrd="0" presId="urn:microsoft.com/office/officeart/2005/8/layout/radial5"/>
    <dgm:cxn modelId="{207CB669-B7A7-43EB-99B5-BC2E752635FD}" srcId="{6F11262A-F277-496A-9ADE-15F14A786446}" destId="{C876533B-3CAF-45AE-8C20-713C8706D0F7}" srcOrd="5" destOrd="0" parTransId="{D7502DAB-2DFB-492B-98EE-000B6707E239}" sibTransId="{EA429707-F37E-4B54-83E2-19F3491E493A}"/>
    <dgm:cxn modelId="{0DBBD97B-54CC-4630-A9C2-7A75156D79B4}" srcId="{6F11262A-F277-496A-9ADE-15F14A786446}" destId="{14FFD49B-EFC0-41EB-87DD-43D807ED845C}" srcOrd="3" destOrd="0" parTransId="{102CA24A-5F8A-46A2-A5EB-36955CEBCDF8}" sibTransId="{CB00E373-2744-4138-9F2D-44FF52588268}"/>
    <dgm:cxn modelId="{134CB84A-EEC5-47CD-B854-2DF624FD04E4}" type="presOf" srcId="{1E8C9A73-5BD9-418D-8266-41583187D432}" destId="{54C0F9B7-6C21-421D-B504-9EE3905EF7BD}" srcOrd="0" destOrd="0" presId="urn:microsoft.com/office/officeart/2005/8/layout/radial5"/>
    <dgm:cxn modelId="{FB48737F-19A0-4639-A65C-EB76F244B046}" type="presOf" srcId="{5F530067-D416-430E-8608-E21D4467C7A1}" destId="{99FCF109-A5B0-480D-A266-DB22625031B4}" srcOrd="0" destOrd="0" presId="urn:microsoft.com/office/officeart/2005/8/layout/radial5"/>
    <dgm:cxn modelId="{E9B25040-828B-4A9D-938B-617C5A777A5A}" type="presOf" srcId="{49A9253B-A2D3-4AE8-9C0D-6986245E357C}" destId="{7936050E-57F4-4F46-9479-BB358744E008}" srcOrd="0" destOrd="0" presId="urn:microsoft.com/office/officeart/2005/8/layout/radial5"/>
    <dgm:cxn modelId="{E7A1AC8B-DC92-4A5C-AB21-7560F3B58EC6}" type="presOf" srcId="{52C8A91E-D6CF-4055-8408-6C65F27356B5}" destId="{D12BC944-7894-42E4-9D8F-D206991B5463}" srcOrd="0" destOrd="0" presId="urn:microsoft.com/office/officeart/2005/8/layout/radial5"/>
    <dgm:cxn modelId="{706A0943-8E83-429E-B963-7F5CFBAA3436}" type="presOf" srcId="{CA436DAE-4096-4E87-B690-0C967D510966}" destId="{ED2E29B5-3883-4E22-9507-766E91A22F2E}" srcOrd="0" destOrd="0" presId="urn:microsoft.com/office/officeart/2005/8/layout/radial5"/>
    <dgm:cxn modelId="{EAF4D0A4-53E2-47FF-911E-F1C9E103EF43}" type="presOf" srcId="{91E1C125-5F50-4FD8-ADA1-4076CC788E6F}" destId="{A6A735BA-6D25-4F8D-924A-3D7D7F22B60E}" srcOrd="0" destOrd="0" presId="urn:microsoft.com/office/officeart/2005/8/layout/radial5"/>
    <dgm:cxn modelId="{E3077AE5-CE14-4986-BAFC-7EE0E8E89824}" type="presOf" srcId="{102CA24A-5F8A-46A2-A5EB-36955CEBCDF8}" destId="{32FA5974-AAD9-4340-BB0E-CBCE85F57D24}" srcOrd="0" destOrd="0" presId="urn:microsoft.com/office/officeart/2005/8/layout/radial5"/>
    <dgm:cxn modelId="{376B4E33-2644-4639-8816-79812513AEC5}" type="presOf" srcId="{91E1C125-5F50-4FD8-ADA1-4076CC788E6F}" destId="{11ED9B2C-5FD4-4BFF-B46C-2A032D2D7329}" srcOrd="1" destOrd="0" presId="urn:microsoft.com/office/officeart/2005/8/layout/radial5"/>
    <dgm:cxn modelId="{680C39EF-24A8-4AE2-A34C-7C96E4C1795D}" type="presOf" srcId="{6F11262A-F277-496A-9ADE-15F14A786446}" destId="{14179B21-5C19-4D02-A445-93C7107F47A8}" srcOrd="0" destOrd="0" presId="urn:microsoft.com/office/officeart/2005/8/layout/radial5"/>
    <dgm:cxn modelId="{5E9600AA-2922-4A11-9566-A2C7480EF873}" srcId="{CA436DAE-4096-4E87-B690-0C967D510966}" destId="{6F11262A-F277-496A-9ADE-15F14A786446}" srcOrd="0" destOrd="0" parTransId="{F1C826DD-D9A7-4A6B-83A7-F7320328EFC4}" sibTransId="{4578FAA5-2EC9-4D9E-959F-4C4CD9DDECD0}"/>
    <dgm:cxn modelId="{96A2388F-A3E3-4236-ABC5-411F6D80F993}" srcId="{6F11262A-F277-496A-9ADE-15F14A786446}" destId="{B83585F0-DBC0-49DF-9C02-96F8A6308FB7}" srcOrd="1" destOrd="0" parTransId="{91E1C125-5F50-4FD8-ADA1-4076CC788E6F}" sibTransId="{FF9D7274-089A-44B0-BDE1-E4C3D8C9472F}"/>
    <dgm:cxn modelId="{6FFB016C-E634-4E73-ADE0-D9C18A15AD47}" type="presOf" srcId="{14FFD49B-EFC0-41EB-87DD-43D807ED845C}" destId="{69B5CF71-B717-4590-B2BF-0C3177238F3C}" srcOrd="0" destOrd="0" presId="urn:microsoft.com/office/officeart/2005/8/layout/radial5"/>
    <dgm:cxn modelId="{8AC591F4-3BFA-4CA6-B7F0-B3A0495C20C4}" srcId="{6F11262A-F277-496A-9ADE-15F14A786446}" destId="{52C8A91E-D6CF-4055-8408-6C65F27356B5}" srcOrd="2" destOrd="0" parTransId="{5FD948AC-EDC2-4B51-B83F-7A02E3B17197}" sibTransId="{52E96DC8-FFC4-4D88-8C3E-92C85E2D1B99}"/>
    <dgm:cxn modelId="{76085FFE-E00B-4030-87AC-FD87CE4FCB7A}" type="presOf" srcId="{1E8C9A73-5BD9-418D-8266-41583187D432}" destId="{A9C78E16-8423-4B0A-BD5F-6CE8E8D63B59}" srcOrd="1" destOrd="0" presId="urn:microsoft.com/office/officeart/2005/8/layout/radial5"/>
    <dgm:cxn modelId="{E03A84EB-64A7-42F6-BA1E-937D987C4A71}" type="presOf" srcId="{D7502DAB-2DFB-492B-98EE-000B6707E239}" destId="{0EAEE464-F7EA-4FD4-A672-E69148C748A3}" srcOrd="0" destOrd="0" presId="urn:microsoft.com/office/officeart/2005/8/layout/radial5"/>
    <dgm:cxn modelId="{FA9492D9-A786-4BB5-BFFC-F885E77C389B}" type="presOf" srcId="{5FD948AC-EDC2-4B51-B83F-7A02E3B17197}" destId="{C02AD0D3-8108-41D7-9631-864A5756B29E}" srcOrd="0" destOrd="0" presId="urn:microsoft.com/office/officeart/2005/8/layout/radial5"/>
    <dgm:cxn modelId="{D6418D56-5ED4-4887-A51A-538FA26AFE18}" srcId="{6F11262A-F277-496A-9ADE-15F14A786446}" destId="{853259E1-C0DB-402D-B7FF-C08BAFB5198F}" srcOrd="4" destOrd="0" parTransId="{5F530067-D416-430E-8608-E21D4467C7A1}" sibTransId="{15A7F24A-6619-4723-BD6D-EE815BFDF515}"/>
    <dgm:cxn modelId="{92E2350B-0AB5-4BC9-AFF9-07F0F6398DB0}" type="presOf" srcId="{5FD948AC-EDC2-4B51-B83F-7A02E3B17197}" destId="{545484D1-FF2C-4234-BF4F-EC6350CDCA72}" srcOrd="1" destOrd="0" presId="urn:microsoft.com/office/officeart/2005/8/layout/radial5"/>
    <dgm:cxn modelId="{430C5E3C-C24A-4D55-858D-09AB534FBF4E}" type="presOf" srcId="{B83585F0-DBC0-49DF-9C02-96F8A6308FB7}" destId="{0B11DCD3-2492-4DBA-A0E4-EAD197A9517D}" srcOrd="0" destOrd="0" presId="urn:microsoft.com/office/officeart/2005/8/layout/radial5"/>
    <dgm:cxn modelId="{541AD9E2-1490-4F53-8859-2C95131F0755}" type="presParOf" srcId="{ED2E29B5-3883-4E22-9507-766E91A22F2E}" destId="{14179B21-5C19-4D02-A445-93C7107F47A8}" srcOrd="0" destOrd="0" presId="urn:microsoft.com/office/officeart/2005/8/layout/radial5"/>
    <dgm:cxn modelId="{F1B21267-A259-48E7-BC37-AD190956BC75}" type="presParOf" srcId="{ED2E29B5-3883-4E22-9507-766E91A22F2E}" destId="{54C0F9B7-6C21-421D-B504-9EE3905EF7BD}" srcOrd="1" destOrd="0" presId="urn:microsoft.com/office/officeart/2005/8/layout/radial5"/>
    <dgm:cxn modelId="{59911AD7-3D4A-46A6-9D9F-78D6BB5C3837}" type="presParOf" srcId="{54C0F9B7-6C21-421D-B504-9EE3905EF7BD}" destId="{A9C78E16-8423-4B0A-BD5F-6CE8E8D63B59}" srcOrd="0" destOrd="0" presId="urn:microsoft.com/office/officeart/2005/8/layout/radial5"/>
    <dgm:cxn modelId="{B8687C1B-714F-42A0-A56F-7790A9720485}" type="presParOf" srcId="{ED2E29B5-3883-4E22-9507-766E91A22F2E}" destId="{7936050E-57F4-4F46-9479-BB358744E008}" srcOrd="2" destOrd="0" presId="urn:microsoft.com/office/officeart/2005/8/layout/radial5"/>
    <dgm:cxn modelId="{8875BB0C-D2A2-4D09-8AEC-63F4B946162E}" type="presParOf" srcId="{ED2E29B5-3883-4E22-9507-766E91A22F2E}" destId="{A6A735BA-6D25-4F8D-924A-3D7D7F22B60E}" srcOrd="3" destOrd="0" presId="urn:microsoft.com/office/officeart/2005/8/layout/radial5"/>
    <dgm:cxn modelId="{D565466C-1272-4EA8-BD05-1FA3E2309189}" type="presParOf" srcId="{A6A735BA-6D25-4F8D-924A-3D7D7F22B60E}" destId="{11ED9B2C-5FD4-4BFF-B46C-2A032D2D7329}" srcOrd="0" destOrd="0" presId="urn:microsoft.com/office/officeart/2005/8/layout/radial5"/>
    <dgm:cxn modelId="{33BC2BB4-97A5-4C30-8B1C-32EF92EC7AD9}" type="presParOf" srcId="{ED2E29B5-3883-4E22-9507-766E91A22F2E}" destId="{0B11DCD3-2492-4DBA-A0E4-EAD197A9517D}" srcOrd="4" destOrd="0" presId="urn:microsoft.com/office/officeart/2005/8/layout/radial5"/>
    <dgm:cxn modelId="{1FC18E75-4D70-4843-92B3-02BBCA2183AD}" type="presParOf" srcId="{ED2E29B5-3883-4E22-9507-766E91A22F2E}" destId="{C02AD0D3-8108-41D7-9631-864A5756B29E}" srcOrd="5" destOrd="0" presId="urn:microsoft.com/office/officeart/2005/8/layout/radial5"/>
    <dgm:cxn modelId="{954A8F4C-0563-48C9-B6EE-7527682C9FD5}" type="presParOf" srcId="{C02AD0D3-8108-41D7-9631-864A5756B29E}" destId="{545484D1-FF2C-4234-BF4F-EC6350CDCA72}" srcOrd="0" destOrd="0" presId="urn:microsoft.com/office/officeart/2005/8/layout/radial5"/>
    <dgm:cxn modelId="{299783F0-D8B2-4D92-92D8-3DB325F8B833}" type="presParOf" srcId="{ED2E29B5-3883-4E22-9507-766E91A22F2E}" destId="{D12BC944-7894-42E4-9D8F-D206991B5463}" srcOrd="6" destOrd="0" presId="urn:microsoft.com/office/officeart/2005/8/layout/radial5"/>
    <dgm:cxn modelId="{68AA17B2-FCEE-4AE3-A3C4-6B8D3DD2BD8B}" type="presParOf" srcId="{ED2E29B5-3883-4E22-9507-766E91A22F2E}" destId="{32FA5974-AAD9-4340-BB0E-CBCE85F57D24}" srcOrd="7" destOrd="0" presId="urn:microsoft.com/office/officeart/2005/8/layout/radial5"/>
    <dgm:cxn modelId="{DC9E4DF5-17FF-4A61-892F-B45E1232B1F9}" type="presParOf" srcId="{32FA5974-AAD9-4340-BB0E-CBCE85F57D24}" destId="{966B42AA-8C7C-40F8-84B3-79A2E91CC943}" srcOrd="0" destOrd="0" presId="urn:microsoft.com/office/officeart/2005/8/layout/radial5"/>
    <dgm:cxn modelId="{17CB563F-63A9-4F98-AA6F-97FF36A70B93}" type="presParOf" srcId="{ED2E29B5-3883-4E22-9507-766E91A22F2E}" destId="{69B5CF71-B717-4590-B2BF-0C3177238F3C}" srcOrd="8" destOrd="0" presId="urn:microsoft.com/office/officeart/2005/8/layout/radial5"/>
    <dgm:cxn modelId="{23DDF7FC-15D9-4A93-B00E-E2E9AE13CFD3}" type="presParOf" srcId="{ED2E29B5-3883-4E22-9507-766E91A22F2E}" destId="{99FCF109-A5B0-480D-A266-DB22625031B4}" srcOrd="9" destOrd="0" presId="urn:microsoft.com/office/officeart/2005/8/layout/radial5"/>
    <dgm:cxn modelId="{860C9B98-DEBD-47AA-B210-33C8095DFD3A}" type="presParOf" srcId="{99FCF109-A5B0-480D-A266-DB22625031B4}" destId="{41B73485-58D2-4515-BEDD-71DB1AD6C387}" srcOrd="0" destOrd="0" presId="urn:microsoft.com/office/officeart/2005/8/layout/radial5"/>
    <dgm:cxn modelId="{15C25C97-9B6E-4106-9586-51EDC6F72F83}" type="presParOf" srcId="{ED2E29B5-3883-4E22-9507-766E91A22F2E}" destId="{0AFC9E89-0F67-4B97-8310-94A52D447BDA}" srcOrd="10" destOrd="0" presId="urn:microsoft.com/office/officeart/2005/8/layout/radial5"/>
    <dgm:cxn modelId="{C55375E2-AD92-48BB-ABE0-8B6422ED4281}" type="presParOf" srcId="{ED2E29B5-3883-4E22-9507-766E91A22F2E}" destId="{0EAEE464-F7EA-4FD4-A672-E69148C748A3}" srcOrd="11" destOrd="0" presId="urn:microsoft.com/office/officeart/2005/8/layout/radial5"/>
    <dgm:cxn modelId="{58B0E656-65A5-47D0-B3F7-C4CF43C98360}" type="presParOf" srcId="{0EAEE464-F7EA-4FD4-A672-E69148C748A3}" destId="{AB54A9D0-BC36-422D-814E-AF67BB6D3355}" srcOrd="0" destOrd="0" presId="urn:microsoft.com/office/officeart/2005/8/layout/radial5"/>
    <dgm:cxn modelId="{EE92B9D7-FB90-43AD-9480-016E35CC3C97}" type="presParOf" srcId="{ED2E29B5-3883-4E22-9507-766E91A22F2E}" destId="{6C84E460-9212-47D5-86BA-662F04119C9D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36DAE-4096-4E87-B690-0C967D510966}" type="doc">
      <dgm:prSet loTypeId="urn:microsoft.com/office/officeart/2005/8/layout/radial5" loCatId="cycl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F11262A-F277-496A-9ADE-15F14A786446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Tub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shaxs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otlari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1C826DD-D9A7-4A6B-83A7-F7320328EFC4}" type="parTrans" cxnId="{5E9600AA-2922-4A11-9566-A2C7480EF873}">
      <dgm:prSet/>
      <dgm:spPr/>
      <dgm:t>
        <a:bodyPr/>
        <a:lstStyle/>
        <a:p>
          <a:endParaRPr lang="ru-RU"/>
        </a:p>
      </dgm:t>
    </dgm:pt>
    <dgm:pt modelId="{4578FAA5-2EC9-4D9E-959F-4C4CD9DDECD0}" type="sibTrans" cxnId="{5E9600AA-2922-4A11-9566-A2C7480EF873}">
      <dgm:prSet/>
      <dgm:spPr/>
      <dgm:t>
        <a:bodyPr/>
        <a:lstStyle/>
        <a:p>
          <a:endParaRPr lang="ru-RU"/>
        </a:p>
      </dgm:t>
    </dgm:pt>
    <dgm:pt modelId="{49A9253B-A2D3-4AE8-9C0D-6986245E357C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raqqosa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E8C9A73-5BD9-418D-8266-41583187D432}" type="parTrans" cxnId="{E5322CC7-7281-4A62-B350-681A793AE8D5}">
      <dgm:prSet/>
      <dgm:spPr/>
      <dgm:t>
        <a:bodyPr/>
        <a:lstStyle/>
        <a:p>
          <a:endParaRPr lang="ru-RU"/>
        </a:p>
      </dgm:t>
    </dgm:pt>
    <dgm:pt modelId="{6AE987C2-ECA1-423D-9690-B9B117E62A2A}" type="sibTrans" cxnId="{E5322CC7-7281-4A62-B350-681A793AE8D5}">
      <dgm:prSet/>
      <dgm:spPr/>
      <dgm:t>
        <a:bodyPr/>
        <a:lstStyle/>
        <a:p>
          <a:endParaRPr lang="ru-RU"/>
        </a:p>
      </dgm:t>
    </dgm:pt>
    <dgm:pt modelId="{B83585F0-DBC0-49DF-9C02-96F8A6308FB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shoir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1E1C125-5F50-4FD8-ADA1-4076CC788E6F}" type="parTrans" cxnId="{96A2388F-A3E3-4236-ABC5-411F6D80F993}">
      <dgm:prSet/>
      <dgm:spPr/>
      <dgm:t>
        <a:bodyPr/>
        <a:lstStyle/>
        <a:p>
          <a:endParaRPr lang="ru-RU"/>
        </a:p>
      </dgm:t>
    </dgm:pt>
    <dgm:pt modelId="{FF9D7274-089A-44B0-BDE1-E4C3D8C9472F}" type="sibTrans" cxnId="{96A2388F-A3E3-4236-ABC5-411F6D80F993}">
      <dgm:prSet/>
      <dgm:spPr/>
      <dgm:t>
        <a:bodyPr/>
        <a:lstStyle/>
        <a:p>
          <a:endParaRPr lang="ru-RU"/>
        </a:p>
      </dgm:t>
    </dgm:pt>
    <dgm:pt modelId="{52C8A91E-D6CF-4055-8408-6C65F27356B5}">
      <dgm:prSet phldrT="[Текст]"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baxshi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D948AC-EDC2-4B51-B83F-7A02E3B17197}" type="parTrans" cxnId="{8AC591F4-3BFA-4CA6-B7F0-B3A0495C20C4}">
      <dgm:prSet/>
      <dgm:spPr/>
      <dgm:t>
        <a:bodyPr/>
        <a:lstStyle/>
        <a:p>
          <a:endParaRPr lang="ru-RU"/>
        </a:p>
      </dgm:t>
    </dgm:pt>
    <dgm:pt modelId="{52E96DC8-FFC4-4D88-8C3E-92C85E2D1B99}" type="sibTrans" cxnId="{8AC591F4-3BFA-4CA6-B7F0-B3A0495C20C4}">
      <dgm:prSet/>
      <dgm:spPr/>
      <dgm:t>
        <a:bodyPr/>
        <a:lstStyle/>
        <a:p>
          <a:endParaRPr lang="ru-RU"/>
        </a:p>
      </dgm:t>
    </dgm:pt>
    <dgm:pt modelId="{C876533B-3CAF-45AE-8C20-713C8706D0F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muhandis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7502DAB-2DFB-492B-98EE-000B6707E239}" type="parTrans" cxnId="{207CB669-B7A7-43EB-99B5-BC2E752635FD}">
      <dgm:prSet/>
      <dgm:spPr/>
      <dgm:t>
        <a:bodyPr/>
        <a:lstStyle/>
        <a:p>
          <a:endParaRPr lang="ru-RU"/>
        </a:p>
      </dgm:t>
    </dgm:pt>
    <dgm:pt modelId="{EA429707-F37E-4B54-83E2-19F3491E493A}" type="sibTrans" cxnId="{207CB669-B7A7-43EB-99B5-BC2E752635FD}">
      <dgm:prSet/>
      <dgm:spPr/>
      <dgm:t>
        <a:bodyPr/>
        <a:lstStyle/>
        <a:p>
          <a:endParaRPr lang="ru-RU"/>
        </a:p>
      </dgm:t>
    </dgm:pt>
    <dgm:pt modelId="{853259E1-C0DB-402D-B7FF-C08BAFB5198F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dehqon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530067-D416-430E-8608-E21D4467C7A1}" type="parTrans" cxnId="{D6418D56-5ED4-4887-A51A-538FA26AFE18}">
      <dgm:prSet/>
      <dgm:spPr/>
      <dgm:t>
        <a:bodyPr/>
        <a:lstStyle/>
        <a:p>
          <a:endParaRPr lang="ru-RU"/>
        </a:p>
      </dgm:t>
    </dgm:pt>
    <dgm:pt modelId="{15A7F24A-6619-4723-BD6D-EE815BFDF515}" type="sibTrans" cxnId="{D6418D56-5ED4-4887-A51A-538FA26AFE18}">
      <dgm:prSet/>
      <dgm:spPr/>
      <dgm:t>
        <a:bodyPr/>
        <a:lstStyle/>
        <a:p>
          <a:endParaRPr lang="ru-RU"/>
        </a:p>
      </dgm:t>
    </dgm:pt>
    <dgm:pt modelId="{14FFD49B-EFC0-41EB-87DD-43D807ED845C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rassom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02CA24A-5F8A-46A2-A5EB-36955CEBCDF8}" type="parTrans" cxnId="{0DBBD97B-54CC-4630-A9C2-7A75156D79B4}">
      <dgm:prSet/>
      <dgm:spPr/>
      <dgm:t>
        <a:bodyPr/>
        <a:lstStyle/>
        <a:p>
          <a:endParaRPr lang="ru-RU"/>
        </a:p>
      </dgm:t>
    </dgm:pt>
    <dgm:pt modelId="{CB00E373-2744-4138-9F2D-44FF52588268}" type="sibTrans" cxnId="{0DBBD97B-54CC-4630-A9C2-7A75156D79B4}">
      <dgm:prSet/>
      <dgm:spPr/>
      <dgm:t>
        <a:bodyPr/>
        <a:lstStyle/>
        <a:p>
          <a:endParaRPr lang="ru-RU"/>
        </a:p>
      </dgm:t>
    </dgm:pt>
    <dgm:pt modelId="{ED2E29B5-3883-4E22-9507-766E91A22F2E}" type="pres">
      <dgm:prSet presAssocID="{CA436DAE-4096-4E87-B690-0C967D510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79B21-5C19-4D02-A445-93C7107F47A8}" type="pres">
      <dgm:prSet presAssocID="{6F11262A-F277-496A-9ADE-15F14A786446}" presName="centerShape" presStyleLbl="node0" presStyleIdx="0" presStyleCnt="1" custScaleX="171381" custScaleY="112469"/>
      <dgm:spPr/>
      <dgm:t>
        <a:bodyPr/>
        <a:lstStyle/>
        <a:p>
          <a:endParaRPr lang="ru-RU"/>
        </a:p>
      </dgm:t>
    </dgm:pt>
    <dgm:pt modelId="{54C0F9B7-6C21-421D-B504-9EE3905EF7BD}" type="pres">
      <dgm:prSet presAssocID="{1E8C9A73-5BD9-418D-8266-41583187D43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9C78E16-8423-4B0A-BD5F-6CE8E8D63B59}" type="pres">
      <dgm:prSet presAssocID="{1E8C9A73-5BD9-418D-8266-41583187D43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936050E-57F4-4F46-9479-BB358744E008}" type="pres">
      <dgm:prSet presAssocID="{49A9253B-A2D3-4AE8-9C0D-6986245E357C}" presName="node" presStyleLbl="node1" presStyleIdx="0" presStyleCnt="6" custScaleX="18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35BA-6D25-4F8D-924A-3D7D7F22B60E}" type="pres">
      <dgm:prSet presAssocID="{91E1C125-5F50-4FD8-ADA1-4076CC788E6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11ED9B2C-5FD4-4BFF-B46C-2A032D2D7329}" type="pres">
      <dgm:prSet presAssocID="{91E1C125-5F50-4FD8-ADA1-4076CC788E6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B11DCD3-2492-4DBA-A0E4-EAD197A9517D}" type="pres">
      <dgm:prSet presAssocID="{B83585F0-DBC0-49DF-9C02-96F8A6308FB7}" presName="node" presStyleLbl="node1" presStyleIdx="1" presStyleCnt="6" custScaleX="210534" custRadScaleRad="154226" custRadScaleInc="4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AD0D3-8108-41D7-9631-864A5756B29E}" type="pres">
      <dgm:prSet presAssocID="{5FD948AC-EDC2-4B51-B83F-7A02E3B1719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45484D1-FF2C-4234-BF4F-EC6350CDCA72}" type="pres">
      <dgm:prSet presAssocID="{5FD948AC-EDC2-4B51-B83F-7A02E3B1719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12BC944-7894-42E4-9D8F-D206991B5463}" type="pres">
      <dgm:prSet presAssocID="{52C8A91E-D6CF-4055-8408-6C65F27356B5}" presName="node" presStyleLbl="node1" presStyleIdx="2" presStyleCnt="6" custScaleX="219974" custRadScaleRad="158616" custRadScaleInc="-2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5974-AAD9-4340-BB0E-CBCE85F57D24}" type="pres">
      <dgm:prSet presAssocID="{102CA24A-5F8A-46A2-A5EB-36955CEBCDF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66B42AA-8C7C-40F8-84B3-79A2E91CC943}" type="pres">
      <dgm:prSet presAssocID="{102CA24A-5F8A-46A2-A5EB-36955CEBCDF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9B5CF71-B717-4590-B2BF-0C3177238F3C}" type="pres">
      <dgm:prSet presAssocID="{14FFD49B-EFC0-41EB-87DD-43D807ED845C}" presName="node" presStyleLbl="node1" presStyleIdx="3" presStyleCnt="6" custScaleX="185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F109-A5B0-480D-A266-DB22625031B4}" type="pres">
      <dgm:prSet presAssocID="{5F530067-D416-430E-8608-E21D4467C7A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1B73485-58D2-4515-BEDD-71DB1AD6C387}" type="pres">
      <dgm:prSet presAssocID="{5F530067-D416-430E-8608-E21D4467C7A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AFC9E89-0F67-4B97-8310-94A52D447BDA}" type="pres">
      <dgm:prSet presAssocID="{853259E1-C0DB-402D-B7FF-C08BAFB5198F}" presName="node" presStyleLbl="node1" presStyleIdx="4" presStyleCnt="6" custScaleX="200636" custRadScaleRad="164436" custRadScaleInc="2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EE464-F7EA-4FD4-A672-E69148C748A3}" type="pres">
      <dgm:prSet presAssocID="{D7502DAB-2DFB-492B-98EE-000B6707E239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B54A9D0-BC36-422D-814E-AF67BB6D3355}" type="pres">
      <dgm:prSet presAssocID="{D7502DAB-2DFB-492B-98EE-000B6707E23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C84E460-9212-47D5-86BA-662F04119C9D}" type="pres">
      <dgm:prSet presAssocID="{C876533B-3CAF-45AE-8C20-713C8706D0F7}" presName="node" presStyleLbl="node1" presStyleIdx="5" presStyleCnt="6" custScaleX="203874" custRadScaleRad="157178" custRadScaleInc="-4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E0C98-6B3E-4B1B-869B-C9E8EA7EADDC}" type="presOf" srcId="{91E1C125-5F50-4FD8-ADA1-4076CC788E6F}" destId="{11ED9B2C-5FD4-4BFF-B46C-2A032D2D7329}" srcOrd="1" destOrd="0" presId="urn:microsoft.com/office/officeart/2005/8/layout/radial5"/>
    <dgm:cxn modelId="{E16B9056-BDD9-4444-8DD6-CFBF23C208C8}" type="presOf" srcId="{5FD948AC-EDC2-4B51-B83F-7A02E3B17197}" destId="{C02AD0D3-8108-41D7-9631-864A5756B29E}" srcOrd="0" destOrd="0" presId="urn:microsoft.com/office/officeart/2005/8/layout/radial5"/>
    <dgm:cxn modelId="{5DED296E-AF7F-4EC0-BAF7-1292DBBE748B}" type="presOf" srcId="{B83585F0-DBC0-49DF-9C02-96F8A6308FB7}" destId="{0B11DCD3-2492-4DBA-A0E4-EAD197A9517D}" srcOrd="0" destOrd="0" presId="urn:microsoft.com/office/officeart/2005/8/layout/radial5"/>
    <dgm:cxn modelId="{BBA45204-7994-437E-AC5E-CAB539F22E00}" type="presOf" srcId="{D7502DAB-2DFB-492B-98EE-000B6707E239}" destId="{0EAEE464-F7EA-4FD4-A672-E69148C748A3}" srcOrd="0" destOrd="0" presId="urn:microsoft.com/office/officeart/2005/8/layout/radial5"/>
    <dgm:cxn modelId="{0DBBD97B-54CC-4630-A9C2-7A75156D79B4}" srcId="{6F11262A-F277-496A-9ADE-15F14A786446}" destId="{14FFD49B-EFC0-41EB-87DD-43D807ED845C}" srcOrd="3" destOrd="0" parTransId="{102CA24A-5F8A-46A2-A5EB-36955CEBCDF8}" sibTransId="{CB00E373-2744-4138-9F2D-44FF52588268}"/>
    <dgm:cxn modelId="{1E6AB56F-406A-4D62-8CCA-C41A56D82A27}" type="presOf" srcId="{C876533B-3CAF-45AE-8C20-713C8706D0F7}" destId="{6C84E460-9212-47D5-86BA-662F04119C9D}" srcOrd="0" destOrd="0" presId="urn:microsoft.com/office/officeart/2005/8/layout/radial5"/>
    <dgm:cxn modelId="{D1B04967-814C-4FBD-9615-43F68AC19C0A}" type="presOf" srcId="{5F530067-D416-430E-8608-E21D4467C7A1}" destId="{99FCF109-A5B0-480D-A266-DB22625031B4}" srcOrd="0" destOrd="0" presId="urn:microsoft.com/office/officeart/2005/8/layout/radial5"/>
    <dgm:cxn modelId="{891F4A2A-E024-4064-8B5F-BA34BE7D2475}" type="presOf" srcId="{1E8C9A73-5BD9-418D-8266-41583187D432}" destId="{54C0F9B7-6C21-421D-B504-9EE3905EF7BD}" srcOrd="0" destOrd="0" presId="urn:microsoft.com/office/officeart/2005/8/layout/radial5"/>
    <dgm:cxn modelId="{5C2FFF3C-66CD-406A-8222-1B6B866ECE50}" type="presOf" srcId="{102CA24A-5F8A-46A2-A5EB-36955CEBCDF8}" destId="{32FA5974-AAD9-4340-BB0E-CBCE85F57D24}" srcOrd="0" destOrd="0" presId="urn:microsoft.com/office/officeart/2005/8/layout/radial5"/>
    <dgm:cxn modelId="{D66F6A06-4F73-48B8-98F9-9DB3EB20B862}" type="presOf" srcId="{49A9253B-A2D3-4AE8-9C0D-6986245E357C}" destId="{7936050E-57F4-4F46-9479-BB358744E008}" srcOrd="0" destOrd="0" presId="urn:microsoft.com/office/officeart/2005/8/layout/radial5"/>
    <dgm:cxn modelId="{3BDA7FE4-FBBD-4989-B350-53248F4FE720}" type="presOf" srcId="{91E1C125-5F50-4FD8-ADA1-4076CC788E6F}" destId="{A6A735BA-6D25-4F8D-924A-3D7D7F22B60E}" srcOrd="0" destOrd="0" presId="urn:microsoft.com/office/officeart/2005/8/layout/radial5"/>
    <dgm:cxn modelId="{237DDCD0-7048-4AD3-8ABD-93B257A5FA3F}" type="presOf" srcId="{D7502DAB-2DFB-492B-98EE-000B6707E239}" destId="{AB54A9D0-BC36-422D-814E-AF67BB6D3355}" srcOrd="1" destOrd="0" presId="urn:microsoft.com/office/officeart/2005/8/layout/radial5"/>
    <dgm:cxn modelId="{393E8779-D9D9-4F9B-99B8-7CB7F60331E9}" type="presOf" srcId="{102CA24A-5F8A-46A2-A5EB-36955CEBCDF8}" destId="{966B42AA-8C7C-40F8-84B3-79A2E91CC943}" srcOrd="1" destOrd="0" presId="urn:microsoft.com/office/officeart/2005/8/layout/radial5"/>
    <dgm:cxn modelId="{2EC63D6B-623C-4A91-BDA3-85EA4855B3C1}" type="presOf" srcId="{14FFD49B-EFC0-41EB-87DD-43D807ED845C}" destId="{69B5CF71-B717-4590-B2BF-0C3177238F3C}" srcOrd="0" destOrd="0" presId="urn:microsoft.com/office/officeart/2005/8/layout/radial5"/>
    <dgm:cxn modelId="{B95EBF39-7300-4A53-B53F-CA32F0B81099}" type="presOf" srcId="{853259E1-C0DB-402D-B7FF-C08BAFB5198F}" destId="{0AFC9E89-0F67-4B97-8310-94A52D447BDA}" srcOrd="0" destOrd="0" presId="urn:microsoft.com/office/officeart/2005/8/layout/radial5"/>
    <dgm:cxn modelId="{D6418D56-5ED4-4887-A51A-538FA26AFE18}" srcId="{6F11262A-F277-496A-9ADE-15F14A786446}" destId="{853259E1-C0DB-402D-B7FF-C08BAFB5198F}" srcOrd="4" destOrd="0" parTransId="{5F530067-D416-430E-8608-E21D4467C7A1}" sibTransId="{15A7F24A-6619-4723-BD6D-EE815BFDF515}"/>
    <dgm:cxn modelId="{8AC591F4-3BFA-4CA6-B7F0-B3A0495C20C4}" srcId="{6F11262A-F277-496A-9ADE-15F14A786446}" destId="{52C8A91E-D6CF-4055-8408-6C65F27356B5}" srcOrd="2" destOrd="0" parTransId="{5FD948AC-EDC2-4B51-B83F-7A02E3B17197}" sibTransId="{52E96DC8-FFC4-4D88-8C3E-92C85E2D1B99}"/>
    <dgm:cxn modelId="{5E9600AA-2922-4A11-9566-A2C7480EF873}" srcId="{CA436DAE-4096-4E87-B690-0C967D510966}" destId="{6F11262A-F277-496A-9ADE-15F14A786446}" srcOrd="0" destOrd="0" parTransId="{F1C826DD-D9A7-4A6B-83A7-F7320328EFC4}" sibTransId="{4578FAA5-2EC9-4D9E-959F-4C4CD9DDECD0}"/>
    <dgm:cxn modelId="{A851F456-CEE8-421F-8469-41A999DF268C}" type="presOf" srcId="{CA436DAE-4096-4E87-B690-0C967D510966}" destId="{ED2E29B5-3883-4E22-9507-766E91A22F2E}" srcOrd="0" destOrd="0" presId="urn:microsoft.com/office/officeart/2005/8/layout/radial5"/>
    <dgm:cxn modelId="{5DCF0843-130D-46ED-B48A-41D3AAE1F5CB}" type="presOf" srcId="{1E8C9A73-5BD9-418D-8266-41583187D432}" destId="{A9C78E16-8423-4B0A-BD5F-6CE8E8D63B59}" srcOrd="1" destOrd="0" presId="urn:microsoft.com/office/officeart/2005/8/layout/radial5"/>
    <dgm:cxn modelId="{68E63DB1-7134-4387-B52C-742105B456B9}" type="presOf" srcId="{5F530067-D416-430E-8608-E21D4467C7A1}" destId="{41B73485-58D2-4515-BEDD-71DB1AD6C387}" srcOrd="1" destOrd="0" presId="urn:microsoft.com/office/officeart/2005/8/layout/radial5"/>
    <dgm:cxn modelId="{96A2388F-A3E3-4236-ABC5-411F6D80F993}" srcId="{6F11262A-F277-496A-9ADE-15F14A786446}" destId="{B83585F0-DBC0-49DF-9C02-96F8A6308FB7}" srcOrd="1" destOrd="0" parTransId="{91E1C125-5F50-4FD8-ADA1-4076CC788E6F}" sibTransId="{FF9D7274-089A-44B0-BDE1-E4C3D8C9472F}"/>
    <dgm:cxn modelId="{E03DC8C7-D06F-40D0-BA8F-AE1B9E207998}" type="presOf" srcId="{5FD948AC-EDC2-4B51-B83F-7A02E3B17197}" destId="{545484D1-FF2C-4234-BF4F-EC6350CDCA72}" srcOrd="1" destOrd="0" presId="urn:microsoft.com/office/officeart/2005/8/layout/radial5"/>
    <dgm:cxn modelId="{207CB669-B7A7-43EB-99B5-BC2E752635FD}" srcId="{6F11262A-F277-496A-9ADE-15F14A786446}" destId="{C876533B-3CAF-45AE-8C20-713C8706D0F7}" srcOrd="5" destOrd="0" parTransId="{D7502DAB-2DFB-492B-98EE-000B6707E239}" sibTransId="{EA429707-F37E-4B54-83E2-19F3491E493A}"/>
    <dgm:cxn modelId="{E5322CC7-7281-4A62-B350-681A793AE8D5}" srcId="{6F11262A-F277-496A-9ADE-15F14A786446}" destId="{49A9253B-A2D3-4AE8-9C0D-6986245E357C}" srcOrd="0" destOrd="0" parTransId="{1E8C9A73-5BD9-418D-8266-41583187D432}" sibTransId="{6AE987C2-ECA1-423D-9690-B9B117E62A2A}"/>
    <dgm:cxn modelId="{E941CD3C-EB90-4406-B440-A9BB026B5611}" type="presOf" srcId="{6F11262A-F277-496A-9ADE-15F14A786446}" destId="{14179B21-5C19-4D02-A445-93C7107F47A8}" srcOrd="0" destOrd="0" presId="urn:microsoft.com/office/officeart/2005/8/layout/radial5"/>
    <dgm:cxn modelId="{2F2B41C7-A363-4DE4-87A3-019A567BE5F3}" type="presOf" srcId="{52C8A91E-D6CF-4055-8408-6C65F27356B5}" destId="{D12BC944-7894-42E4-9D8F-D206991B5463}" srcOrd="0" destOrd="0" presId="urn:microsoft.com/office/officeart/2005/8/layout/radial5"/>
    <dgm:cxn modelId="{2C3F9E26-5C94-4081-BCBB-4EBDE7F07E89}" type="presParOf" srcId="{ED2E29B5-3883-4E22-9507-766E91A22F2E}" destId="{14179B21-5C19-4D02-A445-93C7107F47A8}" srcOrd="0" destOrd="0" presId="urn:microsoft.com/office/officeart/2005/8/layout/radial5"/>
    <dgm:cxn modelId="{D0749F08-5A4A-4904-AB57-9E987EC29E58}" type="presParOf" srcId="{ED2E29B5-3883-4E22-9507-766E91A22F2E}" destId="{54C0F9B7-6C21-421D-B504-9EE3905EF7BD}" srcOrd="1" destOrd="0" presId="urn:microsoft.com/office/officeart/2005/8/layout/radial5"/>
    <dgm:cxn modelId="{B9ECDA1E-C39B-4979-A58E-B1600BF10FBE}" type="presParOf" srcId="{54C0F9B7-6C21-421D-B504-9EE3905EF7BD}" destId="{A9C78E16-8423-4B0A-BD5F-6CE8E8D63B59}" srcOrd="0" destOrd="0" presId="urn:microsoft.com/office/officeart/2005/8/layout/radial5"/>
    <dgm:cxn modelId="{0F3D6950-380F-469B-BD5D-B233A21D69F1}" type="presParOf" srcId="{ED2E29B5-3883-4E22-9507-766E91A22F2E}" destId="{7936050E-57F4-4F46-9479-BB358744E008}" srcOrd="2" destOrd="0" presId="urn:microsoft.com/office/officeart/2005/8/layout/radial5"/>
    <dgm:cxn modelId="{5CDB8528-0BA8-4D3D-B9DD-A7DFFB4ADFD7}" type="presParOf" srcId="{ED2E29B5-3883-4E22-9507-766E91A22F2E}" destId="{A6A735BA-6D25-4F8D-924A-3D7D7F22B60E}" srcOrd="3" destOrd="0" presId="urn:microsoft.com/office/officeart/2005/8/layout/radial5"/>
    <dgm:cxn modelId="{82B39E47-D541-4718-AC5C-727EEA76D9E2}" type="presParOf" srcId="{A6A735BA-6D25-4F8D-924A-3D7D7F22B60E}" destId="{11ED9B2C-5FD4-4BFF-B46C-2A032D2D7329}" srcOrd="0" destOrd="0" presId="urn:microsoft.com/office/officeart/2005/8/layout/radial5"/>
    <dgm:cxn modelId="{A2BCFDFB-ED0E-4B89-B3DD-876DEFB230A3}" type="presParOf" srcId="{ED2E29B5-3883-4E22-9507-766E91A22F2E}" destId="{0B11DCD3-2492-4DBA-A0E4-EAD197A9517D}" srcOrd="4" destOrd="0" presId="urn:microsoft.com/office/officeart/2005/8/layout/radial5"/>
    <dgm:cxn modelId="{508E7DA1-5D36-4E7E-9C4B-A86FC97F67A8}" type="presParOf" srcId="{ED2E29B5-3883-4E22-9507-766E91A22F2E}" destId="{C02AD0D3-8108-41D7-9631-864A5756B29E}" srcOrd="5" destOrd="0" presId="urn:microsoft.com/office/officeart/2005/8/layout/radial5"/>
    <dgm:cxn modelId="{659F1BFE-C8FE-4A6F-B5B7-E59F12F51323}" type="presParOf" srcId="{C02AD0D3-8108-41D7-9631-864A5756B29E}" destId="{545484D1-FF2C-4234-BF4F-EC6350CDCA72}" srcOrd="0" destOrd="0" presId="urn:microsoft.com/office/officeart/2005/8/layout/radial5"/>
    <dgm:cxn modelId="{E28BBA22-34EA-444C-BAD1-4DE2019FA801}" type="presParOf" srcId="{ED2E29B5-3883-4E22-9507-766E91A22F2E}" destId="{D12BC944-7894-42E4-9D8F-D206991B5463}" srcOrd="6" destOrd="0" presId="urn:microsoft.com/office/officeart/2005/8/layout/radial5"/>
    <dgm:cxn modelId="{FA70D5A5-FECB-41E2-94B0-C4D9B704FD42}" type="presParOf" srcId="{ED2E29B5-3883-4E22-9507-766E91A22F2E}" destId="{32FA5974-AAD9-4340-BB0E-CBCE85F57D24}" srcOrd="7" destOrd="0" presId="urn:microsoft.com/office/officeart/2005/8/layout/radial5"/>
    <dgm:cxn modelId="{3E957E98-ECD1-4771-8531-036248459E11}" type="presParOf" srcId="{32FA5974-AAD9-4340-BB0E-CBCE85F57D24}" destId="{966B42AA-8C7C-40F8-84B3-79A2E91CC943}" srcOrd="0" destOrd="0" presId="urn:microsoft.com/office/officeart/2005/8/layout/radial5"/>
    <dgm:cxn modelId="{FA2E4A1E-9A9C-4292-9B83-1D57A2BBB528}" type="presParOf" srcId="{ED2E29B5-3883-4E22-9507-766E91A22F2E}" destId="{69B5CF71-B717-4590-B2BF-0C3177238F3C}" srcOrd="8" destOrd="0" presId="urn:microsoft.com/office/officeart/2005/8/layout/radial5"/>
    <dgm:cxn modelId="{A7BEC9F1-CD80-46D9-B50E-41F805D263B1}" type="presParOf" srcId="{ED2E29B5-3883-4E22-9507-766E91A22F2E}" destId="{99FCF109-A5B0-480D-A266-DB22625031B4}" srcOrd="9" destOrd="0" presId="urn:microsoft.com/office/officeart/2005/8/layout/radial5"/>
    <dgm:cxn modelId="{C9E443F5-D7C5-4905-98EC-77FFB5AF7DD6}" type="presParOf" srcId="{99FCF109-A5B0-480D-A266-DB22625031B4}" destId="{41B73485-58D2-4515-BEDD-71DB1AD6C387}" srcOrd="0" destOrd="0" presId="urn:microsoft.com/office/officeart/2005/8/layout/radial5"/>
    <dgm:cxn modelId="{8904B603-A037-4BCE-B8C2-28DB57E78019}" type="presParOf" srcId="{ED2E29B5-3883-4E22-9507-766E91A22F2E}" destId="{0AFC9E89-0F67-4B97-8310-94A52D447BDA}" srcOrd="10" destOrd="0" presId="urn:microsoft.com/office/officeart/2005/8/layout/radial5"/>
    <dgm:cxn modelId="{B92B8FB4-5403-4E14-991B-E48CC0A08343}" type="presParOf" srcId="{ED2E29B5-3883-4E22-9507-766E91A22F2E}" destId="{0EAEE464-F7EA-4FD4-A672-E69148C748A3}" srcOrd="11" destOrd="0" presId="urn:microsoft.com/office/officeart/2005/8/layout/radial5"/>
    <dgm:cxn modelId="{0C8FB0C8-272D-4CE7-B38E-74BCA27BA1C9}" type="presParOf" srcId="{0EAEE464-F7EA-4FD4-A672-E69148C748A3}" destId="{AB54A9D0-BC36-422D-814E-AF67BB6D3355}" srcOrd="0" destOrd="0" presId="urn:microsoft.com/office/officeart/2005/8/layout/radial5"/>
    <dgm:cxn modelId="{17B0DEFA-D3DA-48D9-AA09-6A56F521EE16}" type="presParOf" srcId="{ED2E29B5-3883-4E22-9507-766E91A22F2E}" destId="{6C84E460-9212-47D5-86BA-662F04119C9D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3" y="2571750"/>
            <a:ext cx="5715000" cy="1632817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win7 32\Desktop\hf0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8853" r="18853"/>
          <a:stretch>
            <a:fillRect/>
          </a:stretch>
        </p:blipFill>
        <p:spPr bwMode="auto">
          <a:xfrm>
            <a:off x="7953388" y="2571744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60" y="1214422"/>
            <a:ext cx="1143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xatosini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Исправьте ошибку в данных предложениях и запишите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тетрадь.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74" y="2428868"/>
            <a:ext cx="11072890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bozorda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274" y="3500438"/>
            <a:ext cx="11072890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kutubxonachi,ular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274" y="4500570"/>
            <a:ext cx="11072890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shifoxonada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274" y="5500702"/>
            <a:ext cx="11072890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9720" y="1214422"/>
            <a:ext cx="846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xatosini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6976" y="1785926"/>
            <a:ext cx="685804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oladilar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6976" y="2714620"/>
            <a:ext cx="685804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 3-sinfda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6976" y="3643314"/>
            <a:ext cx="685804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 5-sinfda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6976" y="4572008"/>
            <a:ext cx="685804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5-sinfda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6976" y="5572140"/>
            <a:ext cx="685804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3-sinfda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22" y="1214422"/>
            <a:ext cx="1164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предложения, добавляя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8216" y="2071678"/>
            <a:ext cx="214314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9852" y="5286388"/>
            <a:ext cx="221457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2992" y="3643314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2992" y="2071678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talaba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2082" y="3643314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82082" y="2071678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6778" y="3643314"/>
            <a:ext cx="221457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8942" y="5286388"/>
            <a:ext cx="2286016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gilamdo‘z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22" y="1214422"/>
            <a:ext cx="1164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Составляйте предложения, добавляя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3968" y="1785926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39140" y="1785926"/>
            <a:ext cx="221457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3968" y="5572140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10578" y="4286256"/>
            <a:ext cx="221457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talaba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3968" y="3000372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Xolam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3968" y="4286256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10578" y="5500702"/>
            <a:ext cx="221457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39140" y="3071810"/>
            <a:ext cx="2286016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gilamdo‘z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310182" y="2000240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310182" y="3286124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381620" y="4572008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381620" y="5786454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“OILA  DARAXTI”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5381620" y="5286388"/>
            <a:ext cx="914400" cy="1359028"/>
          </a:xfrm>
          <a:prstGeom prst="trapezoi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 rot="714826">
            <a:off x="2469318" y="887721"/>
            <a:ext cx="6357982" cy="521739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67174" y="1071546"/>
            <a:ext cx="107157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0248" y="1142984"/>
            <a:ext cx="164307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81884" y="2285992"/>
            <a:ext cx="135732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buvi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81818" y="3429000"/>
            <a:ext cx="200026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farzand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81620" y="2071678"/>
            <a:ext cx="121444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881554" y="3071810"/>
            <a:ext cx="200026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hurmat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381356" y="4429132"/>
            <a:ext cx="171451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524100" y="3143248"/>
            <a:ext cx="214314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ishonch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24496" y="4572008"/>
            <a:ext cx="214314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tinchlik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52728" y="2071678"/>
            <a:ext cx="2062178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ahillik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13" grpId="0" animBg="1"/>
      <p:bldP spid="15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O‘YLA, IZLA, TOP!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522" y="2000240"/>
            <a:ext cx="5643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boshlig‘i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mo‘tabar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Uvol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bo‘lmaydigan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ne’mat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8942" y="1928802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8942" y="2786058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8942" y="3643314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67636" y="1928802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96330" y="2786058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96330" y="3643314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96330" y="1928802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96330" y="5357826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525024" y="3643314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96330" y="4500570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67636" y="2786058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67636" y="3643314"/>
            <a:ext cx="92869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53124" y="2786058"/>
            <a:ext cx="785818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38942" y="1214422"/>
            <a:ext cx="928694" cy="7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53124" y="1928802"/>
            <a:ext cx="785818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53124" y="3643314"/>
            <a:ext cx="785818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96330" y="1214422"/>
            <a:ext cx="928694" cy="7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DIKTANT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9807645t1hed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1285860"/>
            <a:ext cx="2928957" cy="2143140"/>
          </a:xfrm>
          <a:prstGeom prst="rect">
            <a:avLst/>
          </a:prstGeom>
          <a:noFill/>
        </p:spPr>
      </p:pic>
      <p:pic>
        <p:nvPicPr>
          <p:cNvPr id="1027" name="Picture 3" descr="C:\Users\win7 32\Desktop\1430643633_nok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56" y="1357298"/>
            <a:ext cx="2786082" cy="2071702"/>
          </a:xfrm>
          <a:prstGeom prst="rect">
            <a:avLst/>
          </a:prstGeom>
          <a:noFill/>
        </p:spPr>
      </p:pic>
      <p:pic>
        <p:nvPicPr>
          <p:cNvPr id="1028" name="Picture 4" descr="C:\Users\win7 32\Desktop\7Pc-JJj65P4Pvp_qm2pVqKFtOoM94U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2" y="1285860"/>
            <a:ext cx="2786082" cy="2143140"/>
          </a:xfrm>
          <a:prstGeom prst="rect">
            <a:avLst/>
          </a:prstGeom>
          <a:noFill/>
        </p:spPr>
      </p:pic>
      <p:pic>
        <p:nvPicPr>
          <p:cNvPr id="1029" name="Picture 5" descr="C:\Users\win7 32\Desktop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53586" y="4143380"/>
            <a:ext cx="2500330" cy="2000264"/>
          </a:xfrm>
          <a:prstGeom prst="rect">
            <a:avLst/>
          </a:prstGeom>
          <a:noFill/>
        </p:spPr>
      </p:pic>
      <p:pic>
        <p:nvPicPr>
          <p:cNvPr id="1030" name="Picture 6" descr="C:\Users\win7 32\Desktop\920__95_17470896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232" y="4143380"/>
            <a:ext cx="2714644" cy="2000264"/>
          </a:xfrm>
          <a:prstGeom prst="rect">
            <a:avLst/>
          </a:prstGeom>
          <a:noFill/>
        </p:spPr>
      </p:pic>
      <p:pic>
        <p:nvPicPr>
          <p:cNvPr id="1031" name="Picture 7" descr="C:\Users\win7 32\Desktop\ore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522" y="4143380"/>
            <a:ext cx="2928958" cy="2000264"/>
          </a:xfrm>
          <a:prstGeom prst="rect">
            <a:avLst/>
          </a:prstGeom>
          <a:noFill/>
        </p:spPr>
      </p:pic>
      <p:pic>
        <p:nvPicPr>
          <p:cNvPr id="1032" name="Picture 8" descr="C:\Users\win7 32\Desktop\920__95_26060253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3190" y="4143380"/>
            <a:ext cx="2786082" cy="2000264"/>
          </a:xfrm>
          <a:prstGeom prst="rect">
            <a:avLst/>
          </a:prstGeom>
          <a:noFill/>
        </p:spPr>
      </p:pic>
      <p:pic>
        <p:nvPicPr>
          <p:cNvPr id="1034" name="Picture 10" descr="C:\Users\win7 32\Desktop\73b5efb88759006ce9ba925af6093daeac7fe93e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10710" y="1285860"/>
            <a:ext cx="2690874" cy="21431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95670" y="6143644"/>
            <a:ext cx="2714644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24628" y="6143644"/>
            <a:ext cx="2643206" cy="500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gilos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53586" y="6143644"/>
            <a:ext cx="250033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10710" y="3500438"/>
            <a:ext cx="2643206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xurmo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628" y="3500438"/>
            <a:ext cx="2643206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81356" y="3500438"/>
            <a:ext cx="2928958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nok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960" y="3500438"/>
            <a:ext cx="2786082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Bodom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9522" y="6143644"/>
            <a:ext cx="2928958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24622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.Kasb-hunar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keltiring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2.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faxrim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0777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1.Yasama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tub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2.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428736"/>
          <a:ext cx="114300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428736"/>
          <a:ext cx="114300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1-TOPSHIRIQ.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1285874"/>
            <a:ext cx="5429250" cy="500052"/>
          </a:xfrm>
          <a:prstGeom prst="roundRect">
            <a:avLst>
              <a:gd name="adj" fmla="val 254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1928802"/>
            <a:ext cx="5429250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2571744"/>
            <a:ext cx="5429250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ketyapsan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960" y="3857628"/>
            <a:ext cx="5429250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4563" y="1285875"/>
            <a:ext cx="5715000" cy="428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дравствуй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Салима.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4563" y="1928802"/>
            <a:ext cx="5715000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4563" y="2571744"/>
            <a:ext cx="5715000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Куда идёшь?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4563" y="3214687"/>
            <a:ext cx="5715000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библиотеку.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960" y="4429132"/>
            <a:ext cx="5429250" cy="8572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bermoqchiman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3214687"/>
            <a:ext cx="5429250" cy="500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Kutubxonaga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4563" y="3857628"/>
            <a:ext cx="571500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Зачем?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24562" y="6215082"/>
            <a:ext cx="5715000" cy="428607"/>
          </a:xfrm>
          <a:prstGeom prst="roundRect">
            <a:avLst>
              <a:gd name="adj" fmla="val 279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 хочу быть учителем.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0960" y="5357826"/>
            <a:ext cx="542925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bo‘lganingda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bo‘lmoqchisan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0960" y="6215082"/>
            <a:ext cx="5429250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24562" y="5357826"/>
            <a:ext cx="5715000" cy="785818"/>
          </a:xfrm>
          <a:prstGeom prst="roundRect">
            <a:avLst>
              <a:gd name="adj" fmla="val 279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Кем ты хочешь быть, когда станешь взрослым?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24562" y="4429132"/>
            <a:ext cx="5715000" cy="785818"/>
          </a:xfrm>
          <a:prstGeom prst="roundRect">
            <a:avLst>
              <a:gd name="adj" fmla="val 279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Моя мама работает в библиотеке. Я хочу ей помочь.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Hunarli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bo‘lmas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599eaf53a112b7.078497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6" y="1285860"/>
            <a:ext cx="4929222" cy="5314957"/>
          </a:xfrm>
          <a:prstGeom prst="rect">
            <a:avLst/>
          </a:prstGeom>
          <a:noFill/>
        </p:spPr>
      </p:pic>
      <p:pic>
        <p:nvPicPr>
          <p:cNvPr id="1027" name="Picture 3" descr="C:\Users\win7 32\Desktop\Xn7cAlJHlBnuCjh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285860"/>
            <a:ext cx="5572164" cy="53435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MASHQ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62" y="2357430"/>
          <a:ext cx="11430078" cy="17859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13"/>
                <a:gridCol w="1905013"/>
                <a:gridCol w="1905013"/>
                <a:gridCol w="1905013"/>
                <a:gridCol w="1905013"/>
                <a:gridCol w="1905013"/>
              </a:tblGrid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Buvam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Buvim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Ukam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398" y="4143380"/>
            <a:ext cx="11358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universitetga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gazeta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bog‘chaga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shifoxonaga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stadionga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studiyasiga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292" y="1142984"/>
            <a:ext cx="1185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taalluqli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birikmalaridan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jadvalni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Заполните таблицу с помощью словосочетаний, относящихся к рабочему дню ваших членов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MASHQ.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62" y="1415626"/>
          <a:ext cx="11430078" cy="49423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48"/>
                <a:gridCol w="2071702"/>
                <a:gridCol w="2000264"/>
                <a:gridCol w="1857388"/>
                <a:gridCol w="1809763"/>
                <a:gridCol w="1905013"/>
              </a:tblGrid>
              <a:tr h="144220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Buvam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Buvim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Ukam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0125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dam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oladilar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gazeta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o‘qiydilar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boradilar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shifoxo-naga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boradilar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universi-tetga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bog‘cha-ga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SHARAFLI  KASB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84" y="1285860"/>
            <a:ext cx="11715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tibbiy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Kasallikka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chalingan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jarohatlangan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sogʻligʻini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tiklash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shugʻullanuvchi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doktor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vrach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tabobatiga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), “hakim”.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dardiga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kecha-yu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samarali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muolajalarini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tibbiyot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malakali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tajribali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ko‘paymoqda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sharafli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egalaridir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12240532</TotalTime>
  <Words>576</Words>
  <Application>Microsoft Office PowerPoint</Application>
  <PresentationFormat>Произвольный</PresentationFormat>
  <Paragraphs>160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O‘zbek tili</vt:lpstr>
      <vt:lpstr>MUSTAQIL BAJARISH UCHUN TOPSHIRIQLAR:</vt:lpstr>
      <vt:lpstr>MUSTAQIL BAJARISH UCHUN TOPSHIRIQLAR:</vt:lpstr>
      <vt:lpstr>MUSTAQIL BAJARISH UCHUN TOPSHIRIQLAR:</vt:lpstr>
      <vt:lpstr> 1-TOPSHIRIQ.</vt:lpstr>
      <vt:lpstr>Hunarli kishi xor bo‘lmas.</vt:lpstr>
      <vt:lpstr>1- MASHQ</vt:lpstr>
      <vt:lpstr>1- MASHQ.</vt:lpstr>
      <vt:lpstr>SHARAFLI  KASB</vt:lpstr>
      <vt:lpstr>2-TOPSHIRIQ.</vt:lpstr>
      <vt:lpstr>2-TOPSHIRIQ.</vt:lpstr>
      <vt:lpstr>2-MASHQ.</vt:lpstr>
      <vt:lpstr>2-MASHQ.</vt:lpstr>
      <vt:lpstr>“OILA  DARAXTI”</vt:lpstr>
      <vt:lpstr>O‘YLA, IZLA, TOP!</vt:lpstr>
      <vt:lpstr>TASVIRIY DIKTANT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376</cp:revision>
  <dcterms:created xsi:type="dcterms:W3CDTF">2020-08-03T09:44:14Z</dcterms:created>
  <dcterms:modified xsi:type="dcterms:W3CDTF">2020-09-29T07:49:25Z</dcterms:modified>
</cp:coreProperties>
</file>