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339" r:id="rId3"/>
    <p:sldId id="328" r:id="rId4"/>
    <p:sldId id="329" r:id="rId5"/>
    <p:sldId id="330" r:id="rId6"/>
    <p:sldId id="316" r:id="rId7"/>
    <p:sldId id="331" r:id="rId8"/>
    <p:sldId id="340" r:id="rId9"/>
    <p:sldId id="341" r:id="rId10"/>
    <p:sldId id="332" r:id="rId11"/>
    <p:sldId id="342" r:id="rId12"/>
    <p:sldId id="343" r:id="rId13"/>
    <p:sldId id="344" r:id="rId14"/>
    <p:sldId id="345" r:id="rId15"/>
    <p:sldId id="334" r:id="rId16"/>
    <p:sldId id="346" r:id="rId17"/>
    <p:sldId id="347" r:id="rId18"/>
    <p:sldId id="348" r:id="rId19"/>
    <p:sldId id="27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455" autoAdjust="0"/>
  </p:normalViewPr>
  <p:slideViewPr>
    <p:cSldViewPr>
      <p:cViewPr varScale="1">
        <p:scale>
          <a:sx n="63" d="100"/>
          <a:sy n="63" d="100"/>
        </p:scale>
        <p:origin x="-438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7777D-1DA0-48CE-B733-4958CE9E6864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991426-09F3-4440-82B5-D0A5EB9B7BE1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qayg‘uradilar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FF2AB92E-63CE-4D10-8E8B-44E08F3B937C}" type="parTrans" cxnId="{FE9CC884-7E44-43B8-B4AE-CD8DB345D122}">
      <dgm:prSet/>
      <dgm:spPr/>
      <dgm:t>
        <a:bodyPr/>
        <a:lstStyle/>
        <a:p>
          <a:endParaRPr lang="ru-RU"/>
        </a:p>
      </dgm:t>
    </dgm:pt>
    <dgm:pt modelId="{B3DBAE5E-EA59-48FC-9A00-C6AAC5AF60A7}" type="sibTrans" cxnId="{FE9CC884-7E44-43B8-B4AE-CD8DB345D122}">
      <dgm:prSet/>
      <dgm:spPr/>
      <dgm:t>
        <a:bodyPr/>
        <a:lstStyle/>
        <a:p>
          <a:endParaRPr lang="ru-RU"/>
        </a:p>
      </dgm:t>
    </dgm:pt>
    <dgm:pt modelId="{076A9123-20F0-4FED-AD6A-BC4AC856A1A4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uchun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FEDD3BAD-A947-40D8-825D-45C00E959223}" type="parTrans" cxnId="{378C53E8-2F88-478F-98B8-7502077F48E3}">
      <dgm:prSet/>
      <dgm:spPr/>
      <dgm:t>
        <a:bodyPr/>
        <a:lstStyle/>
        <a:p>
          <a:endParaRPr lang="ru-RU"/>
        </a:p>
      </dgm:t>
    </dgm:pt>
    <dgm:pt modelId="{268EE76F-474E-48FE-9864-4ADF40CCA1D9}" type="sibTrans" cxnId="{378C53E8-2F88-478F-98B8-7502077F48E3}">
      <dgm:prSet/>
      <dgm:spPr/>
      <dgm:t>
        <a:bodyPr/>
        <a:lstStyle/>
        <a:p>
          <a:endParaRPr lang="ru-RU"/>
        </a:p>
      </dgm:t>
    </dgm:pt>
    <dgm:pt modelId="{989C4932-206B-4D27-AB86-B0DE4EB24ADB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Ota-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onamiz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8BDF76A6-0460-4EBC-8CEB-D55AF40DBFE6}" type="parTrans" cxnId="{A2A6C7F5-72AB-4FD5-8CED-5DB9EC7C1CFC}">
      <dgm:prSet/>
      <dgm:spPr/>
      <dgm:t>
        <a:bodyPr/>
        <a:lstStyle/>
        <a:p>
          <a:endParaRPr lang="ru-RU"/>
        </a:p>
      </dgm:t>
    </dgm:pt>
    <dgm:pt modelId="{07AAC69E-AA8D-438B-8483-DA5DF5ABC69C}" type="sibTrans" cxnId="{A2A6C7F5-72AB-4FD5-8CED-5DB9EC7C1CFC}">
      <dgm:prSet/>
      <dgm:spPr/>
      <dgm:t>
        <a:bodyPr/>
        <a:lstStyle/>
        <a:p>
          <a:endParaRPr lang="ru-RU"/>
        </a:p>
      </dgm:t>
    </dgm:pt>
    <dgm:pt modelId="{43B61791-26B3-49AD-84BC-B8CFF699F106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biz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7840115-9D72-44F1-83F3-EC728FDAAA45}" type="parTrans" cxnId="{CF8202FA-1206-48B3-8C8D-B4F23AB9570E}">
      <dgm:prSet/>
      <dgm:spPr/>
      <dgm:t>
        <a:bodyPr/>
        <a:lstStyle/>
        <a:p>
          <a:endParaRPr lang="ru-RU"/>
        </a:p>
      </dgm:t>
    </dgm:pt>
    <dgm:pt modelId="{96B4831D-DFA6-470C-8594-7E329BB3DA5F}" type="sibTrans" cxnId="{CF8202FA-1206-48B3-8C8D-B4F23AB9570E}">
      <dgm:prSet/>
      <dgm:spPr/>
      <dgm:t>
        <a:bodyPr/>
        <a:lstStyle/>
        <a:p>
          <a:endParaRPr lang="ru-RU"/>
        </a:p>
      </dgm:t>
    </dgm:pt>
    <dgm:pt modelId="{1927EEF4-8D8F-489C-9F2C-BFE884AC3039}" type="pres">
      <dgm:prSet presAssocID="{C777777D-1DA0-48CE-B733-4958CE9E68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F59904-5423-4EAA-9F29-3EF28343CBED}" type="pres">
      <dgm:prSet presAssocID="{53991426-09F3-4440-82B5-D0A5EB9B7BE1}" presName="node" presStyleLbl="node1" presStyleIdx="0" presStyleCnt="4" custScaleX="215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D295C-1F79-4B8F-9920-C48C5487EF14}" type="pres">
      <dgm:prSet presAssocID="{53991426-09F3-4440-82B5-D0A5EB9B7BE1}" presName="spNode" presStyleCnt="0"/>
      <dgm:spPr/>
    </dgm:pt>
    <dgm:pt modelId="{48C8C2C6-FAC4-484A-A4DD-1C423C757362}" type="pres">
      <dgm:prSet presAssocID="{B3DBAE5E-EA59-48FC-9A00-C6AAC5AF60A7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C0D2F1F-CFA3-4D8A-A9DB-2C17A5E99E61}" type="pres">
      <dgm:prSet presAssocID="{076A9123-20F0-4FED-AD6A-BC4AC856A1A4}" presName="node" presStyleLbl="node1" presStyleIdx="1" presStyleCnt="4" custScaleX="117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4B6EA-EB53-4E01-81ED-9ABEDDE66649}" type="pres">
      <dgm:prSet presAssocID="{076A9123-20F0-4FED-AD6A-BC4AC856A1A4}" presName="spNode" presStyleCnt="0"/>
      <dgm:spPr/>
    </dgm:pt>
    <dgm:pt modelId="{077F83FC-C3D8-4F9F-B237-048776B9B074}" type="pres">
      <dgm:prSet presAssocID="{268EE76F-474E-48FE-9864-4ADF40CCA1D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3DA5769D-4805-4843-A29E-598D91AC4268}" type="pres">
      <dgm:prSet presAssocID="{989C4932-206B-4D27-AB86-B0DE4EB24ADB}" presName="node" presStyleLbl="node1" presStyleIdx="2" presStyleCnt="4" custScaleX="207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3634A-0B1F-495B-BBA7-0D59E077BBEB}" type="pres">
      <dgm:prSet presAssocID="{989C4932-206B-4D27-AB86-B0DE4EB24ADB}" presName="spNode" presStyleCnt="0"/>
      <dgm:spPr/>
    </dgm:pt>
    <dgm:pt modelId="{E377F341-A8DC-4C18-8A88-5FD17A26E488}" type="pres">
      <dgm:prSet presAssocID="{07AAC69E-AA8D-438B-8483-DA5DF5ABC69C}" presName="sibTrans" presStyleLbl="sibTrans1D1" presStyleIdx="2" presStyleCnt="4"/>
      <dgm:spPr/>
      <dgm:t>
        <a:bodyPr/>
        <a:lstStyle/>
        <a:p>
          <a:endParaRPr lang="ru-RU"/>
        </a:p>
      </dgm:t>
    </dgm:pt>
    <dgm:pt modelId="{7D541F26-3AE1-4CB3-833C-EFD3A3CDC616}" type="pres">
      <dgm:prSet presAssocID="{43B61791-26B3-49AD-84BC-B8CFF699F106}" presName="node" presStyleLbl="node1" presStyleIdx="3" presStyleCnt="4" custScaleX="10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B8626-FA2C-4576-B9E3-5DC8F02E89E9}" type="pres">
      <dgm:prSet presAssocID="{43B61791-26B3-49AD-84BC-B8CFF699F106}" presName="spNode" presStyleCnt="0"/>
      <dgm:spPr/>
    </dgm:pt>
    <dgm:pt modelId="{75E1FA07-84B3-4F41-96C1-4DB47ECDD14B}" type="pres">
      <dgm:prSet presAssocID="{96B4831D-DFA6-470C-8594-7E329BB3DA5F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747D137D-CC16-4E15-AB8D-F02CAF45872A}" type="presOf" srcId="{989C4932-206B-4D27-AB86-B0DE4EB24ADB}" destId="{3DA5769D-4805-4843-A29E-598D91AC4268}" srcOrd="0" destOrd="0" presId="urn:microsoft.com/office/officeart/2005/8/layout/cycle5"/>
    <dgm:cxn modelId="{F97FA145-7E40-4D52-87E1-9730AF48BBC1}" type="presOf" srcId="{B3DBAE5E-EA59-48FC-9A00-C6AAC5AF60A7}" destId="{48C8C2C6-FAC4-484A-A4DD-1C423C757362}" srcOrd="0" destOrd="0" presId="urn:microsoft.com/office/officeart/2005/8/layout/cycle5"/>
    <dgm:cxn modelId="{CF8202FA-1206-48B3-8C8D-B4F23AB9570E}" srcId="{C777777D-1DA0-48CE-B733-4958CE9E6864}" destId="{43B61791-26B3-49AD-84BC-B8CFF699F106}" srcOrd="3" destOrd="0" parTransId="{07840115-9D72-44F1-83F3-EC728FDAAA45}" sibTransId="{96B4831D-DFA6-470C-8594-7E329BB3DA5F}"/>
    <dgm:cxn modelId="{FE9CC884-7E44-43B8-B4AE-CD8DB345D122}" srcId="{C777777D-1DA0-48CE-B733-4958CE9E6864}" destId="{53991426-09F3-4440-82B5-D0A5EB9B7BE1}" srcOrd="0" destOrd="0" parTransId="{FF2AB92E-63CE-4D10-8E8B-44E08F3B937C}" sibTransId="{B3DBAE5E-EA59-48FC-9A00-C6AAC5AF60A7}"/>
    <dgm:cxn modelId="{C1EDBD5F-F5D1-4DD0-9EA0-A42AC5AC2439}" type="presOf" srcId="{076A9123-20F0-4FED-AD6A-BC4AC856A1A4}" destId="{0C0D2F1F-CFA3-4D8A-A9DB-2C17A5E99E61}" srcOrd="0" destOrd="0" presId="urn:microsoft.com/office/officeart/2005/8/layout/cycle5"/>
    <dgm:cxn modelId="{5E94E03E-8E0D-460D-83B7-A15EB8328265}" type="presOf" srcId="{96B4831D-DFA6-470C-8594-7E329BB3DA5F}" destId="{75E1FA07-84B3-4F41-96C1-4DB47ECDD14B}" srcOrd="0" destOrd="0" presId="urn:microsoft.com/office/officeart/2005/8/layout/cycle5"/>
    <dgm:cxn modelId="{378C53E8-2F88-478F-98B8-7502077F48E3}" srcId="{C777777D-1DA0-48CE-B733-4958CE9E6864}" destId="{076A9123-20F0-4FED-AD6A-BC4AC856A1A4}" srcOrd="1" destOrd="0" parTransId="{FEDD3BAD-A947-40D8-825D-45C00E959223}" sibTransId="{268EE76F-474E-48FE-9864-4ADF40CCA1D9}"/>
    <dgm:cxn modelId="{7FED90A1-514B-455D-9D5B-30D2CA6454F9}" type="presOf" srcId="{07AAC69E-AA8D-438B-8483-DA5DF5ABC69C}" destId="{E377F341-A8DC-4C18-8A88-5FD17A26E488}" srcOrd="0" destOrd="0" presId="urn:microsoft.com/office/officeart/2005/8/layout/cycle5"/>
    <dgm:cxn modelId="{A2A6C7F5-72AB-4FD5-8CED-5DB9EC7C1CFC}" srcId="{C777777D-1DA0-48CE-B733-4958CE9E6864}" destId="{989C4932-206B-4D27-AB86-B0DE4EB24ADB}" srcOrd="2" destOrd="0" parTransId="{8BDF76A6-0460-4EBC-8CEB-D55AF40DBFE6}" sibTransId="{07AAC69E-AA8D-438B-8483-DA5DF5ABC69C}"/>
    <dgm:cxn modelId="{C90F23F0-16AE-4F9B-BD53-E097909C3C33}" type="presOf" srcId="{43B61791-26B3-49AD-84BC-B8CFF699F106}" destId="{7D541F26-3AE1-4CB3-833C-EFD3A3CDC616}" srcOrd="0" destOrd="0" presId="urn:microsoft.com/office/officeart/2005/8/layout/cycle5"/>
    <dgm:cxn modelId="{AF06D4C2-743F-41EB-B7E7-5C424A017A59}" type="presOf" srcId="{C777777D-1DA0-48CE-B733-4958CE9E6864}" destId="{1927EEF4-8D8F-489C-9F2C-BFE884AC3039}" srcOrd="0" destOrd="0" presId="urn:microsoft.com/office/officeart/2005/8/layout/cycle5"/>
    <dgm:cxn modelId="{17606EE6-B7EB-4332-8896-5B70BD78C24C}" type="presOf" srcId="{53991426-09F3-4440-82B5-D0A5EB9B7BE1}" destId="{A0F59904-5423-4EAA-9F29-3EF28343CBED}" srcOrd="0" destOrd="0" presId="urn:microsoft.com/office/officeart/2005/8/layout/cycle5"/>
    <dgm:cxn modelId="{EF834C05-26BF-4ABF-9092-B31CE788EB1E}" type="presOf" srcId="{268EE76F-474E-48FE-9864-4ADF40CCA1D9}" destId="{077F83FC-C3D8-4F9F-B237-048776B9B074}" srcOrd="0" destOrd="0" presId="urn:microsoft.com/office/officeart/2005/8/layout/cycle5"/>
    <dgm:cxn modelId="{8DFBAB3F-3BA0-465F-B24B-BCBA793661A9}" type="presParOf" srcId="{1927EEF4-8D8F-489C-9F2C-BFE884AC3039}" destId="{A0F59904-5423-4EAA-9F29-3EF28343CBED}" srcOrd="0" destOrd="0" presId="urn:microsoft.com/office/officeart/2005/8/layout/cycle5"/>
    <dgm:cxn modelId="{502670E4-FFC0-4791-8573-52833E427D0E}" type="presParOf" srcId="{1927EEF4-8D8F-489C-9F2C-BFE884AC3039}" destId="{732D295C-1F79-4B8F-9920-C48C5487EF14}" srcOrd="1" destOrd="0" presId="urn:microsoft.com/office/officeart/2005/8/layout/cycle5"/>
    <dgm:cxn modelId="{C6636E8C-5654-4CEE-AA72-44431299B210}" type="presParOf" srcId="{1927EEF4-8D8F-489C-9F2C-BFE884AC3039}" destId="{48C8C2C6-FAC4-484A-A4DD-1C423C757362}" srcOrd="2" destOrd="0" presId="urn:microsoft.com/office/officeart/2005/8/layout/cycle5"/>
    <dgm:cxn modelId="{E148F004-CF26-46C0-BD2F-CF11FFEF1DFA}" type="presParOf" srcId="{1927EEF4-8D8F-489C-9F2C-BFE884AC3039}" destId="{0C0D2F1F-CFA3-4D8A-A9DB-2C17A5E99E61}" srcOrd="3" destOrd="0" presId="urn:microsoft.com/office/officeart/2005/8/layout/cycle5"/>
    <dgm:cxn modelId="{68D2C3E0-4A3A-471B-8BEF-E726FD2552B3}" type="presParOf" srcId="{1927EEF4-8D8F-489C-9F2C-BFE884AC3039}" destId="{3E54B6EA-EB53-4E01-81ED-9ABEDDE66649}" srcOrd="4" destOrd="0" presId="urn:microsoft.com/office/officeart/2005/8/layout/cycle5"/>
    <dgm:cxn modelId="{21BA2914-831B-488E-B156-6518B7A8CE2E}" type="presParOf" srcId="{1927EEF4-8D8F-489C-9F2C-BFE884AC3039}" destId="{077F83FC-C3D8-4F9F-B237-048776B9B074}" srcOrd="5" destOrd="0" presId="urn:microsoft.com/office/officeart/2005/8/layout/cycle5"/>
    <dgm:cxn modelId="{5D6A55D8-7618-48F6-9E16-10214AC55005}" type="presParOf" srcId="{1927EEF4-8D8F-489C-9F2C-BFE884AC3039}" destId="{3DA5769D-4805-4843-A29E-598D91AC4268}" srcOrd="6" destOrd="0" presId="urn:microsoft.com/office/officeart/2005/8/layout/cycle5"/>
    <dgm:cxn modelId="{8C90E4C8-539E-4435-A9A7-1E630FC7798D}" type="presParOf" srcId="{1927EEF4-8D8F-489C-9F2C-BFE884AC3039}" destId="{3EA3634A-0B1F-495B-BBA7-0D59E077BBEB}" srcOrd="7" destOrd="0" presId="urn:microsoft.com/office/officeart/2005/8/layout/cycle5"/>
    <dgm:cxn modelId="{47EDE651-4754-4B06-A1CC-C3940DF26028}" type="presParOf" srcId="{1927EEF4-8D8F-489C-9F2C-BFE884AC3039}" destId="{E377F341-A8DC-4C18-8A88-5FD17A26E488}" srcOrd="8" destOrd="0" presId="urn:microsoft.com/office/officeart/2005/8/layout/cycle5"/>
    <dgm:cxn modelId="{15E6F71E-BE3B-48C5-85A5-13B48E8AE724}" type="presParOf" srcId="{1927EEF4-8D8F-489C-9F2C-BFE884AC3039}" destId="{7D541F26-3AE1-4CB3-833C-EFD3A3CDC616}" srcOrd="9" destOrd="0" presId="urn:microsoft.com/office/officeart/2005/8/layout/cycle5"/>
    <dgm:cxn modelId="{2CFF0B96-3BFF-4A89-94F6-CBD0733FFA89}" type="presParOf" srcId="{1927EEF4-8D8F-489C-9F2C-BFE884AC3039}" destId="{B6DB8626-FA2C-4576-B9E3-5DC8F02E89E9}" srcOrd="10" destOrd="0" presId="urn:microsoft.com/office/officeart/2005/8/layout/cycle5"/>
    <dgm:cxn modelId="{E73E9796-2504-4B1C-B240-D55AFCBE3547}" type="presParOf" srcId="{1927EEF4-8D8F-489C-9F2C-BFE884AC3039}" destId="{75E1FA07-84B3-4F41-96C1-4DB47ECDD14B}" srcOrd="11" destOrd="0" presId="urn:microsoft.com/office/officeart/2005/8/layout/cycle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0DB38-9CEE-49D3-B055-8D41341906E0}" type="doc">
      <dgm:prSet loTypeId="urn:microsoft.com/office/officeart/2005/8/layout/cycle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070A28D-BAAA-4EA5-8D9D-B92E8F05F40A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menga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5282B4F-17AF-4218-B436-8BC0E26CB209}" type="parTrans" cxnId="{C045734E-3CD9-439A-A98D-E85C9673E9CE}">
      <dgm:prSet/>
      <dgm:spPr/>
      <dgm:t>
        <a:bodyPr/>
        <a:lstStyle/>
        <a:p>
          <a:endParaRPr lang="ru-RU"/>
        </a:p>
      </dgm:t>
    </dgm:pt>
    <dgm:pt modelId="{476CCCA1-DCDE-46C8-958F-3920A959EB4F}" type="sibTrans" cxnId="{C045734E-3CD9-439A-A98D-E85C9673E9CE}">
      <dgm:prSet/>
      <dgm:spPr/>
      <dgm:t>
        <a:bodyPr/>
        <a:lstStyle/>
        <a:p>
          <a:endParaRPr lang="ru-RU"/>
        </a:p>
      </dgm:t>
    </dgm:pt>
    <dgm:pt modelId="{8C817D0D-C785-4344-809C-EE5B698819EE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bu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79796A06-7A8F-4293-85EB-DA4179F0EF75}" type="parTrans" cxnId="{FF2F3C8A-5CFE-4521-BF0A-C0CDB8F99139}">
      <dgm:prSet/>
      <dgm:spPr/>
      <dgm:t>
        <a:bodyPr/>
        <a:lstStyle/>
        <a:p>
          <a:endParaRPr lang="ru-RU"/>
        </a:p>
      </dgm:t>
    </dgm:pt>
    <dgm:pt modelId="{16B0BA67-6676-45F6-9F38-E6D00C384924}" type="sibTrans" cxnId="{FF2F3C8A-5CFE-4521-BF0A-C0CDB8F99139}">
      <dgm:prSet/>
      <dgm:spPr/>
      <dgm:t>
        <a:bodyPr/>
        <a:lstStyle/>
        <a:p>
          <a:endParaRPr lang="ru-RU"/>
        </a:p>
      </dgm:t>
    </dgm:pt>
    <dgm:pt modelId="{504EBBF9-77AA-4CF2-826B-3455FD6DF308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o‘rgatdi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089193A-BB66-4813-B5E6-3A67399DC128}" type="parTrans" cxnId="{F5C95874-504A-454D-AAC6-1C7C01301CC2}">
      <dgm:prSet/>
      <dgm:spPr/>
      <dgm:t>
        <a:bodyPr/>
        <a:lstStyle/>
        <a:p>
          <a:endParaRPr lang="ru-RU"/>
        </a:p>
      </dgm:t>
    </dgm:pt>
    <dgm:pt modelId="{581A227F-5848-4ABF-BFA1-FC7CE6CDE8A3}" type="sibTrans" cxnId="{F5C95874-504A-454D-AAC6-1C7C01301CC2}">
      <dgm:prSet/>
      <dgm:spPr/>
      <dgm:t>
        <a:bodyPr/>
        <a:lstStyle/>
        <a:p>
          <a:endParaRPr lang="ru-RU"/>
        </a:p>
      </dgm:t>
    </dgm:pt>
    <dgm:pt modelId="{65EECB23-7507-4D71-B434-C43B388572C9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hunarni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67C9426F-4FFA-413E-BA05-FD429AA33A2D}" type="parTrans" cxnId="{5A403DA3-AB0E-4C9B-BF43-B2222614E729}">
      <dgm:prSet/>
      <dgm:spPr/>
      <dgm:t>
        <a:bodyPr/>
        <a:lstStyle/>
        <a:p>
          <a:endParaRPr lang="ru-RU"/>
        </a:p>
      </dgm:t>
    </dgm:pt>
    <dgm:pt modelId="{D785C406-0356-4924-AC6E-DADB5066529B}" type="sibTrans" cxnId="{5A403DA3-AB0E-4C9B-BF43-B2222614E729}">
      <dgm:prSet/>
      <dgm:spPr/>
      <dgm:t>
        <a:bodyPr/>
        <a:lstStyle/>
        <a:p>
          <a:endParaRPr lang="ru-RU"/>
        </a:p>
      </dgm:t>
    </dgm:pt>
    <dgm:pt modelId="{1F59EC8E-1FC3-4A81-93A0-803CB218B793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bobom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663E271E-D114-4205-BA83-2D6C463E62CC}" type="parTrans" cxnId="{9A48EE43-07C3-482F-BF4D-0437070AF0EE}">
      <dgm:prSet/>
      <dgm:spPr/>
      <dgm:t>
        <a:bodyPr/>
        <a:lstStyle/>
        <a:p>
          <a:endParaRPr lang="ru-RU"/>
        </a:p>
      </dgm:t>
    </dgm:pt>
    <dgm:pt modelId="{2A3E8103-E771-4725-AF77-F3E3C3DD137E}" type="sibTrans" cxnId="{9A48EE43-07C3-482F-BF4D-0437070AF0EE}">
      <dgm:prSet/>
      <dgm:spPr/>
      <dgm:t>
        <a:bodyPr/>
        <a:lstStyle/>
        <a:p>
          <a:endParaRPr lang="ru-RU"/>
        </a:p>
      </dgm:t>
    </dgm:pt>
    <dgm:pt modelId="{1D7D37CE-0905-48C4-A956-E8E76562AAAA}" type="pres">
      <dgm:prSet presAssocID="{F700DB38-9CEE-49D3-B055-8D41341906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98A00-4858-41B3-93AE-235C0CDF47C5}" type="pres">
      <dgm:prSet presAssocID="{1070A28D-BAAA-4EA5-8D9D-B92E8F05F40A}" presName="node" presStyleLbl="node1" presStyleIdx="0" presStyleCnt="5" custScaleX="127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47D28-4192-4480-9201-D657DC09169D}" type="pres">
      <dgm:prSet presAssocID="{1070A28D-BAAA-4EA5-8D9D-B92E8F05F40A}" presName="spNode" presStyleCnt="0"/>
      <dgm:spPr/>
    </dgm:pt>
    <dgm:pt modelId="{DAF91CF5-9711-4485-B8F3-FD32B5C63A58}" type="pres">
      <dgm:prSet presAssocID="{476CCCA1-DCDE-46C8-958F-3920A959EB4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6E06238-09A4-45DB-A3B7-8694ED220350}" type="pres">
      <dgm:prSet presAssocID="{8C817D0D-C785-4344-809C-EE5B698819EE}" presName="node" presStyleLbl="node1" presStyleIdx="1" presStyleCnt="5" custScaleX="86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666AC-84A8-403B-8EC4-9262783EE149}" type="pres">
      <dgm:prSet presAssocID="{8C817D0D-C785-4344-809C-EE5B698819EE}" presName="spNode" presStyleCnt="0"/>
      <dgm:spPr/>
    </dgm:pt>
    <dgm:pt modelId="{B86F8CA7-2520-4C0F-B8CD-295A1C729F88}" type="pres">
      <dgm:prSet presAssocID="{16B0BA67-6676-45F6-9F38-E6D00C38492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EB71F5B-CD30-4CA1-A14F-746B7E45F928}" type="pres">
      <dgm:prSet presAssocID="{504EBBF9-77AA-4CF2-826B-3455FD6DF308}" presName="node" presStyleLbl="node1" presStyleIdx="2" presStyleCnt="5" custScaleX="129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60682-1F09-4AFA-A535-1E26C66A7034}" type="pres">
      <dgm:prSet presAssocID="{504EBBF9-77AA-4CF2-826B-3455FD6DF308}" presName="spNode" presStyleCnt="0"/>
      <dgm:spPr/>
    </dgm:pt>
    <dgm:pt modelId="{DDE5481A-11B3-4960-91F3-BBF3F714AE82}" type="pres">
      <dgm:prSet presAssocID="{581A227F-5848-4ABF-BFA1-FC7CE6CDE8A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04AB967-793F-459A-A03E-532D20ED5F7A}" type="pres">
      <dgm:prSet presAssocID="{65EECB23-7507-4D71-B434-C43B388572C9}" presName="node" presStyleLbl="node1" presStyleIdx="3" presStyleCnt="5" custScaleX="133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7C5E2-3F8F-4254-A6DF-7813466F979C}" type="pres">
      <dgm:prSet presAssocID="{65EECB23-7507-4D71-B434-C43B388572C9}" presName="spNode" presStyleCnt="0"/>
      <dgm:spPr/>
    </dgm:pt>
    <dgm:pt modelId="{9F15F53B-ABDC-4250-A9A7-DA1BDA52A8A7}" type="pres">
      <dgm:prSet presAssocID="{D785C406-0356-4924-AC6E-DADB5066529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A969D04-8DD2-44F0-AA90-5072534C3C78}" type="pres">
      <dgm:prSet presAssocID="{1F59EC8E-1FC3-4A81-93A0-803CB218B793}" presName="node" presStyleLbl="node1" presStyleIdx="4" presStyleCnt="5" custScaleX="119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065B2-8254-48F8-97A9-0804C8231CD7}" type="pres">
      <dgm:prSet presAssocID="{1F59EC8E-1FC3-4A81-93A0-803CB218B793}" presName="spNode" presStyleCnt="0"/>
      <dgm:spPr/>
    </dgm:pt>
    <dgm:pt modelId="{6BBAE19D-9C25-4178-BB5D-FBAFA80AF9CA}" type="pres">
      <dgm:prSet presAssocID="{2A3E8103-E771-4725-AF77-F3E3C3DD137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A403DA3-AB0E-4C9B-BF43-B2222614E729}" srcId="{F700DB38-9CEE-49D3-B055-8D41341906E0}" destId="{65EECB23-7507-4D71-B434-C43B388572C9}" srcOrd="3" destOrd="0" parTransId="{67C9426F-4FFA-413E-BA05-FD429AA33A2D}" sibTransId="{D785C406-0356-4924-AC6E-DADB5066529B}"/>
    <dgm:cxn modelId="{FF2F3C8A-5CFE-4521-BF0A-C0CDB8F99139}" srcId="{F700DB38-9CEE-49D3-B055-8D41341906E0}" destId="{8C817D0D-C785-4344-809C-EE5B698819EE}" srcOrd="1" destOrd="0" parTransId="{79796A06-7A8F-4293-85EB-DA4179F0EF75}" sibTransId="{16B0BA67-6676-45F6-9F38-E6D00C384924}"/>
    <dgm:cxn modelId="{F5C95874-504A-454D-AAC6-1C7C01301CC2}" srcId="{F700DB38-9CEE-49D3-B055-8D41341906E0}" destId="{504EBBF9-77AA-4CF2-826B-3455FD6DF308}" srcOrd="2" destOrd="0" parTransId="{C089193A-BB66-4813-B5E6-3A67399DC128}" sibTransId="{581A227F-5848-4ABF-BFA1-FC7CE6CDE8A3}"/>
    <dgm:cxn modelId="{C045734E-3CD9-439A-A98D-E85C9673E9CE}" srcId="{F700DB38-9CEE-49D3-B055-8D41341906E0}" destId="{1070A28D-BAAA-4EA5-8D9D-B92E8F05F40A}" srcOrd="0" destOrd="0" parTransId="{05282B4F-17AF-4218-B436-8BC0E26CB209}" sibTransId="{476CCCA1-DCDE-46C8-958F-3920A959EB4F}"/>
    <dgm:cxn modelId="{F2BA7ADB-CD19-4680-B299-892C83B19F3C}" type="presOf" srcId="{581A227F-5848-4ABF-BFA1-FC7CE6CDE8A3}" destId="{DDE5481A-11B3-4960-91F3-BBF3F714AE82}" srcOrd="0" destOrd="0" presId="urn:microsoft.com/office/officeart/2005/8/layout/cycle5"/>
    <dgm:cxn modelId="{CEB9712C-E024-40C5-A5C7-1F94D15B4A21}" type="presOf" srcId="{16B0BA67-6676-45F6-9F38-E6D00C384924}" destId="{B86F8CA7-2520-4C0F-B8CD-295A1C729F88}" srcOrd="0" destOrd="0" presId="urn:microsoft.com/office/officeart/2005/8/layout/cycle5"/>
    <dgm:cxn modelId="{FAB43924-84ED-47E4-B746-024B55BADCFF}" type="presOf" srcId="{1070A28D-BAAA-4EA5-8D9D-B92E8F05F40A}" destId="{3FE98A00-4858-41B3-93AE-235C0CDF47C5}" srcOrd="0" destOrd="0" presId="urn:microsoft.com/office/officeart/2005/8/layout/cycle5"/>
    <dgm:cxn modelId="{9A48EE43-07C3-482F-BF4D-0437070AF0EE}" srcId="{F700DB38-9CEE-49D3-B055-8D41341906E0}" destId="{1F59EC8E-1FC3-4A81-93A0-803CB218B793}" srcOrd="4" destOrd="0" parTransId="{663E271E-D114-4205-BA83-2D6C463E62CC}" sibTransId="{2A3E8103-E771-4725-AF77-F3E3C3DD137E}"/>
    <dgm:cxn modelId="{DAA17F1D-131B-48D1-B7D1-BCCB8D1D87AB}" type="presOf" srcId="{8C817D0D-C785-4344-809C-EE5B698819EE}" destId="{06E06238-09A4-45DB-A3B7-8694ED220350}" srcOrd="0" destOrd="0" presId="urn:microsoft.com/office/officeart/2005/8/layout/cycle5"/>
    <dgm:cxn modelId="{9D785921-4E0D-4F39-8D6C-5A387BE55520}" type="presOf" srcId="{65EECB23-7507-4D71-B434-C43B388572C9}" destId="{404AB967-793F-459A-A03E-532D20ED5F7A}" srcOrd="0" destOrd="0" presId="urn:microsoft.com/office/officeart/2005/8/layout/cycle5"/>
    <dgm:cxn modelId="{8A04C217-4E4E-405F-8A90-EFCA03FF4E03}" type="presOf" srcId="{F700DB38-9CEE-49D3-B055-8D41341906E0}" destId="{1D7D37CE-0905-48C4-A956-E8E76562AAAA}" srcOrd="0" destOrd="0" presId="urn:microsoft.com/office/officeart/2005/8/layout/cycle5"/>
    <dgm:cxn modelId="{80778DC9-921A-45A1-88A1-8D54AE5C98AD}" type="presOf" srcId="{1F59EC8E-1FC3-4A81-93A0-803CB218B793}" destId="{FA969D04-8DD2-44F0-AA90-5072534C3C78}" srcOrd="0" destOrd="0" presId="urn:microsoft.com/office/officeart/2005/8/layout/cycle5"/>
    <dgm:cxn modelId="{3FB402B7-71A1-4359-87FA-2EDB63C5DC10}" type="presOf" srcId="{D785C406-0356-4924-AC6E-DADB5066529B}" destId="{9F15F53B-ABDC-4250-A9A7-DA1BDA52A8A7}" srcOrd="0" destOrd="0" presId="urn:microsoft.com/office/officeart/2005/8/layout/cycle5"/>
    <dgm:cxn modelId="{ABF660E7-F0F5-438C-A2DD-0479A78ADD7A}" type="presOf" srcId="{476CCCA1-DCDE-46C8-958F-3920A959EB4F}" destId="{DAF91CF5-9711-4485-B8F3-FD32B5C63A58}" srcOrd="0" destOrd="0" presId="urn:microsoft.com/office/officeart/2005/8/layout/cycle5"/>
    <dgm:cxn modelId="{5BA36AA1-ED83-4FD1-A05A-3C299430B8D0}" type="presOf" srcId="{2A3E8103-E771-4725-AF77-F3E3C3DD137E}" destId="{6BBAE19D-9C25-4178-BB5D-FBAFA80AF9CA}" srcOrd="0" destOrd="0" presId="urn:microsoft.com/office/officeart/2005/8/layout/cycle5"/>
    <dgm:cxn modelId="{E4E9F3DC-EF7D-4F83-A8DB-E7A79FF1A43B}" type="presOf" srcId="{504EBBF9-77AA-4CF2-826B-3455FD6DF308}" destId="{6EB71F5B-CD30-4CA1-A14F-746B7E45F928}" srcOrd="0" destOrd="0" presId="urn:microsoft.com/office/officeart/2005/8/layout/cycle5"/>
    <dgm:cxn modelId="{F23F28E1-A0E6-4916-9427-DD44A307A299}" type="presParOf" srcId="{1D7D37CE-0905-48C4-A956-E8E76562AAAA}" destId="{3FE98A00-4858-41B3-93AE-235C0CDF47C5}" srcOrd="0" destOrd="0" presId="urn:microsoft.com/office/officeart/2005/8/layout/cycle5"/>
    <dgm:cxn modelId="{A530F347-F706-4130-8AB5-E1FA748A8588}" type="presParOf" srcId="{1D7D37CE-0905-48C4-A956-E8E76562AAAA}" destId="{A1B47D28-4192-4480-9201-D657DC09169D}" srcOrd="1" destOrd="0" presId="urn:microsoft.com/office/officeart/2005/8/layout/cycle5"/>
    <dgm:cxn modelId="{64CB9AF8-DDCB-4E48-8027-DD20E91B1E1A}" type="presParOf" srcId="{1D7D37CE-0905-48C4-A956-E8E76562AAAA}" destId="{DAF91CF5-9711-4485-B8F3-FD32B5C63A58}" srcOrd="2" destOrd="0" presId="urn:microsoft.com/office/officeart/2005/8/layout/cycle5"/>
    <dgm:cxn modelId="{CE2BEEA7-633E-4A85-BF72-51AA30FFE168}" type="presParOf" srcId="{1D7D37CE-0905-48C4-A956-E8E76562AAAA}" destId="{06E06238-09A4-45DB-A3B7-8694ED220350}" srcOrd="3" destOrd="0" presId="urn:microsoft.com/office/officeart/2005/8/layout/cycle5"/>
    <dgm:cxn modelId="{FAC43FC1-65BC-4DEC-B842-B236A59A13FD}" type="presParOf" srcId="{1D7D37CE-0905-48C4-A956-E8E76562AAAA}" destId="{DB3666AC-84A8-403B-8EC4-9262783EE149}" srcOrd="4" destOrd="0" presId="urn:microsoft.com/office/officeart/2005/8/layout/cycle5"/>
    <dgm:cxn modelId="{73E4B534-5BA1-431B-9526-DE50833C9F59}" type="presParOf" srcId="{1D7D37CE-0905-48C4-A956-E8E76562AAAA}" destId="{B86F8CA7-2520-4C0F-B8CD-295A1C729F88}" srcOrd="5" destOrd="0" presId="urn:microsoft.com/office/officeart/2005/8/layout/cycle5"/>
    <dgm:cxn modelId="{D0123567-C884-48BC-9B4B-BF911833C8E4}" type="presParOf" srcId="{1D7D37CE-0905-48C4-A956-E8E76562AAAA}" destId="{6EB71F5B-CD30-4CA1-A14F-746B7E45F928}" srcOrd="6" destOrd="0" presId="urn:microsoft.com/office/officeart/2005/8/layout/cycle5"/>
    <dgm:cxn modelId="{3187C4B5-F258-4BAB-8606-6FCFB1162906}" type="presParOf" srcId="{1D7D37CE-0905-48C4-A956-E8E76562AAAA}" destId="{8FC60682-1F09-4AFA-A535-1E26C66A7034}" srcOrd="7" destOrd="0" presId="urn:microsoft.com/office/officeart/2005/8/layout/cycle5"/>
    <dgm:cxn modelId="{CDB6B8F9-651E-478C-A380-88A6120867A4}" type="presParOf" srcId="{1D7D37CE-0905-48C4-A956-E8E76562AAAA}" destId="{DDE5481A-11B3-4960-91F3-BBF3F714AE82}" srcOrd="8" destOrd="0" presId="urn:microsoft.com/office/officeart/2005/8/layout/cycle5"/>
    <dgm:cxn modelId="{855E07B0-B144-4A2D-9762-8A0006772276}" type="presParOf" srcId="{1D7D37CE-0905-48C4-A956-E8E76562AAAA}" destId="{404AB967-793F-459A-A03E-532D20ED5F7A}" srcOrd="9" destOrd="0" presId="urn:microsoft.com/office/officeart/2005/8/layout/cycle5"/>
    <dgm:cxn modelId="{D3B4D86B-DF30-4690-BB51-CD969790EAAC}" type="presParOf" srcId="{1D7D37CE-0905-48C4-A956-E8E76562AAAA}" destId="{9327C5E2-3F8F-4254-A6DF-7813466F979C}" srcOrd="10" destOrd="0" presId="urn:microsoft.com/office/officeart/2005/8/layout/cycle5"/>
    <dgm:cxn modelId="{66ABD1E2-29FA-499C-AB95-0E1AF8D85691}" type="presParOf" srcId="{1D7D37CE-0905-48C4-A956-E8E76562AAAA}" destId="{9F15F53B-ABDC-4250-A9A7-DA1BDA52A8A7}" srcOrd="11" destOrd="0" presId="urn:microsoft.com/office/officeart/2005/8/layout/cycle5"/>
    <dgm:cxn modelId="{8C31AECD-CC5B-4445-8421-7A92D658C201}" type="presParOf" srcId="{1D7D37CE-0905-48C4-A956-E8E76562AAAA}" destId="{FA969D04-8DD2-44F0-AA90-5072534C3C78}" srcOrd="12" destOrd="0" presId="urn:microsoft.com/office/officeart/2005/8/layout/cycle5"/>
    <dgm:cxn modelId="{418A013C-978D-449C-8DCE-F423F67E0D8F}" type="presParOf" srcId="{1D7D37CE-0905-48C4-A956-E8E76562AAAA}" destId="{5C8065B2-8254-48F8-97A9-0804C8231CD7}" srcOrd="13" destOrd="0" presId="urn:microsoft.com/office/officeart/2005/8/layout/cycle5"/>
    <dgm:cxn modelId="{9D3067A8-0B6A-48D6-86AB-7F59E4559DF2}" type="presParOf" srcId="{1D7D37CE-0905-48C4-A956-E8E76562AAAA}" destId="{6BBAE19D-9C25-4178-BB5D-FBAFA80AF9CA}" srcOrd="14" destOrd="0" presId="urn:microsoft.com/office/officeart/2005/8/layout/cycle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39A81-1733-4A5C-99AD-004F4EBEBBBD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7014D9-0AEC-4A14-B178-84CA1E8A8840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birdam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9F4AA40A-A362-41B8-8E0C-967A438B34AE}" type="parTrans" cxnId="{92DC2BAC-6387-4E33-89DD-CE7281F2592F}">
      <dgm:prSet/>
      <dgm:spPr/>
      <dgm:t>
        <a:bodyPr/>
        <a:lstStyle/>
        <a:p>
          <a:endParaRPr lang="ru-RU"/>
        </a:p>
      </dgm:t>
    </dgm:pt>
    <dgm:pt modelId="{43787E2D-1925-4CB4-A5E4-08E9C412C85E}" type="sibTrans" cxnId="{92DC2BAC-6387-4E33-89DD-CE7281F2592F}">
      <dgm:prSet/>
      <dgm:spPr/>
      <dgm:t>
        <a:bodyPr/>
        <a:lstStyle/>
        <a:p>
          <a:endParaRPr lang="ru-RU"/>
        </a:p>
      </dgm:t>
    </dgm:pt>
    <dgm:pt modelId="{972F7C5F-C068-4E5A-A859-40AC6A54E0B9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bo‘lsa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2D3F10C0-5937-418F-AA64-B27197FCAEC9}" type="parTrans" cxnId="{1CA2B146-EAD9-421E-9286-E6DC1D32739F}">
      <dgm:prSet/>
      <dgm:spPr/>
      <dgm:t>
        <a:bodyPr/>
        <a:lstStyle/>
        <a:p>
          <a:endParaRPr lang="ru-RU"/>
        </a:p>
      </dgm:t>
    </dgm:pt>
    <dgm:pt modelId="{20DB3250-5A17-4649-A001-5DD660ABBABE}" type="sibTrans" cxnId="{1CA2B146-EAD9-421E-9286-E6DC1D32739F}">
      <dgm:prSet/>
      <dgm:spPr/>
      <dgm:t>
        <a:bodyPr/>
        <a:lstStyle/>
        <a:p>
          <a:endParaRPr lang="ru-RU"/>
        </a:p>
      </dgm:t>
    </dgm:pt>
    <dgm:pt modelId="{89F70630-B393-4BBC-97BA-02B1BEF558AC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yetadi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6CEC740E-EBB6-4757-A9AB-60213EEA187D}" type="parTrans" cxnId="{353FA0B4-BBA8-4534-AE73-DC0880E0CFA2}">
      <dgm:prSet/>
      <dgm:spPr/>
      <dgm:t>
        <a:bodyPr/>
        <a:lstStyle/>
        <a:p>
          <a:endParaRPr lang="ru-RU"/>
        </a:p>
      </dgm:t>
    </dgm:pt>
    <dgm:pt modelId="{5007EDAC-03FD-4172-BB94-82B5C98082BF}" type="sibTrans" cxnId="{353FA0B4-BBA8-4534-AE73-DC0880E0CFA2}">
      <dgm:prSet/>
      <dgm:spPr/>
      <dgm:t>
        <a:bodyPr/>
        <a:lstStyle/>
        <a:p>
          <a:endParaRPr lang="ru-RU"/>
        </a:p>
      </dgm:t>
    </dgm:pt>
    <dgm:pt modelId="{1653282B-2387-4400-B6E8-A1F3939B3AC0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hamma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F4384287-A3E1-49A0-9E7C-606C1A6F00A0}" type="parTrans" cxnId="{E12134CA-C202-4504-A6F0-AC8E5EE9E05E}">
      <dgm:prSet/>
      <dgm:spPr/>
      <dgm:t>
        <a:bodyPr/>
        <a:lstStyle/>
        <a:p>
          <a:endParaRPr lang="ru-RU"/>
        </a:p>
      </dgm:t>
    </dgm:pt>
    <dgm:pt modelId="{F6B5F184-0340-4642-A727-8FFB6A277F19}" type="sibTrans" cxnId="{E12134CA-C202-4504-A6F0-AC8E5EE9E05E}">
      <dgm:prSet/>
      <dgm:spPr/>
      <dgm:t>
        <a:bodyPr/>
        <a:lstStyle/>
        <a:p>
          <a:endParaRPr lang="ru-RU"/>
        </a:p>
      </dgm:t>
    </dgm:pt>
    <dgm:pt modelId="{0968E14F-5C88-4887-B618-6808D31F138A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oila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F4EA5140-8C77-4EC5-9B7D-4E8DBB745C75}" type="parTrans" cxnId="{93A1B850-F767-49C1-924D-6294282A18ED}">
      <dgm:prSet/>
      <dgm:spPr/>
      <dgm:t>
        <a:bodyPr/>
        <a:lstStyle/>
        <a:p>
          <a:endParaRPr lang="ru-RU"/>
        </a:p>
      </dgm:t>
    </dgm:pt>
    <dgm:pt modelId="{4C5021B4-9CC3-44AD-A815-80B7DF9C6509}" type="sibTrans" cxnId="{93A1B850-F767-49C1-924D-6294282A18ED}">
      <dgm:prSet/>
      <dgm:spPr/>
      <dgm:t>
        <a:bodyPr/>
        <a:lstStyle/>
        <a:p>
          <a:endParaRPr lang="ru-RU"/>
        </a:p>
      </dgm:t>
    </dgm:pt>
    <dgm:pt modelId="{9DFFE584-0966-440E-8362-83CDFC4A8345}">
      <dgm:prSet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orzusiga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F6488248-55E2-4C61-8463-BE46564D7A4E}" type="parTrans" cxnId="{262A1641-1A60-40EE-9139-56B1DCFFBA5E}">
      <dgm:prSet/>
      <dgm:spPr/>
      <dgm:t>
        <a:bodyPr/>
        <a:lstStyle/>
        <a:p>
          <a:endParaRPr lang="ru-RU"/>
        </a:p>
      </dgm:t>
    </dgm:pt>
    <dgm:pt modelId="{07FBBE22-A049-4019-AC67-5928E5691F55}" type="sibTrans" cxnId="{262A1641-1A60-40EE-9139-56B1DCFFBA5E}">
      <dgm:prSet/>
      <dgm:spPr/>
      <dgm:t>
        <a:bodyPr/>
        <a:lstStyle/>
        <a:p>
          <a:endParaRPr lang="ru-RU"/>
        </a:p>
      </dgm:t>
    </dgm:pt>
    <dgm:pt modelId="{B7400091-73FC-4DD6-AD06-E5D936EEC085}" type="pres">
      <dgm:prSet presAssocID="{FAF39A81-1733-4A5C-99AD-004F4EBEBB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C96EBD-36B4-4E60-9F55-920B09E2838E}" type="pres">
      <dgm:prSet presAssocID="{1C7014D9-0AEC-4A14-B178-84CA1E8A8840}" presName="node" presStyleLbl="node1" presStyleIdx="0" presStyleCnt="6" custScaleX="175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23C2F-AF03-4D24-8A30-C33FF054B64F}" type="pres">
      <dgm:prSet presAssocID="{1C7014D9-0AEC-4A14-B178-84CA1E8A8840}" presName="spNode" presStyleCnt="0"/>
      <dgm:spPr/>
    </dgm:pt>
    <dgm:pt modelId="{AFF84CCA-161E-4609-9554-936481682857}" type="pres">
      <dgm:prSet presAssocID="{43787E2D-1925-4CB4-A5E4-08E9C412C85E}" presName="sibTrans" presStyleLbl="sibTrans1D1" presStyleIdx="0" presStyleCnt="6"/>
      <dgm:spPr/>
      <dgm:t>
        <a:bodyPr/>
        <a:lstStyle/>
        <a:p>
          <a:endParaRPr lang="ru-RU"/>
        </a:p>
      </dgm:t>
    </dgm:pt>
    <dgm:pt modelId="{CA086CB8-7A92-41C0-ACCA-9ED0D20F7621}" type="pres">
      <dgm:prSet presAssocID="{972F7C5F-C068-4E5A-A859-40AC6A54E0B9}" presName="node" presStyleLbl="node1" presStyleIdx="1" presStyleCnt="6" custScaleX="131412" custRadScaleRad="101538" custRadScaleInc="27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89AC5-A29C-4F52-BCA8-F92FC4F10C21}" type="pres">
      <dgm:prSet presAssocID="{972F7C5F-C068-4E5A-A859-40AC6A54E0B9}" presName="spNode" presStyleCnt="0"/>
      <dgm:spPr/>
    </dgm:pt>
    <dgm:pt modelId="{5DBDF44C-7051-4003-9251-934CCF020A2A}" type="pres">
      <dgm:prSet presAssocID="{20DB3250-5A17-4649-A001-5DD660ABBABE}" presName="sibTrans" presStyleLbl="sibTrans1D1" presStyleIdx="1" presStyleCnt="6"/>
      <dgm:spPr/>
      <dgm:t>
        <a:bodyPr/>
        <a:lstStyle/>
        <a:p>
          <a:endParaRPr lang="ru-RU"/>
        </a:p>
      </dgm:t>
    </dgm:pt>
    <dgm:pt modelId="{5E8AFF01-D1DF-4272-A321-46DE3D2D845E}" type="pres">
      <dgm:prSet presAssocID="{89F70630-B393-4BBC-97BA-02B1BEF558AC}" presName="node" presStyleLbl="node1" presStyleIdx="2" presStyleCnt="6" custScaleX="147875" custRadScaleRad="96140" custRadScaleInc="-23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F0C5D-BA4F-47D4-942E-AC58E2F2AA97}" type="pres">
      <dgm:prSet presAssocID="{89F70630-B393-4BBC-97BA-02B1BEF558AC}" presName="spNode" presStyleCnt="0"/>
      <dgm:spPr/>
    </dgm:pt>
    <dgm:pt modelId="{124C3260-1B3C-4797-AAC0-9EC470518705}" type="pres">
      <dgm:prSet presAssocID="{5007EDAC-03FD-4172-BB94-82B5C98082BF}" presName="sibTrans" presStyleLbl="sibTrans1D1" presStyleIdx="2" presStyleCnt="6"/>
      <dgm:spPr/>
      <dgm:t>
        <a:bodyPr/>
        <a:lstStyle/>
        <a:p>
          <a:endParaRPr lang="ru-RU"/>
        </a:p>
      </dgm:t>
    </dgm:pt>
    <dgm:pt modelId="{C985EFA9-E88B-461E-AB0C-6AB74A336ABE}" type="pres">
      <dgm:prSet presAssocID="{9DFFE584-0966-440E-8362-83CDFC4A8345}" presName="node" presStyleLbl="node1" presStyleIdx="3" presStyleCnt="6" custScaleX="170509" custRadScaleRad="103122" custRadScaleInc="-27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2F67D-3E44-4699-86A2-EEF7AE4CFD37}" type="pres">
      <dgm:prSet presAssocID="{9DFFE584-0966-440E-8362-83CDFC4A8345}" presName="spNode" presStyleCnt="0"/>
      <dgm:spPr/>
    </dgm:pt>
    <dgm:pt modelId="{D750E298-9969-4AF0-AD2F-E9C6EC22E179}" type="pres">
      <dgm:prSet presAssocID="{07FBBE22-A049-4019-AC67-5928E5691F55}" presName="sibTrans" presStyleLbl="sibTrans1D1" presStyleIdx="3" presStyleCnt="6"/>
      <dgm:spPr/>
      <dgm:t>
        <a:bodyPr/>
        <a:lstStyle/>
        <a:p>
          <a:endParaRPr lang="ru-RU"/>
        </a:p>
      </dgm:t>
    </dgm:pt>
    <dgm:pt modelId="{F2AEA2A3-C53D-46B1-A8FC-ED463AD368FA}" type="pres">
      <dgm:prSet presAssocID="{1653282B-2387-4400-B6E8-A1F3939B3AC0}" presName="node" presStyleLbl="node1" presStyleIdx="4" presStyleCnt="6" custScaleX="155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4049D-8616-4952-857F-24992888B546}" type="pres">
      <dgm:prSet presAssocID="{1653282B-2387-4400-B6E8-A1F3939B3AC0}" presName="spNode" presStyleCnt="0"/>
      <dgm:spPr/>
    </dgm:pt>
    <dgm:pt modelId="{05A65FF0-0D5F-480A-A75E-1AF6563EA00A}" type="pres">
      <dgm:prSet presAssocID="{F6B5F184-0340-4642-A727-8FFB6A277F19}" presName="sibTrans" presStyleLbl="sibTrans1D1" presStyleIdx="4" presStyleCnt="6"/>
      <dgm:spPr/>
      <dgm:t>
        <a:bodyPr/>
        <a:lstStyle/>
        <a:p>
          <a:endParaRPr lang="ru-RU"/>
        </a:p>
      </dgm:t>
    </dgm:pt>
    <dgm:pt modelId="{9F35C26D-FF7C-4448-A2B2-877D8CD72F39}" type="pres">
      <dgm:prSet presAssocID="{0968E14F-5C88-4887-B618-6808D31F138A}" presName="node" presStyleLbl="node1" presStyleIdx="5" presStyleCnt="6" custRadScaleRad="101846" custRadScaleInc="-27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C1502-A5E8-4BCC-BBED-093FD63F0B3D}" type="pres">
      <dgm:prSet presAssocID="{0968E14F-5C88-4887-B618-6808D31F138A}" presName="spNode" presStyleCnt="0"/>
      <dgm:spPr/>
    </dgm:pt>
    <dgm:pt modelId="{0728FEF5-FB20-4766-AFAD-CD43FD209680}" type="pres">
      <dgm:prSet presAssocID="{4C5021B4-9CC3-44AD-A815-80B7DF9C650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CAC9A4A1-0E6D-42C7-9D4C-D41541766860}" type="presOf" srcId="{43787E2D-1925-4CB4-A5E4-08E9C412C85E}" destId="{AFF84CCA-161E-4609-9554-936481682857}" srcOrd="0" destOrd="0" presId="urn:microsoft.com/office/officeart/2005/8/layout/cycle5"/>
    <dgm:cxn modelId="{8333DD6A-3E58-4164-970D-85583C0CAD22}" type="presOf" srcId="{07FBBE22-A049-4019-AC67-5928E5691F55}" destId="{D750E298-9969-4AF0-AD2F-E9C6EC22E179}" srcOrd="0" destOrd="0" presId="urn:microsoft.com/office/officeart/2005/8/layout/cycle5"/>
    <dgm:cxn modelId="{E84FE4FF-133F-4BAD-940A-AC2A143CABC0}" type="presOf" srcId="{972F7C5F-C068-4E5A-A859-40AC6A54E0B9}" destId="{CA086CB8-7A92-41C0-ACCA-9ED0D20F7621}" srcOrd="0" destOrd="0" presId="urn:microsoft.com/office/officeart/2005/8/layout/cycle5"/>
    <dgm:cxn modelId="{0C29DD3D-087A-44F7-85A6-48C0099C75E5}" type="presOf" srcId="{4C5021B4-9CC3-44AD-A815-80B7DF9C6509}" destId="{0728FEF5-FB20-4766-AFAD-CD43FD209680}" srcOrd="0" destOrd="0" presId="urn:microsoft.com/office/officeart/2005/8/layout/cycle5"/>
    <dgm:cxn modelId="{E8768BC7-86B1-46FF-B2A1-0178A08B931C}" type="presOf" srcId="{9DFFE584-0966-440E-8362-83CDFC4A8345}" destId="{C985EFA9-E88B-461E-AB0C-6AB74A336ABE}" srcOrd="0" destOrd="0" presId="urn:microsoft.com/office/officeart/2005/8/layout/cycle5"/>
    <dgm:cxn modelId="{F648619F-9E30-4F2B-855E-609369842098}" type="presOf" srcId="{89F70630-B393-4BBC-97BA-02B1BEF558AC}" destId="{5E8AFF01-D1DF-4272-A321-46DE3D2D845E}" srcOrd="0" destOrd="0" presId="urn:microsoft.com/office/officeart/2005/8/layout/cycle5"/>
    <dgm:cxn modelId="{72040C52-18A8-4BA6-96FB-5A01025B367C}" type="presOf" srcId="{5007EDAC-03FD-4172-BB94-82B5C98082BF}" destId="{124C3260-1B3C-4797-AAC0-9EC470518705}" srcOrd="0" destOrd="0" presId="urn:microsoft.com/office/officeart/2005/8/layout/cycle5"/>
    <dgm:cxn modelId="{262A1641-1A60-40EE-9139-56B1DCFFBA5E}" srcId="{FAF39A81-1733-4A5C-99AD-004F4EBEBBBD}" destId="{9DFFE584-0966-440E-8362-83CDFC4A8345}" srcOrd="3" destOrd="0" parTransId="{F6488248-55E2-4C61-8463-BE46564D7A4E}" sibTransId="{07FBBE22-A049-4019-AC67-5928E5691F55}"/>
    <dgm:cxn modelId="{4388D846-1F39-44A4-8374-93400158C94A}" type="presOf" srcId="{1C7014D9-0AEC-4A14-B178-84CA1E8A8840}" destId="{A9C96EBD-36B4-4E60-9F55-920B09E2838E}" srcOrd="0" destOrd="0" presId="urn:microsoft.com/office/officeart/2005/8/layout/cycle5"/>
    <dgm:cxn modelId="{92DC2BAC-6387-4E33-89DD-CE7281F2592F}" srcId="{FAF39A81-1733-4A5C-99AD-004F4EBEBBBD}" destId="{1C7014D9-0AEC-4A14-B178-84CA1E8A8840}" srcOrd="0" destOrd="0" parTransId="{9F4AA40A-A362-41B8-8E0C-967A438B34AE}" sibTransId="{43787E2D-1925-4CB4-A5E4-08E9C412C85E}"/>
    <dgm:cxn modelId="{BDB44172-45D3-45D5-B270-C15D0E38A10E}" type="presOf" srcId="{FAF39A81-1733-4A5C-99AD-004F4EBEBBBD}" destId="{B7400091-73FC-4DD6-AD06-E5D936EEC085}" srcOrd="0" destOrd="0" presId="urn:microsoft.com/office/officeart/2005/8/layout/cycle5"/>
    <dgm:cxn modelId="{5DCF8BDE-416E-452B-9B5C-D22D8C949245}" type="presOf" srcId="{20DB3250-5A17-4649-A001-5DD660ABBABE}" destId="{5DBDF44C-7051-4003-9251-934CCF020A2A}" srcOrd="0" destOrd="0" presId="urn:microsoft.com/office/officeart/2005/8/layout/cycle5"/>
    <dgm:cxn modelId="{13E7A9E7-9656-43CE-A7A9-3882F1C31CDA}" type="presOf" srcId="{F6B5F184-0340-4642-A727-8FFB6A277F19}" destId="{05A65FF0-0D5F-480A-A75E-1AF6563EA00A}" srcOrd="0" destOrd="0" presId="urn:microsoft.com/office/officeart/2005/8/layout/cycle5"/>
    <dgm:cxn modelId="{1C529C48-ECEA-4E61-A7A4-2795C8C32928}" type="presOf" srcId="{0968E14F-5C88-4887-B618-6808D31F138A}" destId="{9F35C26D-FF7C-4448-A2B2-877D8CD72F39}" srcOrd="0" destOrd="0" presId="urn:microsoft.com/office/officeart/2005/8/layout/cycle5"/>
    <dgm:cxn modelId="{353FA0B4-BBA8-4534-AE73-DC0880E0CFA2}" srcId="{FAF39A81-1733-4A5C-99AD-004F4EBEBBBD}" destId="{89F70630-B393-4BBC-97BA-02B1BEF558AC}" srcOrd="2" destOrd="0" parTransId="{6CEC740E-EBB6-4757-A9AB-60213EEA187D}" sibTransId="{5007EDAC-03FD-4172-BB94-82B5C98082BF}"/>
    <dgm:cxn modelId="{93A1B850-F767-49C1-924D-6294282A18ED}" srcId="{FAF39A81-1733-4A5C-99AD-004F4EBEBBBD}" destId="{0968E14F-5C88-4887-B618-6808D31F138A}" srcOrd="5" destOrd="0" parTransId="{F4EA5140-8C77-4EC5-9B7D-4E8DBB745C75}" sibTransId="{4C5021B4-9CC3-44AD-A815-80B7DF9C6509}"/>
    <dgm:cxn modelId="{E12134CA-C202-4504-A6F0-AC8E5EE9E05E}" srcId="{FAF39A81-1733-4A5C-99AD-004F4EBEBBBD}" destId="{1653282B-2387-4400-B6E8-A1F3939B3AC0}" srcOrd="4" destOrd="0" parTransId="{F4384287-A3E1-49A0-9E7C-606C1A6F00A0}" sibTransId="{F6B5F184-0340-4642-A727-8FFB6A277F19}"/>
    <dgm:cxn modelId="{1CA2B146-EAD9-421E-9286-E6DC1D32739F}" srcId="{FAF39A81-1733-4A5C-99AD-004F4EBEBBBD}" destId="{972F7C5F-C068-4E5A-A859-40AC6A54E0B9}" srcOrd="1" destOrd="0" parTransId="{2D3F10C0-5937-418F-AA64-B27197FCAEC9}" sibTransId="{20DB3250-5A17-4649-A001-5DD660ABBABE}"/>
    <dgm:cxn modelId="{58F2CEAA-813B-4AD1-86B4-E07630C2A838}" type="presOf" srcId="{1653282B-2387-4400-B6E8-A1F3939B3AC0}" destId="{F2AEA2A3-C53D-46B1-A8FC-ED463AD368FA}" srcOrd="0" destOrd="0" presId="urn:microsoft.com/office/officeart/2005/8/layout/cycle5"/>
    <dgm:cxn modelId="{CB5F0998-2BAF-4D1C-A1E7-38B28FF476AA}" type="presParOf" srcId="{B7400091-73FC-4DD6-AD06-E5D936EEC085}" destId="{A9C96EBD-36B4-4E60-9F55-920B09E2838E}" srcOrd="0" destOrd="0" presId="urn:microsoft.com/office/officeart/2005/8/layout/cycle5"/>
    <dgm:cxn modelId="{96F7851D-FFB0-437A-81E1-6D0386F671C0}" type="presParOf" srcId="{B7400091-73FC-4DD6-AD06-E5D936EEC085}" destId="{41423C2F-AF03-4D24-8A30-C33FF054B64F}" srcOrd="1" destOrd="0" presId="urn:microsoft.com/office/officeart/2005/8/layout/cycle5"/>
    <dgm:cxn modelId="{FE8FCCD7-C4A0-4E7B-857F-866D0EF951E6}" type="presParOf" srcId="{B7400091-73FC-4DD6-AD06-E5D936EEC085}" destId="{AFF84CCA-161E-4609-9554-936481682857}" srcOrd="2" destOrd="0" presId="urn:microsoft.com/office/officeart/2005/8/layout/cycle5"/>
    <dgm:cxn modelId="{81DBA2CC-2EAF-4CB9-BAC9-1B84F521BC09}" type="presParOf" srcId="{B7400091-73FC-4DD6-AD06-E5D936EEC085}" destId="{CA086CB8-7A92-41C0-ACCA-9ED0D20F7621}" srcOrd="3" destOrd="0" presId="urn:microsoft.com/office/officeart/2005/8/layout/cycle5"/>
    <dgm:cxn modelId="{16E7900E-A4D4-467C-80E1-24B30C540C5A}" type="presParOf" srcId="{B7400091-73FC-4DD6-AD06-E5D936EEC085}" destId="{0E589AC5-A29C-4F52-BCA8-F92FC4F10C21}" srcOrd="4" destOrd="0" presId="urn:microsoft.com/office/officeart/2005/8/layout/cycle5"/>
    <dgm:cxn modelId="{76583F4D-2683-438B-A79E-797B880B8CCD}" type="presParOf" srcId="{B7400091-73FC-4DD6-AD06-E5D936EEC085}" destId="{5DBDF44C-7051-4003-9251-934CCF020A2A}" srcOrd="5" destOrd="0" presId="urn:microsoft.com/office/officeart/2005/8/layout/cycle5"/>
    <dgm:cxn modelId="{51B5922A-DC89-4DCF-BF4D-31928967723D}" type="presParOf" srcId="{B7400091-73FC-4DD6-AD06-E5D936EEC085}" destId="{5E8AFF01-D1DF-4272-A321-46DE3D2D845E}" srcOrd="6" destOrd="0" presId="urn:microsoft.com/office/officeart/2005/8/layout/cycle5"/>
    <dgm:cxn modelId="{E5EB43E1-EEC5-44B9-8B2B-EF11474456EB}" type="presParOf" srcId="{B7400091-73FC-4DD6-AD06-E5D936EEC085}" destId="{B4FF0C5D-BA4F-47D4-942E-AC58E2F2AA97}" srcOrd="7" destOrd="0" presId="urn:microsoft.com/office/officeart/2005/8/layout/cycle5"/>
    <dgm:cxn modelId="{6B6E96B3-5173-4839-AE63-E7208CD07184}" type="presParOf" srcId="{B7400091-73FC-4DD6-AD06-E5D936EEC085}" destId="{124C3260-1B3C-4797-AAC0-9EC470518705}" srcOrd="8" destOrd="0" presId="urn:microsoft.com/office/officeart/2005/8/layout/cycle5"/>
    <dgm:cxn modelId="{6E0832C4-F73E-4881-8C89-A66BF6199C37}" type="presParOf" srcId="{B7400091-73FC-4DD6-AD06-E5D936EEC085}" destId="{C985EFA9-E88B-461E-AB0C-6AB74A336ABE}" srcOrd="9" destOrd="0" presId="urn:microsoft.com/office/officeart/2005/8/layout/cycle5"/>
    <dgm:cxn modelId="{18745A59-E3FF-4E9F-A794-565475CEF7C0}" type="presParOf" srcId="{B7400091-73FC-4DD6-AD06-E5D936EEC085}" destId="{12C2F67D-3E44-4699-86A2-EEF7AE4CFD37}" srcOrd="10" destOrd="0" presId="urn:microsoft.com/office/officeart/2005/8/layout/cycle5"/>
    <dgm:cxn modelId="{39F07F60-6EBF-420B-A720-4AC3C49A2D6B}" type="presParOf" srcId="{B7400091-73FC-4DD6-AD06-E5D936EEC085}" destId="{D750E298-9969-4AF0-AD2F-E9C6EC22E179}" srcOrd="11" destOrd="0" presId="urn:microsoft.com/office/officeart/2005/8/layout/cycle5"/>
    <dgm:cxn modelId="{5F62A8B6-70EE-4C2F-A0DD-41005356AA69}" type="presParOf" srcId="{B7400091-73FC-4DD6-AD06-E5D936EEC085}" destId="{F2AEA2A3-C53D-46B1-A8FC-ED463AD368FA}" srcOrd="12" destOrd="0" presId="urn:microsoft.com/office/officeart/2005/8/layout/cycle5"/>
    <dgm:cxn modelId="{85FD3CD1-3A91-47ED-AB95-0F06F2642F22}" type="presParOf" srcId="{B7400091-73FC-4DD6-AD06-E5D936EEC085}" destId="{2904049D-8616-4952-857F-24992888B546}" srcOrd="13" destOrd="0" presId="urn:microsoft.com/office/officeart/2005/8/layout/cycle5"/>
    <dgm:cxn modelId="{81D482AF-53C1-4DA7-A9E2-C1CE1B840DEC}" type="presParOf" srcId="{B7400091-73FC-4DD6-AD06-E5D936EEC085}" destId="{05A65FF0-0D5F-480A-A75E-1AF6563EA00A}" srcOrd="14" destOrd="0" presId="urn:microsoft.com/office/officeart/2005/8/layout/cycle5"/>
    <dgm:cxn modelId="{6D3B09DA-9201-4B74-9388-8520B6244BA6}" type="presParOf" srcId="{B7400091-73FC-4DD6-AD06-E5D936EEC085}" destId="{9F35C26D-FF7C-4448-A2B2-877D8CD72F39}" srcOrd="15" destOrd="0" presId="urn:microsoft.com/office/officeart/2005/8/layout/cycle5"/>
    <dgm:cxn modelId="{D16829F1-9060-43F5-9710-AD8A063CFCBE}" type="presParOf" srcId="{B7400091-73FC-4DD6-AD06-E5D936EEC085}" destId="{959C1502-A5E8-4BCC-BBED-093FD63F0B3D}" srcOrd="16" destOrd="0" presId="urn:microsoft.com/office/officeart/2005/8/layout/cycle5"/>
    <dgm:cxn modelId="{B4FA775A-D038-40B0-BCD8-7D6B30FF9A63}" type="presParOf" srcId="{B7400091-73FC-4DD6-AD06-E5D936EEC085}" destId="{0728FEF5-FB20-4766-AFAD-CD43FD209680}" srcOrd="17" destOrd="0" presId="urn:microsoft.com/office/officeart/2005/8/layout/cycle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A93D80-42D0-4392-8015-5C06DEC4D026}" type="doc">
      <dgm:prSet loTypeId="urn:microsoft.com/office/officeart/2005/8/layout/cycle5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019D76C-5E4A-4E31-A664-D8046C22D13E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rejalashtirdik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1C44F185-202F-4801-85B5-AFAD07F0287A}" type="parTrans" cxnId="{DD84B3E2-16D4-4951-B6A6-0E6BBC366670}">
      <dgm:prSet/>
      <dgm:spPr/>
      <dgm:t>
        <a:bodyPr/>
        <a:lstStyle/>
        <a:p>
          <a:endParaRPr lang="ru-RU"/>
        </a:p>
      </dgm:t>
    </dgm:pt>
    <dgm:pt modelId="{B6453DDB-918F-448F-984C-FDE7CE9ABEB7}" type="sibTrans" cxnId="{DD84B3E2-16D4-4951-B6A6-0E6BBC366670}">
      <dgm:prSet/>
      <dgm:spPr/>
      <dgm:t>
        <a:bodyPr/>
        <a:lstStyle/>
        <a:p>
          <a:endParaRPr lang="ru-RU"/>
        </a:p>
      </dgm:t>
    </dgm:pt>
    <dgm:pt modelId="{1CABEECE-D5B8-4EEF-82E6-8A626D889BAB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ertaga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F7D64220-3610-4021-8517-EBC7B75F0927}" type="parTrans" cxnId="{CB72B663-56CB-41BB-87A3-A874DF33C5EF}">
      <dgm:prSet/>
      <dgm:spPr/>
      <dgm:t>
        <a:bodyPr/>
        <a:lstStyle/>
        <a:p>
          <a:endParaRPr lang="ru-RU"/>
        </a:p>
      </dgm:t>
    </dgm:pt>
    <dgm:pt modelId="{53CB984B-0E19-4A97-9DA8-C737A046F4B6}" type="sibTrans" cxnId="{CB72B663-56CB-41BB-87A3-A874DF33C5EF}">
      <dgm:prSet/>
      <dgm:spPr/>
      <dgm:t>
        <a:bodyPr/>
        <a:lstStyle/>
        <a:p>
          <a:endParaRPr lang="ru-RU"/>
        </a:p>
      </dgm:t>
    </dgm:pt>
    <dgm:pt modelId="{CCE5A094-FCD9-4FF8-81BC-61F12DEBEB3B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sayohatga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20ACFF8-7CDC-440E-B1DA-1FE178B3664A}" type="parTrans" cxnId="{B90864CE-0B27-4F2E-A04C-D21F11D9DCF8}">
      <dgm:prSet/>
      <dgm:spPr/>
      <dgm:t>
        <a:bodyPr/>
        <a:lstStyle/>
        <a:p>
          <a:endParaRPr lang="ru-RU"/>
        </a:p>
      </dgm:t>
    </dgm:pt>
    <dgm:pt modelId="{BEFCC642-EDC5-46E1-9F0B-902AE24EC356}" type="sibTrans" cxnId="{B90864CE-0B27-4F2E-A04C-D21F11D9DCF8}">
      <dgm:prSet/>
      <dgm:spPr/>
      <dgm:t>
        <a:bodyPr/>
        <a:lstStyle/>
        <a:p>
          <a:endParaRPr lang="ru-RU"/>
        </a:p>
      </dgm:t>
    </dgm:pt>
    <dgm:pt modelId="{244B258B-484D-4B33-B607-E8A99F515473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chiqishni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E2919DBD-2EE3-450C-92AB-0A1B0C6CEE82}" type="parTrans" cxnId="{03C96ED5-ACAE-4DD3-A453-B5A39D850E39}">
      <dgm:prSet/>
      <dgm:spPr/>
      <dgm:t>
        <a:bodyPr/>
        <a:lstStyle/>
        <a:p>
          <a:endParaRPr lang="ru-RU"/>
        </a:p>
      </dgm:t>
    </dgm:pt>
    <dgm:pt modelId="{B437F127-DD14-47D6-BD80-985C1E6D5F82}" type="sibTrans" cxnId="{03C96ED5-ACAE-4DD3-A453-B5A39D850E39}">
      <dgm:prSet/>
      <dgm:spPr/>
      <dgm:t>
        <a:bodyPr/>
        <a:lstStyle/>
        <a:p>
          <a:endParaRPr lang="ru-RU"/>
        </a:p>
      </dgm:t>
    </dgm:pt>
    <dgm:pt modelId="{5EDEE020-FF27-4190-A12B-6EF910452D8C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biz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17A855F9-4A40-43CA-B650-AA8DFD0E379A}" type="parTrans" cxnId="{A3B809C7-04A1-472A-834C-13857645EA84}">
      <dgm:prSet/>
      <dgm:spPr/>
      <dgm:t>
        <a:bodyPr/>
        <a:lstStyle/>
        <a:p>
          <a:endParaRPr lang="ru-RU"/>
        </a:p>
      </dgm:t>
    </dgm:pt>
    <dgm:pt modelId="{263F938F-70F2-4B58-97DF-FADD65FF10BD}" type="sibTrans" cxnId="{A3B809C7-04A1-472A-834C-13857645EA84}">
      <dgm:prSet/>
      <dgm:spPr/>
      <dgm:t>
        <a:bodyPr/>
        <a:lstStyle/>
        <a:p>
          <a:endParaRPr lang="ru-RU"/>
        </a:p>
      </dgm:t>
    </dgm:pt>
    <dgm:pt modelId="{C916CA70-C9DC-4E4A-B055-89F5873D1160}" type="pres">
      <dgm:prSet presAssocID="{32A93D80-42D0-4392-8015-5C06DEC4D0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2F613A-5828-49FE-A69A-A1DCB126FBC4}" type="pres">
      <dgm:prSet presAssocID="{7019D76C-5E4A-4E31-A664-D8046C22D13E}" presName="node" presStyleLbl="node1" presStyleIdx="0" presStyleCnt="5" custScaleX="213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E91FB-94F2-4FC5-B95F-77D7E35CE529}" type="pres">
      <dgm:prSet presAssocID="{7019D76C-5E4A-4E31-A664-D8046C22D13E}" presName="spNode" presStyleCnt="0"/>
      <dgm:spPr/>
    </dgm:pt>
    <dgm:pt modelId="{C57B0F13-2DC4-4957-9415-8BF34683845A}" type="pres">
      <dgm:prSet presAssocID="{B6453DDB-918F-448F-984C-FDE7CE9ABEB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488F4B2-BD51-47C3-AADA-27961D018C16}" type="pres">
      <dgm:prSet presAssocID="{1CABEECE-D5B8-4EEF-82E6-8A626D889BAB}" presName="node" presStyleLbl="node1" presStyleIdx="1" presStyleCnt="5" custScaleX="12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A1C66-3100-4F5D-9998-0F4490ACE39D}" type="pres">
      <dgm:prSet presAssocID="{1CABEECE-D5B8-4EEF-82E6-8A626D889BAB}" presName="spNode" presStyleCnt="0"/>
      <dgm:spPr/>
    </dgm:pt>
    <dgm:pt modelId="{4E2C3A72-6C9D-427D-9D1F-29AC307171E0}" type="pres">
      <dgm:prSet presAssocID="{53CB984B-0E19-4A97-9DA8-C737A046F4B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A24A747-5D47-4B9D-975D-650671FF6C29}" type="pres">
      <dgm:prSet presAssocID="{CCE5A094-FCD9-4FF8-81BC-61F12DEBEB3B}" presName="node" presStyleLbl="node1" presStyleIdx="2" presStyleCnt="5" custScaleX="163514" custRadScaleRad="102320" custRadScaleInc="-35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9F16F-7ACE-426D-A4A0-8F520201D73E}" type="pres">
      <dgm:prSet presAssocID="{CCE5A094-FCD9-4FF8-81BC-61F12DEBEB3B}" presName="spNode" presStyleCnt="0"/>
      <dgm:spPr/>
    </dgm:pt>
    <dgm:pt modelId="{55DE6763-176A-431A-80B7-186A55F1AD45}" type="pres">
      <dgm:prSet presAssocID="{BEFCC642-EDC5-46E1-9F0B-902AE24EC35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4F57CBA-A851-4993-B130-E67080E84537}" type="pres">
      <dgm:prSet presAssocID="{244B258B-484D-4B33-B607-E8A99F515473}" presName="node" presStyleLbl="node1" presStyleIdx="3" presStyleCnt="5" custScaleX="169318" custRadScaleRad="97691" custRadScaleInc="23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F1B48-169C-4536-AFB3-875CC7937309}" type="pres">
      <dgm:prSet presAssocID="{244B258B-484D-4B33-B607-E8A99F515473}" presName="spNode" presStyleCnt="0"/>
      <dgm:spPr/>
    </dgm:pt>
    <dgm:pt modelId="{FAA7C969-BE9A-415E-A030-A6BB4DB64274}" type="pres">
      <dgm:prSet presAssocID="{B437F127-DD14-47D6-BD80-985C1E6D5F8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EE2D820-B127-4776-8590-8EA0F67E7505}" type="pres">
      <dgm:prSet presAssocID="{5EDEE020-FF27-4190-A12B-6EF910452D8C}" presName="node" presStyleLbl="node1" presStyleIdx="4" presStyleCnt="5" custScaleX="122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8D543-DB97-4901-B28B-8357C2AF2263}" type="pres">
      <dgm:prSet presAssocID="{5EDEE020-FF27-4190-A12B-6EF910452D8C}" presName="spNode" presStyleCnt="0"/>
      <dgm:spPr/>
    </dgm:pt>
    <dgm:pt modelId="{9E8DFE0D-7453-4047-ABBD-2A6DB9FE2991}" type="pres">
      <dgm:prSet presAssocID="{263F938F-70F2-4B58-97DF-FADD65FF10B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35C7347-2D47-433F-8C12-D90406821E09}" type="presOf" srcId="{B437F127-DD14-47D6-BD80-985C1E6D5F82}" destId="{FAA7C969-BE9A-415E-A030-A6BB4DB64274}" srcOrd="0" destOrd="0" presId="urn:microsoft.com/office/officeart/2005/8/layout/cycle5"/>
    <dgm:cxn modelId="{CB72B663-56CB-41BB-87A3-A874DF33C5EF}" srcId="{32A93D80-42D0-4392-8015-5C06DEC4D026}" destId="{1CABEECE-D5B8-4EEF-82E6-8A626D889BAB}" srcOrd="1" destOrd="0" parTransId="{F7D64220-3610-4021-8517-EBC7B75F0927}" sibTransId="{53CB984B-0E19-4A97-9DA8-C737A046F4B6}"/>
    <dgm:cxn modelId="{C08A9890-1A99-4374-B3C6-317ECDAA5352}" type="presOf" srcId="{263F938F-70F2-4B58-97DF-FADD65FF10BD}" destId="{9E8DFE0D-7453-4047-ABBD-2A6DB9FE2991}" srcOrd="0" destOrd="0" presId="urn:microsoft.com/office/officeart/2005/8/layout/cycle5"/>
    <dgm:cxn modelId="{B90864CE-0B27-4F2E-A04C-D21F11D9DCF8}" srcId="{32A93D80-42D0-4392-8015-5C06DEC4D026}" destId="{CCE5A094-FCD9-4FF8-81BC-61F12DEBEB3B}" srcOrd="2" destOrd="0" parTransId="{C20ACFF8-7CDC-440E-B1DA-1FE178B3664A}" sibTransId="{BEFCC642-EDC5-46E1-9F0B-902AE24EC356}"/>
    <dgm:cxn modelId="{ED535140-BBB7-4C65-94D2-1A1035E66A74}" type="presOf" srcId="{53CB984B-0E19-4A97-9DA8-C737A046F4B6}" destId="{4E2C3A72-6C9D-427D-9D1F-29AC307171E0}" srcOrd="0" destOrd="0" presId="urn:microsoft.com/office/officeart/2005/8/layout/cycle5"/>
    <dgm:cxn modelId="{8BB67A12-36CD-4B3C-BE9D-9B191D7C5276}" type="presOf" srcId="{1CABEECE-D5B8-4EEF-82E6-8A626D889BAB}" destId="{2488F4B2-BD51-47C3-AADA-27961D018C16}" srcOrd="0" destOrd="0" presId="urn:microsoft.com/office/officeart/2005/8/layout/cycle5"/>
    <dgm:cxn modelId="{DD84B3E2-16D4-4951-B6A6-0E6BBC366670}" srcId="{32A93D80-42D0-4392-8015-5C06DEC4D026}" destId="{7019D76C-5E4A-4E31-A664-D8046C22D13E}" srcOrd="0" destOrd="0" parTransId="{1C44F185-202F-4801-85B5-AFAD07F0287A}" sibTransId="{B6453DDB-918F-448F-984C-FDE7CE9ABEB7}"/>
    <dgm:cxn modelId="{AF68EC25-E2A7-43CA-8C75-D3547B544D6A}" type="presOf" srcId="{BEFCC642-EDC5-46E1-9F0B-902AE24EC356}" destId="{55DE6763-176A-431A-80B7-186A55F1AD45}" srcOrd="0" destOrd="0" presId="urn:microsoft.com/office/officeart/2005/8/layout/cycle5"/>
    <dgm:cxn modelId="{67A04462-EF7B-40C2-8316-35DC9832508A}" type="presOf" srcId="{7019D76C-5E4A-4E31-A664-D8046C22D13E}" destId="{FA2F613A-5828-49FE-A69A-A1DCB126FBC4}" srcOrd="0" destOrd="0" presId="urn:microsoft.com/office/officeart/2005/8/layout/cycle5"/>
    <dgm:cxn modelId="{A3B809C7-04A1-472A-834C-13857645EA84}" srcId="{32A93D80-42D0-4392-8015-5C06DEC4D026}" destId="{5EDEE020-FF27-4190-A12B-6EF910452D8C}" srcOrd="4" destOrd="0" parTransId="{17A855F9-4A40-43CA-B650-AA8DFD0E379A}" sibTransId="{263F938F-70F2-4B58-97DF-FADD65FF10BD}"/>
    <dgm:cxn modelId="{03C96ED5-ACAE-4DD3-A453-B5A39D850E39}" srcId="{32A93D80-42D0-4392-8015-5C06DEC4D026}" destId="{244B258B-484D-4B33-B607-E8A99F515473}" srcOrd="3" destOrd="0" parTransId="{E2919DBD-2EE3-450C-92AB-0A1B0C6CEE82}" sibTransId="{B437F127-DD14-47D6-BD80-985C1E6D5F82}"/>
    <dgm:cxn modelId="{A1520E5D-6359-4497-BB88-29AECB957113}" type="presOf" srcId="{CCE5A094-FCD9-4FF8-81BC-61F12DEBEB3B}" destId="{FA24A747-5D47-4B9D-975D-650671FF6C29}" srcOrd="0" destOrd="0" presId="urn:microsoft.com/office/officeart/2005/8/layout/cycle5"/>
    <dgm:cxn modelId="{1AA5C157-4528-4D1A-BD96-5B6034997D38}" type="presOf" srcId="{B6453DDB-918F-448F-984C-FDE7CE9ABEB7}" destId="{C57B0F13-2DC4-4957-9415-8BF34683845A}" srcOrd="0" destOrd="0" presId="urn:microsoft.com/office/officeart/2005/8/layout/cycle5"/>
    <dgm:cxn modelId="{8F2A6B12-D0A8-44F0-AE52-2F8F4FDAB794}" type="presOf" srcId="{244B258B-484D-4B33-B607-E8A99F515473}" destId="{D4F57CBA-A851-4993-B130-E67080E84537}" srcOrd="0" destOrd="0" presId="urn:microsoft.com/office/officeart/2005/8/layout/cycle5"/>
    <dgm:cxn modelId="{25435D39-6E3A-4921-B3FC-3D1D71E9E73A}" type="presOf" srcId="{5EDEE020-FF27-4190-A12B-6EF910452D8C}" destId="{1EE2D820-B127-4776-8590-8EA0F67E7505}" srcOrd="0" destOrd="0" presId="urn:microsoft.com/office/officeart/2005/8/layout/cycle5"/>
    <dgm:cxn modelId="{DA2E3000-F962-48FB-B71A-42E42E2707C7}" type="presOf" srcId="{32A93D80-42D0-4392-8015-5C06DEC4D026}" destId="{C916CA70-C9DC-4E4A-B055-89F5873D1160}" srcOrd="0" destOrd="0" presId="urn:microsoft.com/office/officeart/2005/8/layout/cycle5"/>
    <dgm:cxn modelId="{0A52CD0C-EB54-4886-8BE1-D2E4D3E6A8F7}" type="presParOf" srcId="{C916CA70-C9DC-4E4A-B055-89F5873D1160}" destId="{FA2F613A-5828-49FE-A69A-A1DCB126FBC4}" srcOrd="0" destOrd="0" presId="urn:microsoft.com/office/officeart/2005/8/layout/cycle5"/>
    <dgm:cxn modelId="{AA0E1564-E7CA-40DF-B7B4-C6F170B91952}" type="presParOf" srcId="{C916CA70-C9DC-4E4A-B055-89F5873D1160}" destId="{74AE91FB-94F2-4FC5-B95F-77D7E35CE529}" srcOrd="1" destOrd="0" presId="urn:microsoft.com/office/officeart/2005/8/layout/cycle5"/>
    <dgm:cxn modelId="{4EDC7CE7-5BE9-46D1-97EE-EC9C53EFB596}" type="presParOf" srcId="{C916CA70-C9DC-4E4A-B055-89F5873D1160}" destId="{C57B0F13-2DC4-4957-9415-8BF34683845A}" srcOrd="2" destOrd="0" presId="urn:microsoft.com/office/officeart/2005/8/layout/cycle5"/>
    <dgm:cxn modelId="{EA9A3E34-7573-4C67-9E32-CFD81DC22CD8}" type="presParOf" srcId="{C916CA70-C9DC-4E4A-B055-89F5873D1160}" destId="{2488F4B2-BD51-47C3-AADA-27961D018C16}" srcOrd="3" destOrd="0" presId="urn:microsoft.com/office/officeart/2005/8/layout/cycle5"/>
    <dgm:cxn modelId="{A7A3BC4D-24BD-4899-A208-EB7D91C01EC1}" type="presParOf" srcId="{C916CA70-C9DC-4E4A-B055-89F5873D1160}" destId="{95BA1C66-3100-4F5D-9998-0F4490ACE39D}" srcOrd="4" destOrd="0" presId="urn:microsoft.com/office/officeart/2005/8/layout/cycle5"/>
    <dgm:cxn modelId="{E9533A74-5B5C-44A6-ACDC-46231FF7248C}" type="presParOf" srcId="{C916CA70-C9DC-4E4A-B055-89F5873D1160}" destId="{4E2C3A72-6C9D-427D-9D1F-29AC307171E0}" srcOrd="5" destOrd="0" presId="urn:microsoft.com/office/officeart/2005/8/layout/cycle5"/>
    <dgm:cxn modelId="{0E79F9B2-6AE9-4E0E-965F-7A312FB0B463}" type="presParOf" srcId="{C916CA70-C9DC-4E4A-B055-89F5873D1160}" destId="{FA24A747-5D47-4B9D-975D-650671FF6C29}" srcOrd="6" destOrd="0" presId="urn:microsoft.com/office/officeart/2005/8/layout/cycle5"/>
    <dgm:cxn modelId="{53F59EC3-492B-4CDF-B9C7-2446703DC871}" type="presParOf" srcId="{C916CA70-C9DC-4E4A-B055-89F5873D1160}" destId="{C909F16F-7ACE-426D-A4A0-8F520201D73E}" srcOrd="7" destOrd="0" presId="urn:microsoft.com/office/officeart/2005/8/layout/cycle5"/>
    <dgm:cxn modelId="{01274AA2-C1C9-46A2-977C-C5AB707F4475}" type="presParOf" srcId="{C916CA70-C9DC-4E4A-B055-89F5873D1160}" destId="{55DE6763-176A-431A-80B7-186A55F1AD45}" srcOrd="8" destOrd="0" presId="urn:microsoft.com/office/officeart/2005/8/layout/cycle5"/>
    <dgm:cxn modelId="{E7721FCB-B0BF-40BB-9DC9-FCB837158EBE}" type="presParOf" srcId="{C916CA70-C9DC-4E4A-B055-89F5873D1160}" destId="{D4F57CBA-A851-4993-B130-E67080E84537}" srcOrd="9" destOrd="0" presId="urn:microsoft.com/office/officeart/2005/8/layout/cycle5"/>
    <dgm:cxn modelId="{FD63E058-3ADF-499F-A5A2-C016990BE513}" type="presParOf" srcId="{C916CA70-C9DC-4E4A-B055-89F5873D1160}" destId="{395F1B48-169C-4536-AFB3-875CC7937309}" srcOrd="10" destOrd="0" presId="urn:microsoft.com/office/officeart/2005/8/layout/cycle5"/>
    <dgm:cxn modelId="{5E6CDF5C-9DF2-4DDC-9E66-372C3547B6AB}" type="presParOf" srcId="{C916CA70-C9DC-4E4A-B055-89F5873D1160}" destId="{FAA7C969-BE9A-415E-A030-A6BB4DB64274}" srcOrd="11" destOrd="0" presId="urn:microsoft.com/office/officeart/2005/8/layout/cycle5"/>
    <dgm:cxn modelId="{E456CFEF-5985-415E-82D0-D112AED76212}" type="presParOf" srcId="{C916CA70-C9DC-4E4A-B055-89F5873D1160}" destId="{1EE2D820-B127-4776-8590-8EA0F67E7505}" srcOrd="12" destOrd="0" presId="urn:microsoft.com/office/officeart/2005/8/layout/cycle5"/>
    <dgm:cxn modelId="{582739D1-553B-4FE4-A9A3-C54A3A939DB9}" type="presParOf" srcId="{C916CA70-C9DC-4E4A-B055-89F5873D1160}" destId="{1DD8D543-DB97-4901-B28B-8357C2AF2263}" srcOrd="13" destOrd="0" presId="urn:microsoft.com/office/officeart/2005/8/layout/cycle5"/>
    <dgm:cxn modelId="{9B88021F-32C2-4B69-B35C-5524B2240EC6}" type="presParOf" srcId="{C916CA70-C9DC-4E4A-B055-89F5873D1160}" destId="{9E8DFE0D-7453-4047-ABBD-2A6DB9FE2991}" srcOrd="14" destOrd="0" presId="urn:microsoft.com/office/officeart/2005/8/layout/cycle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3220AB-7C94-4E75-9F78-F33355C82E6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7BF94-019E-46D9-B826-D8624F0269E9}">
      <dgm:prSet phldrT="[Текст]"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Assalomu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alaykum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dadajon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! (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buva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buvi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…)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39744FA4-912A-4B23-8F06-780F8FF88478}" type="parTrans" cxnId="{13A1BCE4-742B-49AF-A979-0E7405EAC3CF}">
      <dgm:prSet/>
      <dgm:spPr/>
      <dgm:t>
        <a:bodyPr/>
        <a:lstStyle/>
        <a:p>
          <a:endParaRPr lang="ru-RU"/>
        </a:p>
      </dgm:t>
    </dgm:pt>
    <dgm:pt modelId="{BEA56878-F4DD-4680-9E05-EAB80EDE253F}" type="sibTrans" cxnId="{13A1BCE4-742B-49AF-A979-0E7405EAC3CF}">
      <dgm:prSet/>
      <dgm:spPr/>
      <dgm:t>
        <a:bodyPr/>
        <a:lstStyle/>
        <a:p>
          <a:endParaRPr lang="ru-RU"/>
        </a:p>
      </dgm:t>
    </dgm:pt>
    <dgm:pt modelId="{CF0E2B0F-9DAA-495D-B6B4-E1308A5AC125}">
      <dgm:prSet phldrT="[Текст]" custT="1"/>
      <dgm:spPr/>
      <dgm:t>
        <a:bodyPr/>
        <a:lstStyle/>
        <a:p>
          <a:pPr algn="l"/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Amaki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xola,opa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, aka),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keyingi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bekatda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tushmasangiz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meni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o‘tkazib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yuborasizmi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?.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858EB519-2164-46F8-BFF1-3BEFA189D817}" type="parTrans" cxnId="{056E250F-5DED-4817-9E16-6BB234767D23}">
      <dgm:prSet/>
      <dgm:spPr/>
      <dgm:t>
        <a:bodyPr/>
        <a:lstStyle/>
        <a:p>
          <a:endParaRPr lang="ru-RU"/>
        </a:p>
      </dgm:t>
    </dgm:pt>
    <dgm:pt modelId="{BEE72EB4-90DA-439D-9C06-0D17083020D9}" type="sibTrans" cxnId="{056E250F-5DED-4817-9E16-6BB234767D23}">
      <dgm:prSet/>
      <dgm:spPr/>
      <dgm:t>
        <a:bodyPr/>
        <a:lstStyle/>
        <a:p>
          <a:endParaRPr lang="ru-RU"/>
        </a:p>
      </dgm:t>
    </dgm:pt>
    <dgm:pt modelId="{43004B99-491E-4CF0-9D94-F37D51994474}">
      <dgm:prSet phldrT="[Текст]"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Xolajon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mana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buni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sizdan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berib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yuboray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F800B081-A5EC-4034-9E5B-8BA391C2D853}" type="parTrans" cxnId="{6ECD7FE5-3CC4-4740-9BCA-02E1F739334C}">
      <dgm:prSet/>
      <dgm:spPr/>
      <dgm:t>
        <a:bodyPr/>
        <a:lstStyle/>
        <a:p>
          <a:endParaRPr lang="ru-RU"/>
        </a:p>
      </dgm:t>
    </dgm:pt>
    <dgm:pt modelId="{DFFCE411-30BE-49A3-A223-EB0000BB488D}" type="sibTrans" cxnId="{6ECD7FE5-3CC4-4740-9BCA-02E1F739334C}">
      <dgm:prSet/>
      <dgm:spPr/>
      <dgm:t>
        <a:bodyPr/>
        <a:lstStyle/>
        <a:p>
          <a:endParaRPr lang="ru-RU"/>
        </a:p>
      </dgm:t>
    </dgm:pt>
    <dgm:pt modelId="{28D2FC0A-3F87-4AB4-8DF0-8F7583241AB6}">
      <dgm:prSet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Ustoz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menga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yangi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mavzuni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tushuntirib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berasizmi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? 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A856806E-2162-42C8-965A-2B777CE9950D}" type="parTrans" cxnId="{BE38AD56-6206-4848-95B8-62A07102B768}">
      <dgm:prSet/>
      <dgm:spPr/>
      <dgm:t>
        <a:bodyPr/>
        <a:lstStyle/>
        <a:p>
          <a:endParaRPr lang="ru-RU"/>
        </a:p>
      </dgm:t>
    </dgm:pt>
    <dgm:pt modelId="{540223C1-297B-4557-B225-6D061A616BB6}" type="sibTrans" cxnId="{BE38AD56-6206-4848-95B8-62A07102B768}">
      <dgm:prSet/>
      <dgm:spPr/>
      <dgm:t>
        <a:bodyPr/>
        <a:lstStyle/>
        <a:p>
          <a:endParaRPr lang="ru-RU"/>
        </a:p>
      </dgm:t>
    </dgm:pt>
    <dgm:pt modelId="{6A60324A-9044-4511-A8F0-A1A36D90153D}" type="pres">
      <dgm:prSet presAssocID="{AF3220AB-7C94-4E75-9F78-F33355C82E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0EAD91-5BEB-40F9-B889-6B3ABC14D6ED}" type="pres">
      <dgm:prSet presAssocID="{9957BF94-019E-46D9-B826-D8624F0269E9}" presName="parentLin" presStyleCnt="0"/>
      <dgm:spPr/>
    </dgm:pt>
    <dgm:pt modelId="{C2427F93-B4F8-409F-901D-D7344687F503}" type="pres">
      <dgm:prSet presAssocID="{9957BF94-019E-46D9-B826-D8624F0269E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B327338-46A4-4CDD-BCA7-84D0D02885E2}" type="pres">
      <dgm:prSet presAssocID="{9957BF94-019E-46D9-B826-D8624F0269E9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F9A04-61FC-4A00-A38B-B927267458D6}" type="pres">
      <dgm:prSet presAssocID="{9957BF94-019E-46D9-B826-D8624F0269E9}" presName="negativeSpace" presStyleCnt="0"/>
      <dgm:spPr/>
    </dgm:pt>
    <dgm:pt modelId="{A3014824-116B-4724-BB6B-084ACA315A0C}" type="pres">
      <dgm:prSet presAssocID="{9957BF94-019E-46D9-B826-D8624F0269E9}" presName="childText" presStyleLbl="conFgAcc1" presStyleIdx="0" presStyleCnt="4">
        <dgm:presLayoutVars>
          <dgm:bulletEnabled val="1"/>
        </dgm:presLayoutVars>
      </dgm:prSet>
      <dgm:spPr/>
    </dgm:pt>
    <dgm:pt modelId="{3E6B280B-6E3D-4A5F-859E-46311ECC0B66}" type="pres">
      <dgm:prSet presAssocID="{BEA56878-F4DD-4680-9E05-EAB80EDE253F}" presName="spaceBetweenRectangles" presStyleCnt="0"/>
      <dgm:spPr/>
    </dgm:pt>
    <dgm:pt modelId="{6EC62177-435A-44BF-9337-47512B56CC37}" type="pres">
      <dgm:prSet presAssocID="{CF0E2B0F-9DAA-495D-B6B4-E1308A5AC125}" presName="parentLin" presStyleCnt="0"/>
      <dgm:spPr/>
    </dgm:pt>
    <dgm:pt modelId="{002BFF4D-238D-4ED0-8D70-6A9A06381F55}" type="pres">
      <dgm:prSet presAssocID="{CF0E2B0F-9DAA-495D-B6B4-E1308A5AC12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DEE0F20-5656-45C3-94F6-BC74E4ADA149}" type="pres">
      <dgm:prSet presAssocID="{CF0E2B0F-9DAA-495D-B6B4-E1308A5AC125}" presName="parentText" presStyleLbl="node1" presStyleIdx="1" presStyleCnt="4" custScaleX="142857" custScaleY="205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63892-34F3-46EC-8DE8-E9BBBC06C545}" type="pres">
      <dgm:prSet presAssocID="{CF0E2B0F-9DAA-495D-B6B4-E1308A5AC125}" presName="negativeSpace" presStyleCnt="0"/>
      <dgm:spPr/>
    </dgm:pt>
    <dgm:pt modelId="{DD34AC57-1CF5-48FD-8EE2-1F4DC2DB65DE}" type="pres">
      <dgm:prSet presAssocID="{CF0E2B0F-9DAA-495D-B6B4-E1308A5AC125}" presName="childText" presStyleLbl="conFgAcc1" presStyleIdx="1" presStyleCnt="4">
        <dgm:presLayoutVars>
          <dgm:bulletEnabled val="1"/>
        </dgm:presLayoutVars>
      </dgm:prSet>
      <dgm:spPr/>
    </dgm:pt>
    <dgm:pt modelId="{81A69171-8A54-49D6-BA5E-3065ACC082AD}" type="pres">
      <dgm:prSet presAssocID="{BEE72EB4-90DA-439D-9C06-0D17083020D9}" presName="spaceBetweenRectangles" presStyleCnt="0"/>
      <dgm:spPr/>
    </dgm:pt>
    <dgm:pt modelId="{9770F667-E0E2-4CE2-8E59-71BEC5502211}" type="pres">
      <dgm:prSet presAssocID="{28D2FC0A-3F87-4AB4-8DF0-8F7583241AB6}" presName="parentLin" presStyleCnt="0"/>
      <dgm:spPr/>
    </dgm:pt>
    <dgm:pt modelId="{AE36423E-2AA1-4613-A74C-798FC85FFC94}" type="pres">
      <dgm:prSet presAssocID="{28D2FC0A-3F87-4AB4-8DF0-8F7583241AB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5B8B54B-327E-4394-8CEA-F9AC967644D1}" type="pres">
      <dgm:prSet presAssocID="{28D2FC0A-3F87-4AB4-8DF0-8F7583241AB6}" presName="parentText" presStyleLbl="node1" presStyleIdx="2" presStyleCnt="4" custScaleX="142857" custScaleY="1797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C1354-7AD8-46C2-9D9A-6C907600CBEA}" type="pres">
      <dgm:prSet presAssocID="{28D2FC0A-3F87-4AB4-8DF0-8F7583241AB6}" presName="negativeSpace" presStyleCnt="0"/>
      <dgm:spPr/>
    </dgm:pt>
    <dgm:pt modelId="{D96175DE-B173-416A-A160-ADAB2FFB764D}" type="pres">
      <dgm:prSet presAssocID="{28D2FC0A-3F87-4AB4-8DF0-8F7583241AB6}" presName="childText" presStyleLbl="conFgAcc1" presStyleIdx="2" presStyleCnt="4">
        <dgm:presLayoutVars>
          <dgm:bulletEnabled val="1"/>
        </dgm:presLayoutVars>
      </dgm:prSet>
      <dgm:spPr/>
    </dgm:pt>
    <dgm:pt modelId="{24B86997-B502-427A-A1AF-AEC4E0C9DE10}" type="pres">
      <dgm:prSet presAssocID="{540223C1-297B-4557-B225-6D061A616BB6}" presName="spaceBetweenRectangles" presStyleCnt="0"/>
      <dgm:spPr/>
    </dgm:pt>
    <dgm:pt modelId="{F512B33F-464B-49FD-AD7D-0E30378B95D7}" type="pres">
      <dgm:prSet presAssocID="{43004B99-491E-4CF0-9D94-F37D51994474}" presName="parentLin" presStyleCnt="0"/>
      <dgm:spPr/>
    </dgm:pt>
    <dgm:pt modelId="{E180CE1B-E4B1-4832-818D-3132BAFD10B0}" type="pres">
      <dgm:prSet presAssocID="{43004B99-491E-4CF0-9D94-F37D5199447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C894D03-9514-4A32-B4E9-391A2BE8F2CB}" type="pres">
      <dgm:prSet presAssocID="{43004B99-491E-4CF0-9D94-F37D51994474}" presName="parentText" presStyleLbl="node1" presStyleIdx="3" presStyleCnt="4" custScaleX="142857" custLinFactNeighborX="-14069" custLinFactNeighborY="2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63D96-F0BB-42C5-9BBD-75C330280DEB}" type="pres">
      <dgm:prSet presAssocID="{43004B99-491E-4CF0-9D94-F37D51994474}" presName="negativeSpace" presStyleCnt="0"/>
      <dgm:spPr/>
    </dgm:pt>
    <dgm:pt modelId="{C79DEA94-2969-46FE-8F20-A75258CD313A}" type="pres">
      <dgm:prSet presAssocID="{43004B99-491E-4CF0-9D94-F37D5199447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458C10C-B0A2-4863-B725-B58CB23347B9}" type="presOf" srcId="{9957BF94-019E-46D9-B826-D8624F0269E9}" destId="{C2427F93-B4F8-409F-901D-D7344687F503}" srcOrd="0" destOrd="0" presId="urn:microsoft.com/office/officeart/2005/8/layout/list1"/>
    <dgm:cxn modelId="{BE38AD56-6206-4848-95B8-62A07102B768}" srcId="{AF3220AB-7C94-4E75-9F78-F33355C82E61}" destId="{28D2FC0A-3F87-4AB4-8DF0-8F7583241AB6}" srcOrd="2" destOrd="0" parTransId="{A856806E-2162-42C8-965A-2B777CE9950D}" sibTransId="{540223C1-297B-4557-B225-6D061A616BB6}"/>
    <dgm:cxn modelId="{A2688C29-01F1-47DF-9AE5-BA3E19B3B02E}" type="presOf" srcId="{43004B99-491E-4CF0-9D94-F37D51994474}" destId="{8C894D03-9514-4A32-B4E9-391A2BE8F2CB}" srcOrd="1" destOrd="0" presId="urn:microsoft.com/office/officeart/2005/8/layout/list1"/>
    <dgm:cxn modelId="{2440D396-27FB-4313-AF3B-CE331C1E3223}" type="presOf" srcId="{43004B99-491E-4CF0-9D94-F37D51994474}" destId="{E180CE1B-E4B1-4832-818D-3132BAFD10B0}" srcOrd="0" destOrd="0" presId="urn:microsoft.com/office/officeart/2005/8/layout/list1"/>
    <dgm:cxn modelId="{9B168DF2-F362-4F98-9CD9-A8DE760CCD78}" type="presOf" srcId="{AF3220AB-7C94-4E75-9F78-F33355C82E61}" destId="{6A60324A-9044-4511-A8F0-A1A36D90153D}" srcOrd="0" destOrd="0" presId="urn:microsoft.com/office/officeart/2005/8/layout/list1"/>
    <dgm:cxn modelId="{6ECD7FE5-3CC4-4740-9BCA-02E1F739334C}" srcId="{AF3220AB-7C94-4E75-9F78-F33355C82E61}" destId="{43004B99-491E-4CF0-9D94-F37D51994474}" srcOrd="3" destOrd="0" parTransId="{F800B081-A5EC-4034-9E5B-8BA391C2D853}" sibTransId="{DFFCE411-30BE-49A3-A223-EB0000BB488D}"/>
    <dgm:cxn modelId="{13A1BCE4-742B-49AF-A979-0E7405EAC3CF}" srcId="{AF3220AB-7C94-4E75-9F78-F33355C82E61}" destId="{9957BF94-019E-46D9-B826-D8624F0269E9}" srcOrd="0" destOrd="0" parTransId="{39744FA4-912A-4B23-8F06-780F8FF88478}" sibTransId="{BEA56878-F4DD-4680-9E05-EAB80EDE253F}"/>
    <dgm:cxn modelId="{E2F00FDA-0C61-4763-A91D-3A4FC6ACE308}" type="presOf" srcId="{CF0E2B0F-9DAA-495D-B6B4-E1308A5AC125}" destId="{002BFF4D-238D-4ED0-8D70-6A9A06381F55}" srcOrd="0" destOrd="0" presId="urn:microsoft.com/office/officeart/2005/8/layout/list1"/>
    <dgm:cxn modelId="{C5F8D2E5-E455-4ADD-AE69-22299762BF86}" type="presOf" srcId="{9957BF94-019E-46D9-B826-D8624F0269E9}" destId="{EB327338-46A4-4CDD-BCA7-84D0D02885E2}" srcOrd="1" destOrd="0" presId="urn:microsoft.com/office/officeart/2005/8/layout/list1"/>
    <dgm:cxn modelId="{056E250F-5DED-4817-9E16-6BB234767D23}" srcId="{AF3220AB-7C94-4E75-9F78-F33355C82E61}" destId="{CF0E2B0F-9DAA-495D-B6B4-E1308A5AC125}" srcOrd="1" destOrd="0" parTransId="{858EB519-2164-46F8-BFF1-3BEFA189D817}" sibTransId="{BEE72EB4-90DA-439D-9C06-0D17083020D9}"/>
    <dgm:cxn modelId="{37F8D449-69AE-4047-9A20-F734C8EBC2D7}" type="presOf" srcId="{28D2FC0A-3F87-4AB4-8DF0-8F7583241AB6}" destId="{AE36423E-2AA1-4613-A74C-798FC85FFC94}" srcOrd="0" destOrd="0" presId="urn:microsoft.com/office/officeart/2005/8/layout/list1"/>
    <dgm:cxn modelId="{EB16AB4C-CC15-45C9-8131-7C805AD43953}" type="presOf" srcId="{CF0E2B0F-9DAA-495D-B6B4-E1308A5AC125}" destId="{6DEE0F20-5656-45C3-94F6-BC74E4ADA149}" srcOrd="1" destOrd="0" presId="urn:microsoft.com/office/officeart/2005/8/layout/list1"/>
    <dgm:cxn modelId="{EBEC351E-1D92-4DEE-91C7-4B225C720DC9}" type="presOf" srcId="{28D2FC0A-3F87-4AB4-8DF0-8F7583241AB6}" destId="{15B8B54B-327E-4394-8CEA-F9AC967644D1}" srcOrd="1" destOrd="0" presId="urn:microsoft.com/office/officeart/2005/8/layout/list1"/>
    <dgm:cxn modelId="{E1147272-4401-449B-873D-B490C60C5D92}" type="presParOf" srcId="{6A60324A-9044-4511-A8F0-A1A36D90153D}" destId="{490EAD91-5BEB-40F9-B889-6B3ABC14D6ED}" srcOrd="0" destOrd="0" presId="urn:microsoft.com/office/officeart/2005/8/layout/list1"/>
    <dgm:cxn modelId="{48FE4816-6EA5-40D8-BAC1-5400B0D8F019}" type="presParOf" srcId="{490EAD91-5BEB-40F9-B889-6B3ABC14D6ED}" destId="{C2427F93-B4F8-409F-901D-D7344687F503}" srcOrd="0" destOrd="0" presId="urn:microsoft.com/office/officeart/2005/8/layout/list1"/>
    <dgm:cxn modelId="{6A4D0CF0-9F1E-47C7-832F-3091A9F9CF6D}" type="presParOf" srcId="{490EAD91-5BEB-40F9-B889-6B3ABC14D6ED}" destId="{EB327338-46A4-4CDD-BCA7-84D0D02885E2}" srcOrd="1" destOrd="0" presId="urn:microsoft.com/office/officeart/2005/8/layout/list1"/>
    <dgm:cxn modelId="{B20B239B-4055-416E-A7DF-995F21C918A8}" type="presParOf" srcId="{6A60324A-9044-4511-A8F0-A1A36D90153D}" destId="{F8FF9A04-61FC-4A00-A38B-B927267458D6}" srcOrd="1" destOrd="0" presId="urn:microsoft.com/office/officeart/2005/8/layout/list1"/>
    <dgm:cxn modelId="{4DF1C0FC-C06B-4F2F-AAAD-AA388E70060E}" type="presParOf" srcId="{6A60324A-9044-4511-A8F0-A1A36D90153D}" destId="{A3014824-116B-4724-BB6B-084ACA315A0C}" srcOrd="2" destOrd="0" presId="urn:microsoft.com/office/officeart/2005/8/layout/list1"/>
    <dgm:cxn modelId="{C817167A-DDCD-4CCE-AED8-417F61CABF83}" type="presParOf" srcId="{6A60324A-9044-4511-A8F0-A1A36D90153D}" destId="{3E6B280B-6E3D-4A5F-859E-46311ECC0B66}" srcOrd="3" destOrd="0" presId="urn:microsoft.com/office/officeart/2005/8/layout/list1"/>
    <dgm:cxn modelId="{A76DD07B-5D20-4525-A78E-122EC90E5487}" type="presParOf" srcId="{6A60324A-9044-4511-A8F0-A1A36D90153D}" destId="{6EC62177-435A-44BF-9337-47512B56CC37}" srcOrd="4" destOrd="0" presId="urn:microsoft.com/office/officeart/2005/8/layout/list1"/>
    <dgm:cxn modelId="{D5776A1C-F1AB-49FD-B02D-1F1DFA006A36}" type="presParOf" srcId="{6EC62177-435A-44BF-9337-47512B56CC37}" destId="{002BFF4D-238D-4ED0-8D70-6A9A06381F55}" srcOrd="0" destOrd="0" presId="urn:microsoft.com/office/officeart/2005/8/layout/list1"/>
    <dgm:cxn modelId="{BD30E3FA-AC52-47B7-AC95-B81A76144D2E}" type="presParOf" srcId="{6EC62177-435A-44BF-9337-47512B56CC37}" destId="{6DEE0F20-5656-45C3-94F6-BC74E4ADA149}" srcOrd="1" destOrd="0" presId="urn:microsoft.com/office/officeart/2005/8/layout/list1"/>
    <dgm:cxn modelId="{8BD9408F-0DB1-42C6-A48E-C311F9341AB1}" type="presParOf" srcId="{6A60324A-9044-4511-A8F0-A1A36D90153D}" destId="{AD563892-34F3-46EC-8DE8-E9BBBC06C545}" srcOrd="5" destOrd="0" presId="urn:microsoft.com/office/officeart/2005/8/layout/list1"/>
    <dgm:cxn modelId="{3447A65F-1DF1-46CC-8219-C8EB3CD05192}" type="presParOf" srcId="{6A60324A-9044-4511-A8F0-A1A36D90153D}" destId="{DD34AC57-1CF5-48FD-8EE2-1F4DC2DB65DE}" srcOrd="6" destOrd="0" presId="urn:microsoft.com/office/officeart/2005/8/layout/list1"/>
    <dgm:cxn modelId="{77A0ECE1-9970-419E-857E-DF214FDCF69B}" type="presParOf" srcId="{6A60324A-9044-4511-A8F0-A1A36D90153D}" destId="{81A69171-8A54-49D6-BA5E-3065ACC082AD}" srcOrd="7" destOrd="0" presId="urn:microsoft.com/office/officeart/2005/8/layout/list1"/>
    <dgm:cxn modelId="{0BFC6290-10AB-44FC-B26A-7E2500450D49}" type="presParOf" srcId="{6A60324A-9044-4511-A8F0-A1A36D90153D}" destId="{9770F667-E0E2-4CE2-8E59-71BEC5502211}" srcOrd="8" destOrd="0" presId="urn:microsoft.com/office/officeart/2005/8/layout/list1"/>
    <dgm:cxn modelId="{E0AB4B6E-AAF8-4846-8F53-5B37F6B0318B}" type="presParOf" srcId="{9770F667-E0E2-4CE2-8E59-71BEC5502211}" destId="{AE36423E-2AA1-4613-A74C-798FC85FFC94}" srcOrd="0" destOrd="0" presId="urn:microsoft.com/office/officeart/2005/8/layout/list1"/>
    <dgm:cxn modelId="{792BD639-11DD-4523-944B-15255F792689}" type="presParOf" srcId="{9770F667-E0E2-4CE2-8E59-71BEC5502211}" destId="{15B8B54B-327E-4394-8CEA-F9AC967644D1}" srcOrd="1" destOrd="0" presId="urn:microsoft.com/office/officeart/2005/8/layout/list1"/>
    <dgm:cxn modelId="{A992FD29-2C28-4798-8F48-2CD9E9856E5B}" type="presParOf" srcId="{6A60324A-9044-4511-A8F0-A1A36D90153D}" destId="{83CC1354-7AD8-46C2-9D9A-6C907600CBEA}" srcOrd="9" destOrd="0" presId="urn:microsoft.com/office/officeart/2005/8/layout/list1"/>
    <dgm:cxn modelId="{0747A8A1-055F-40EF-B9C6-864A370177AB}" type="presParOf" srcId="{6A60324A-9044-4511-A8F0-A1A36D90153D}" destId="{D96175DE-B173-416A-A160-ADAB2FFB764D}" srcOrd="10" destOrd="0" presId="urn:microsoft.com/office/officeart/2005/8/layout/list1"/>
    <dgm:cxn modelId="{4DCC42F4-D097-40FA-A5D9-603C8A5B89E6}" type="presParOf" srcId="{6A60324A-9044-4511-A8F0-A1A36D90153D}" destId="{24B86997-B502-427A-A1AF-AEC4E0C9DE10}" srcOrd="11" destOrd="0" presId="urn:microsoft.com/office/officeart/2005/8/layout/list1"/>
    <dgm:cxn modelId="{D6106011-316F-4965-9CBC-9053DE5D03E5}" type="presParOf" srcId="{6A60324A-9044-4511-A8F0-A1A36D90153D}" destId="{F512B33F-464B-49FD-AD7D-0E30378B95D7}" srcOrd="12" destOrd="0" presId="urn:microsoft.com/office/officeart/2005/8/layout/list1"/>
    <dgm:cxn modelId="{DCCB4E4C-BC52-41AC-B456-5F557F56ED3D}" type="presParOf" srcId="{F512B33F-464B-49FD-AD7D-0E30378B95D7}" destId="{E180CE1B-E4B1-4832-818D-3132BAFD10B0}" srcOrd="0" destOrd="0" presId="urn:microsoft.com/office/officeart/2005/8/layout/list1"/>
    <dgm:cxn modelId="{7C27A3E8-88AA-42BD-90A8-DDE0DAD657CE}" type="presParOf" srcId="{F512B33F-464B-49FD-AD7D-0E30378B95D7}" destId="{8C894D03-9514-4A32-B4E9-391A2BE8F2CB}" srcOrd="1" destOrd="0" presId="urn:microsoft.com/office/officeart/2005/8/layout/list1"/>
    <dgm:cxn modelId="{3F0EAEBA-45CF-4A80-B69F-3E4046A55992}" type="presParOf" srcId="{6A60324A-9044-4511-A8F0-A1A36D90153D}" destId="{EF963D96-F0BB-42C5-9BBD-75C330280DEB}" srcOrd="13" destOrd="0" presId="urn:microsoft.com/office/officeart/2005/8/layout/list1"/>
    <dgm:cxn modelId="{10DC3164-B845-42B9-8B7C-04DC3E1E5014}" type="presParOf" srcId="{6A60324A-9044-4511-A8F0-A1A36D90153D}" destId="{C79DEA94-2969-46FE-8F20-A75258CD313A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24063" y="2571750"/>
            <a:ext cx="5715000" cy="2517675"/>
          </a:xfrm>
          <a:prstGeom prst="rect">
            <a:avLst/>
          </a:prstGeom>
        </p:spPr>
        <p:txBody>
          <a:bodyPr lIns="0" tIns="29526" rIns="0" bIns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sz="370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Mavzu: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otlari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otlarining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27100" y="2644775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927100" y="4438650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296525" y="1146175"/>
            <a:ext cx="569913" cy="447675"/>
          </a:xfrm>
          <a:prstGeom prst="rect">
            <a:avLst/>
          </a:prstGeom>
        </p:spPr>
        <p:txBody>
          <a:bodyPr lIns="0" tIns="25500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sz="27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win7 32\Desktop\EIjYmZYWkAAen4k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17455" r="17455"/>
          <a:stretch>
            <a:fillRect/>
          </a:stretch>
        </p:blipFill>
        <p:spPr bwMode="auto">
          <a:xfrm>
            <a:off x="7739074" y="2500306"/>
            <a:ext cx="3643338" cy="3621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O‘QING.TINGLANG. SO‘ZLANG.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084" y="1071547"/>
            <a:ext cx="11787270" cy="584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Onamning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aytishlaricha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shifokorlar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davolashgan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men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davolayman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oldilariga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maqsad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sababli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kasbini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tanlagan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oilaviy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shifoxonada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ishlaydilar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Haftada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shifoxonasida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navbatchilik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Yakshanba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oilamiz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davrasida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Men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695325" y="1214438"/>
            <a:ext cx="1108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6238876" y="1785926"/>
            <a:ext cx="5572125" cy="4000500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Ota-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onamiz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biz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qayg‘uradilar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80960" y="1643050"/>
          <a:ext cx="550072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695325" y="1214438"/>
            <a:ext cx="1108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309522" y="1928802"/>
            <a:ext cx="5929312" cy="400050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Bobom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hunarni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o‘rgatdi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53190" y="1714464"/>
          <a:ext cx="5429288" cy="492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695325" y="1214438"/>
            <a:ext cx="1108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6310313" y="1785938"/>
            <a:ext cx="5643603" cy="40005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birdam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orzusiga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yetadi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23836" y="1714488"/>
          <a:ext cx="542928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695325" y="1214438"/>
            <a:ext cx="1108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380960" y="1857364"/>
            <a:ext cx="5286412" cy="400050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sayohatga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chiqishni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rejalashtirdik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024562" y="1857364"/>
          <a:ext cx="585791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8084" y="285728"/>
            <a:ext cx="11644394" cy="71435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MUOMALA ODOBI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595313" y="1357313"/>
            <a:ext cx="11001375" cy="1931987"/>
          </a:xfrm>
        </p:spPr>
        <p:txBody>
          <a:bodyPr/>
          <a:lstStyle/>
          <a:p>
            <a:pPr marL="447675" indent="0" algn="ctr" eaLnBrk="1" hangingPunct="1">
              <a:spcBef>
                <a:spcPct val="0"/>
              </a:spcBef>
              <a:buFontTx/>
              <a:buNone/>
            </a:pPr>
            <a:endParaRPr lang="en-US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indent="0" algn="ctr" eaLnBrk="1" hangingPunct="1">
              <a:spcBef>
                <a:spcPct val="0"/>
              </a:spcBef>
              <a:buFontTx/>
              <a:buNone/>
            </a:pPr>
            <a:endParaRPr lang="en-US" sz="480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hangingPunct="1">
              <a:spcBef>
                <a:spcPct val="0"/>
              </a:spcBef>
              <a:buFontTx/>
              <a:buNone/>
            </a:pPr>
            <a:endParaRPr lang="en-US" sz="4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graphicFrame>
        <p:nvGraphicFramePr>
          <p:cNvPr id="17" name="Схема 16"/>
          <p:cNvGraphicFramePr/>
          <p:nvPr/>
        </p:nvGraphicFramePr>
        <p:xfrm>
          <a:off x="309522" y="1357298"/>
          <a:ext cx="115729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8084" y="285728"/>
            <a:ext cx="11644394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O‘YLA, IZLA, TOP!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026" name="Picture 2" descr="C:\Users\win7 32\Desktop\9a148386886e2fe9341bfdf453809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0" y="1214423"/>
            <a:ext cx="4572032" cy="2214578"/>
          </a:xfrm>
          <a:prstGeom prst="rect">
            <a:avLst/>
          </a:prstGeom>
          <a:noFill/>
        </p:spPr>
      </p:pic>
      <p:pic>
        <p:nvPicPr>
          <p:cNvPr id="1027" name="Picture 3" descr="C:\Users\win7 32\Desktop\Red-tulip-green-background_3840x2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80" y="4000504"/>
            <a:ext cx="4572032" cy="2143140"/>
          </a:xfrm>
          <a:prstGeom prst="rect">
            <a:avLst/>
          </a:prstGeom>
          <a:noFill/>
        </p:spPr>
      </p:pic>
      <p:pic>
        <p:nvPicPr>
          <p:cNvPr id="1028" name="Picture 4" descr="C:\Users\win7 32\Desktop\230cd5442145eb65fe0efc5bf9717e5f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464" y="1714488"/>
            <a:ext cx="5143536" cy="36455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10380" y="3500438"/>
            <a:ext cx="4500594" cy="428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10380" y="6215082"/>
            <a:ext cx="4572032" cy="428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lola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8216" y="5572140"/>
            <a:ext cx="4500594" cy="428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bola,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8084" y="285728"/>
            <a:ext cx="11644394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O‘YLA, IZLA, TOP!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81818" y="5572140"/>
            <a:ext cx="4572032" cy="428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karvon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o‘tar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8216" y="5572140"/>
            <a:ext cx="4500594" cy="428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hurar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7 32\Desktop\Собака-лабрадор-фо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16" y="1857364"/>
            <a:ext cx="4429156" cy="3292880"/>
          </a:xfrm>
          <a:prstGeom prst="rect">
            <a:avLst/>
          </a:prstGeom>
          <a:noFill/>
        </p:spPr>
      </p:pic>
      <p:pic>
        <p:nvPicPr>
          <p:cNvPr id="2051" name="Picture 3" descr="C:\Users\win7 32\Desktop\4c9c645eb3d5fe6ed5c0d701f0e83f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942" y="1928802"/>
            <a:ext cx="4929221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8084" y="285728"/>
            <a:ext cx="11644394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O‘YLA, IZLA, TOP!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81818" y="5286388"/>
            <a:ext cx="4572032" cy="1071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daraxtning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qimirlamaydi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8216" y="5357826"/>
            <a:ext cx="4500594" cy="1000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7 32\Desktop\5797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38216" y="1643050"/>
            <a:ext cx="4500594" cy="3527810"/>
          </a:xfrm>
          <a:prstGeom prst="rect">
            <a:avLst/>
          </a:prstGeom>
          <a:noFill/>
        </p:spPr>
      </p:pic>
      <p:pic>
        <p:nvPicPr>
          <p:cNvPr id="3075" name="Picture 3" descr="C:\Users\win7 32\Desktop\regnum_picture_1572209650396525_norm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1819" y="1643050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2613" y="1714500"/>
            <a:ext cx="8640762" cy="307776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1.Yasama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otlari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tub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otlariga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2.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murojaat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shaklida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matni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0188"/>
            <a:ext cx="26765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2613" y="1714500"/>
            <a:ext cx="8640762" cy="307776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1.Zardo‘zlik,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binokorlik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kulolchilik</a:t>
            </a:r>
            <a:endParaRPr lang="en-US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2.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davrasida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yarating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0188"/>
            <a:ext cx="26765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95275" y="1714500"/>
            <a:ext cx="5357849" cy="430887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Zardo‘zlik-bezak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san’ati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Zardo‘zlik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amaliy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san’atning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nozik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ipak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kashta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tikib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bezak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yaratadigan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sohasi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3074" name="Picture 2" descr="C:\Users\win7 32\Desktop\720__qCWlQBBsw5yI1_evjuvTNlOzZJORe2z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2" y="1500174"/>
            <a:ext cx="5929354" cy="4591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95275" y="1571612"/>
            <a:ext cx="5286412" cy="485778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Binokorlik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bino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inshoot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qurilishi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binokorlar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inshootlar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qurilmoqda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027" name="Picture 3" descr="C:\Users\win7 32\Desktop\720__qisDBR3o3xtYHonXaxy4gzKyYOJEl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1686" y="1357298"/>
            <a:ext cx="6000792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95275" y="1357298"/>
            <a:ext cx="5643601" cy="369331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Kulolchilik-hunarmandlikning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loydan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buyumlar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tayyorlaydigan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Kulolchilikda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hom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ashyo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tuproq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050" name="Picture 2" descr="C:\Users\win7 32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428736"/>
            <a:ext cx="5786478" cy="47767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588" y="1214422"/>
            <a:ext cx="1057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borishini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5274" y="5500702"/>
            <a:ext cx="5000660" cy="10715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bankka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boradilar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81752" y="5500702"/>
            <a:ext cx="5072098" cy="10715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shifoxonada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ishlaydilar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7 32\Desktop\bolalrda-s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2" y="2000240"/>
            <a:ext cx="5072098" cy="3343518"/>
          </a:xfrm>
          <a:prstGeom prst="rect">
            <a:avLst/>
          </a:prstGeom>
          <a:noFill/>
        </p:spPr>
      </p:pic>
      <p:pic>
        <p:nvPicPr>
          <p:cNvPr id="2051" name="Picture 3" descr="C:\Users\win7 32\Desktop\e5kMLy15157320521724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2000240"/>
            <a:ext cx="5000660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6778" y="4857760"/>
            <a:ext cx="3857652" cy="1071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Opam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qandolat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korxonasiga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boradi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96066" y="5429264"/>
            <a:ext cx="4000528" cy="1000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universitetga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boradi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7 32\Desktop\Rasmlar\_X8sX4YbsXw9dBppuF5RHdtqydI8Us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8" y="1643050"/>
            <a:ext cx="4823950" cy="3214710"/>
          </a:xfrm>
          <a:prstGeom prst="rect">
            <a:avLst/>
          </a:prstGeom>
          <a:noFill/>
        </p:spPr>
      </p:pic>
      <p:pic>
        <p:nvPicPr>
          <p:cNvPr id="3074" name="Picture 2" descr="C:\Users\win7 32\Desktop\5-_2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26" y="1357298"/>
            <a:ext cx="4494997" cy="3076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6778" y="4857760"/>
            <a:ext cx="4071966" cy="1071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Xolam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tikuvchi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96066" y="5429264"/>
            <a:ext cx="4000528" cy="1000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Amakim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qurilishda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ishlaydi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Rasmlar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40" y="1571612"/>
            <a:ext cx="4143404" cy="2928958"/>
          </a:xfrm>
          <a:prstGeom prst="rect">
            <a:avLst/>
          </a:prstGeom>
          <a:noFill/>
        </p:spPr>
      </p:pic>
      <p:pic>
        <p:nvPicPr>
          <p:cNvPr id="3" name="Picture 2" descr="C:\Users\win7 32\Desktop\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0" y="1857364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8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2-TOPSHIRIQ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" y="1285874"/>
            <a:ext cx="5429250" cy="785804"/>
          </a:xfrm>
          <a:prstGeom prst="roundRect">
            <a:avLst>
              <a:gd name="adj" fmla="val 2541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Bobur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ketyapsanmi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2285992"/>
            <a:ext cx="5429250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amakimnikiga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ketyapman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00" y="3143248"/>
            <a:ext cx="5429250" cy="9286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Amaking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kompyuter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dasturi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muhandislar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9522" y="4857760"/>
            <a:ext cx="5572164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 ham “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Kompyuter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bilimdoni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tanloviga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tayyorgarlik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ko‘ryapman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24563" y="1285874"/>
            <a:ext cx="5715000" cy="7858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Бобур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ты идёшь домой?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24563" y="2285992"/>
            <a:ext cx="5715000" cy="64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Нет, я иду к дяде.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24563" y="3143247"/>
            <a:ext cx="5715000" cy="8572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Твой дядя специалист по компьютерной программе?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24563" y="4214818"/>
            <a:ext cx="5715000" cy="5000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Да, друг.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000" y="5857892"/>
            <a:ext cx="5429250" cy="7857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Biznikiga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o‘rganamiz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1000" y="4214817"/>
            <a:ext cx="5429250" cy="5000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Ha,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24563" y="4857760"/>
            <a:ext cx="5715000" cy="8572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-Я тоже готовлюсь к конкурсу «Компьютерный знаток».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24563" y="5857893"/>
            <a:ext cx="5715000" cy="785796"/>
          </a:xfrm>
          <a:prstGeom prst="roundRect">
            <a:avLst>
              <a:gd name="adj" fmla="val 2792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Приходи к нам в месте будем готовиться.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8318504</TotalTime>
  <Words>528</Words>
  <Application>Microsoft Office PowerPoint</Application>
  <PresentationFormat>Произвольный</PresentationFormat>
  <Paragraphs>109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O‘zbek tili</vt:lpstr>
      <vt:lpstr>MUSTAQIL BAJARISH UCHUN TOPSHIRIQLAR:</vt:lpstr>
      <vt:lpstr>MUSTAQIL BAJARISH UCHUN TOPSHIRIQLAR:</vt:lpstr>
      <vt:lpstr>MUSTAQIL BAJARISH UCHUN TOPSHIRIQLAR:</vt:lpstr>
      <vt:lpstr>MUSTAQIL BAJARISH UCHUN TOPSHIRIQLAR:</vt:lpstr>
      <vt:lpstr>1-TOPSHIRIQ</vt:lpstr>
      <vt:lpstr>1-TOPSHIRIQ</vt:lpstr>
      <vt:lpstr>1-TOPSHIRIQ</vt:lpstr>
      <vt:lpstr>2-TOPSHIRIQ</vt:lpstr>
      <vt:lpstr>O‘QING.TINGLANG. SO‘ZLANG.</vt:lpstr>
      <vt:lpstr>1-MASHQ </vt:lpstr>
      <vt:lpstr>1-MASHQ </vt:lpstr>
      <vt:lpstr>1-MASHQ </vt:lpstr>
      <vt:lpstr>1-MASHQ </vt:lpstr>
      <vt:lpstr> MUOMALA ODOBI</vt:lpstr>
      <vt:lpstr>O‘YLA, IZLA, TOP!</vt:lpstr>
      <vt:lpstr>O‘YLA, IZLA, TOP!</vt:lpstr>
      <vt:lpstr>O‘YLA, IZLA, TOP!</vt:lpstr>
      <vt:lpstr>MUSTAQIL BAJARISH UCHUN TOPSHIRIQLAR: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346</cp:revision>
  <dcterms:created xsi:type="dcterms:W3CDTF">2020-08-03T09:44:14Z</dcterms:created>
  <dcterms:modified xsi:type="dcterms:W3CDTF">2020-09-24T17:30:49Z</dcterms:modified>
</cp:coreProperties>
</file>