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327" r:id="rId3"/>
    <p:sldId id="328" r:id="rId4"/>
    <p:sldId id="329" r:id="rId5"/>
    <p:sldId id="330" r:id="rId6"/>
    <p:sldId id="316" r:id="rId7"/>
    <p:sldId id="331" r:id="rId8"/>
    <p:sldId id="332" r:id="rId9"/>
    <p:sldId id="333" r:id="rId10"/>
    <p:sldId id="334" r:id="rId11"/>
    <p:sldId id="335" r:id="rId12"/>
    <p:sldId id="336" r:id="rId13"/>
    <p:sldId id="317" r:id="rId14"/>
    <p:sldId id="308" r:id="rId15"/>
    <p:sldId id="337" r:id="rId16"/>
    <p:sldId id="338" r:id="rId17"/>
    <p:sldId id="339" r:id="rId18"/>
    <p:sldId id="340" r:id="rId19"/>
    <p:sldId id="341" r:id="rId20"/>
    <p:sldId id="27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00AC3-EC0D-4BA9-AA58-A5D42D9AEA85}" type="doc">
      <dgm:prSet loTypeId="urn:microsoft.com/office/officeart/2005/8/layout/pList2" loCatId="list" qsTypeId="urn:microsoft.com/office/officeart/2005/8/quickstyle/simple3" qsCatId="simple" csTypeId="urn:microsoft.com/office/officeart/2005/8/colors/colorful3" csCatId="colorful" phldr="1"/>
      <dgm:spPr/>
    </dgm:pt>
    <dgm:pt modelId="{CA254652-421B-469C-A081-FDE7F944FCF5}">
      <dgm:prSet phldrT="[Текст]" custT="1"/>
      <dgm:spPr/>
      <dgm:t>
        <a:bodyPr/>
        <a:lstStyle/>
        <a:p>
          <a:pPr algn="l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Tog‘am-tadbirhor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l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kun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davomida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hamkorlar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ishlaydilar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/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E63A869-A5A7-4B69-89BA-B5709415FFEC}" type="parTrans" cxnId="{20C88F5A-C65A-4EE1-9689-19AAB7849EAB}">
      <dgm:prSet/>
      <dgm:spPr/>
      <dgm:t>
        <a:bodyPr/>
        <a:lstStyle/>
        <a:p>
          <a:endParaRPr lang="ru-RU"/>
        </a:p>
      </dgm:t>
    </dgm:pt>
    <dgm:pt modelId="{517126D4-7E1C-4FD5-86A7-94999CC71F53}" type="sibTrans" cxnId="{20C88F5A-C65A-4EE1-9689-19AAB7849EAB}">
      <dgm:prSet/>
      <dgm:spPr/>
      <dgm:t>
        <a:bodyPr/>
        <a:lstStyle/>
        <a:p>
          <a:endParaRPr lang="ru-RU"/>
        </a:p>
      </dgm:t>
    </dgm:pt>
    <dgm:pt modelId="{8EF98697-7AB7-4E56-B19B-F3DBE87806A9}">
      <dgm:prSet phldrT="[Текст]" custT="1"/>
      <dgm:spPr/>
      <dgm:t>
        <a:bodyPr/>
        <a:lstStyle/>
        <a:p>
          <a:pPr algn="l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Xolam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pPr algn="l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qandolatchi</a:t>
          </a:r>
          <a:endParaRPr lang="en-US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F4F98E14-95FA-4FCC-B9D2-34E05B1EACAF}" type="parTrans" cxnId="{2EEF666E-7092-43CB-B495-D38107F4509E}">
      <dgm:prSet/>
      <dgm:spPr/>
      <dgm:t>
        <a:bodyPr/>
        <a:lstStyle/>
        <a:p>
          <a:endParaRPr lang="ru-RU"/>
        </a:p>
      </dgm:t>
    </dgm:pt>
    <dgm:pt modelId="{08D2F6AA-FC8E-4FE4-9321-628776486898}" type="sibTrans" cxnId="{2EEF666E-7092-43CB-B495-D38107F4509E}">
      <dgm:prSet/>
      <dgm:spPr/>
      <dgm:t>
        <a:bodyPr/>
        <a:lstStyle/>
        <a:p>
          <a:endParaRPr lang="ru-RU"/>
        </a:p>
      </dgm:t>
    </dgm:pt>
    <dgm:pt modelId="{1A70D5C0-D37B-40C2-BA6A-EAC06535F362}">
      <dgm:prSet phldrT="[Текст]" custT="1"/>
      <dgm:spPr/>
      <dgm:t>
        <a:bodyPr/>
        <a:lstStyle/>
        <a:p>
          <a:pPr algn="l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Singlim-o‘quvchi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CA2055-427D-43A3-A47A-79DE2E52626C}" type="parTrans" cxnId="{AA08F728-D4BC-407B-95FB-DC0ED43D7833}">
      <dgm:prSet/>
      <dgm:spPr/>
      <dgm:t>
        <a:bodyPr/>
        <a:lstStyle/>
        <a:p>
          <a:endParaRPr lang="ru-RU"/>
        </a:p>
      </dgm:t>
    </dgm:pt>
    <dgm:pt modelId="{468D48D4-2B0A-4199-AEC2-180959C82344}" type="sibTrans" cxnId="{AA08F728-D4BC-407B-95FB-DC0ED43D7833}">
      <dgm:prSet/>
      <dgm:spPr/>
      <dgm:t>
        <a:bodyPr/>
        <a:lstStyle/>
        <a:p>
          <a:endParaRPr lang="ru-RU"/>
        </a:p>
      </dgm:t>
    </dgm:pt>
    <dgm:pt modelId="{C0D6D93E-6F45-4A45-9451-32C3F7726F08}">
      <dgm:prSet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Buvim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uyda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64690F1-8070-4E28-A3EC-9DB26014056F}" type="parTrans" cxnId="{87DCE8EE-280E-4C67-8050-4CE8550FF2D8}">
      <dgm:prSet/>
      <dgm:spPr/>
      <dgm:t>
        <a:bodyPr/>
        <a:lstStyle/>
        <a:p>
          <a:endParaRPr lang="ru-RU"/>
        </a:p>
      </dgm:t>
    </dgm:pt>
    <dgm:pt modelId="{26702868-84F1-412D-AA8F-950BE993A1A3}" type="sibTrans" cxnId="{87DCE8EE-280E-4C67-8050-4CE8550FF2D8}">
      <dgm:prSet/>
      <dgm:spPr/>
      <dgm:t>
        <a:bodyPr/>
        <a:lstStyle/>
        <a:p>
          <a:endParaRPr lang="ru-RU"/>
        </a:p>
      </dgm:t>
    </dgm:pt>
    <dgm:pt modelId="{346548E6-2890-4280-931A-529EDCE420CE}">
      <dgm:prSet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Ukam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r>
            <a:rPr lang="en-US" sz="2400" smtClean="0">
              <a:latin typeface="Times New Roman" pitchFamily="18" charset="0"/>
              <a:cs typeface="Times New Roman" pitchFamily="18" charset="0"/>
            </a:rPr>
            <a:t>bog‘cha-ga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boradi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DF91B7E-1487-4B2C-AE2C-F235B0B42B59}" type="parTrans" cxnId="{BEBD7918-0418-4EC5-91DC-4418C0A160D3}">
      <dgm:prSet/>
      <dgm:spPr/>
      <dgm:t>
        <a:bodyPr/>
        <a:lstStyle/>
        <a:p>
          <a:endParaRPr lang="ru-RU"/>
        </a:p>
      </dgm:t>
    </dgm:pt>
    <dgm:pt modelId="{B78B3DB6-BB0D-44B7-BDAE-3A91F2F48029}" type="sibTrans" cxnId="{BEBD7918-0418-4EC5-91DC-4418C0A160D3}">
      <dgm:prSet/>
      <dgm:spPr/>
      <dgm:t>
        <a:bodyPr/>
        <a:lstStyle/>
        <a:p>
          <a:endParaRPr lang="ru-RU"/>
        </a:p>
      </dgm:t>
    </dgm:pt>
    <dgm:pt modelId="{68A45A61-7696-4FAF-8E96-30D3B879EC89}">
      <dgm:prSet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Amakim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-bank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xodimi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E60D244-2E15-48C4-BE56-85B2F324E8EC}" type="parTrans" cxnId="{22956BAE-AAE7-4C47-A02C-4D5DFA3430F3}">
      <dgm:prSet/>
      <dgm:spPr/>
      <dgm:t>
        <a:bodyPr/>
        <a:lstStyle/>
        <a:p>
          <a:endParaRPr lang="ru-RU"/>
        </a:p>
      </dgm:t>
    </dgm:pt>
    <dgm:pt modelId="{93057A6C-5137-4FEB-8B05-80F6C83AA9D6}" type="sibTrans" cxnId="{22956BAE-AAE7-4C47-A02C-4D5DFA3430F3}">
      <dgm:prSet/>
      <dgm:spPr/>
      <dgm:t>
        <a:bodyPr/>
        <a:lstStyle/>
        <a:p>
          <a:endParaRPr lang="ru-RU"/>
        </a:p>
      </dgm:t>
    </dgm:pt>
    <dgm:pt modelId="{FAA5D483-A51A-4DBC-AA08-0367DCA46E4C}" type="pres">
      <dgm:prSet presAssocID="{3DD00AC3-EC0D-4BA9-AA58-A5D42D9AEA85}" presName="Name0" presStyleCnt="0">
        <dgm:presLayoutVars>
          <dgm:dir/>
          <dgm:resizeHandles val="exact"/>
        </dgm:presLayoutVars>
      </dgm:prSet>
      <dgm:spPr/>
    </dgm:pt>
    <dgm:pt modelId="{575C7F7F-7AE9-4416-A421-A2102BF0EBCE}" type="pres">
      <dgm:prSet presAssocID="{3DD00AC3-EC0D-4BA9-AA58-A5D42D9AEA85}" presName="bkgdShp" presStyleLbl="alignAccFollowNode1" presStyleIdx="0" presStyleCnt="1" custScaleY="72471"/>
      <dgm:spPr/>
    </dgm:pt>
    <dgm:pt modelId="{EFA996B4-1D61-47D4-9866-7EF584C12D9F}" type="pres">
      <dgm:prSet presAssocID="{3DD00AC3-EC0D-4BA9-AA58-A5D42D9AEA85}" presName="linComp" presStyleCnt="0"/>
      <dgm:spPr/>
    </dgm:pt>
    <dgm:pt modelId="{FC4B0C50-C19B-4EDB-A5AF-A1885D53F709}" type="pres">
      <dgm:prSet presAssocID="{CA254652-421B-469C-A081-FDE7F944FCF5}" presName="compNode" presStyleCnt="0"/>
      <dgm:spPr/>
    </dgm:pt>
    <dgm:pt modelId="{82F4C55E-E86A-49C0-9C54-25C131E48380}" type="pres">
      <dgm:prSet presAssocID="{CA254652-421B-469C-A081-FDE7F944FCF5}" presName="node" presStyleLbl="node1" presStyleIdx="0" presStyleCnt="6" custScaleX="266857" custLinFactNeighborX="1238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D9BB-56FA-4EA7-8DD0-7F2C170DD37E}" type="pres">
      <dgm:prSet presAssocID="{CA254652-421B-469C-A081-FDE7F944FCF5}" presName="invisiNode" presStyleLbl="node1" presStyleIdx="0" presStyleCnt="6"/>
      <dgm:spPr/>
    </dgm:pt>
    <dgm:pt modelId="{AD165D96-F8AC-4120-BD02-9FDF13A0AA93}" type="pres">
      <dgm:prSet presAssocID="{CA254652-421B-469C-A081-FDE7F944FCF5}" presName="imagNode" presStyleLbl="fgImgPlace1" presStyleIdx="0" presStyleCnt="6" custScaleX="2051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DBA104-8A14-465A-8B05-E5CA26202487}" type="pres">
      <dgm:prSet presAssocID="{517126D4-7E1C-4FD5-86A7-94999CC71F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8DBC63-3D3A-4624-9649-91C334E727F5}" type="pres">
      <dgm:prSet presAssocID="{8EF98697-7AB7-4E56-B19B-F3DBE87806A9}" presName="compNode" presStyleCnt="0"/>
      <dgm:spPr/>
    </dgm:pt>
    <dgm:pt modelId="{3DE0E4BA-5834-4EE3-A4AC-C4E2D71933F2}" type="pres">
      <dgm:prSet presAssocID="{8EF98697-7AB7-4E56-B19B-F3DBE87806A9}" presName="node" presStyleLbl="node1" presStyleIdx="1" presStyleCnt="6" custScaleX="258622" custLinFactNeighborX="9928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D8CA9-B99F-44D9-863B-AAE5406C8728}" type="pres">
      <dgm:prSet presAssocID="{8EF98697-7AB7-4E56-B19B-F3DBE87806A9}" presName="invisiNode" presStyleLbl="node1" presStyleIdx="1" presStyleCnt="6"/>
      <dgm:spPr/>
    </dgm:pt>
    <dgm:pt modelId="{A54EF9E4-3688-4D60-96D0-31F2000914EC}" type="pres">
      <dgm:prSet presAssocID="{8EF98697-7AB7-4E56-B19B-F3DBE87806A9}" presName="imagNode" presStyleLbl="fgImgPlace1" presStyleIdx="1" presStyleCnt="6" custScaleX="171323" custLinFactNeighborX="-1143" custLinFactNeighborY="-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3F215C-0A51-4C61-9B12-B4F775C85CBA}" type="pres">
      <dgm:prSet presAssocID="{08D2F6AA-FC8E-4FE4-9321-6287764868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317788-7D2E-4301-B5B9-F4CEFC40DCA0}" type="pres">
      <dgm:prSet presAssocID="{1A70D5C0-D37B-40C2-BA6A-EAC06535F362}" presName="compNode" presStyleCnt="0"/>
      <dgm:spPr/>
    </dgm:pt>
    <dgm:pt modelId="{F0ACF393-561E-47DC-ABE1-036B5C01349B}" type="pres">
      <dgm:prSet presAssocID="{1A70D5C0-D37B-40C2-BA6A-EAC06535F362}" presName="node" presStyleLbl="node1" presStyleIdx="2" presStyleCnt="6" custScaleX="211675" custLinFactNeighborX="10515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57476-1F04-4E5E-9DDC-C56974D8CA32}" type="pres">
      <dgm:prSet presAssocID="{1A70D5C0-D37B-40C2-BA6A-EAC06535F362}" presName="invisiNode" presStyleLbl="node1" presStyleIdx="2" presStyleCnt="6"/>
      <dgm:spPr/>
    </dgm:pt>
    <dgm:pt modelId="{A40B443E-D6A9-41A5-85A3-BD91DA003F1B}" type="pres">
      <dgm:prSet presAssocID="{1A70D5C0-D37B-40C2-BA6A-EAC06535F362}" presName="imagNode" presStyleLbl="fgImgPlace1" presStyleIdx="2" presStyleCnt="6" custScaleX="1685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417861-BF46-45A6-990D-E54790AC0CAA}" type="pres">
      <dgm:prSet presAssocID="{468D48D4-2B0A-4199-AEC2-180959C823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B9EB28-E929-4E32-B531-4DA760FE605C}" type="pres">
      <dgm:prSet presAssocID="{C0D6D93E-6F45-4A45-9451-32C3F7726F08}" presName="compNode" presStyleCnt="0"/>
      <dgm:spPr/>
    </dgm:pt>
    <dgm:pt modelId="{6365F1A4-20C3-4A44-B1AE-8F5BECC879C8}" type="pres">
      <dgm:prSet presAssocID="{C0D6D93E-6F45-4A45-9451-32C3F7726F08}" presName="node" presStyleLbl="node1" presStyleIdx="3" presStyleCnt="6" custScaleX="206224" custLinFactNeighborX="12211" custLinFactNeighborY="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87D00-F453-4F9C-8F70-1C554BAEB814}" type="pres">
      <dgm:prSet presAssocID="{C0D6D93E-6F45-4A45-9451-32C3F7726F08}" presName="invisiNode" presStyleLbl="node1" presStyleIdx="3" presStyleCnt="6"/>
      <dgm:spPr/>
    </dgm:pt>
    <dgm:pt modelId="{754EE5EE-2F00-4BB5-A983-DC0C36A635CB}" type="pres">
      <dgm:prSet presAssocID="{C0D6D93E-6F45-4A45-9451-32C3F7726F08}" presName="imagNode" presStyleLbl="fgImgPlace1" presStyleIdx="3" presStyleCnt="6" custScaleX="16170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9E79CFE-00A4-4925-9DA6-F10437A4DC99}" type="pres">
      <dgm:prSet presAssocID="{26702868-84F1-412D-AA8F-950BE993A1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E4CFCF-74B1-4A1E-B0A3-8B3A40DB193B}" type="pres">
      <dgm:prSet presAssocID="{346548E6-2890-4280-931A-529EDCE420CE}" presName="compNode" presStyleCnt="0"/>
      <dgm:spPr/>
    </dgm:pt>
    <dgm:pt modelId="{22049DDB-AB40-4F19-8E39-BD5D21D70102}" type="pres">
      <dgm:prSet presAssocID="{346548E6-2890-4280-931A-529EDCE420CE}" presName="node" presStyleLbl="node1" presStyleIdx="4" presStyleCnt="6" custScaleX="216557" custLinFactNeighborX="19070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7658F-2CB5-4EE4-BE66-5911B17B3AD4}" type="pres">
      <dgm:prSet presAssocID="{346548E6-2890-4280-931A-529EDCE420CE}" presName="invisiNode" presStyleLbl="node1" presStyleIdx="4" presStyleCnt="6"/>
      <dgm:spPr/>
    </dgm:pt>
    <dgm:pt modelId="{41197278-AC1D-4736-960F-63E5F1E08572}" type="pres">
      <dgm:prSet presAssocID="{346548E6-2890-4280-931A-529EDCE420CE}" presName="imagNode" presStyleLbl="fgImgPlace1" presStyleIdx="4" presStyleCnt="6" custScaleX="20874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5C5A241-1B8C-48F7-B8F4-20CDDAD79210}" type="pres">
      <dgm:prSet presAssocID="{B78B3DB6-BB0D-44B7-BDAE-3A91F2F4802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A12988-1E75-468F-B1A9-D082CFA743CD}" type="pres">
      <dgm:prSet presAssocID="{68A45A61-7696-4FAF-8E96-30D3B879EC89}" presName="compNode" presStyleCnt="0"/>
      <dgm:spPr/>
    </dgm:pt>
    <dgm:pt modelId="{6FB1D838-972D-43FA-A80F-DF210114B203}" type="pres">
      <dgm:prSet presAssocID="{68A45A61-7696-4FAF-8E96-30D3B879EC89}" presName="node" presStyleLbl="node1" presStyleIdx="5" presStyleCnt="6" custScaleX="261258" custLinFactNeighborX="34509" custLinFactNeighborY="-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5836D-73D3-41D2-A007-B3283DEB9ED8}" type="pres">
      <dgm:prSet presAssocID="{68A45A61-7696-4FAF-8E96-30D3B879EC89}" presName="invisiNode" presStyleLbl="node1" presStyleIdx="5" presStyleCnt="6"/>
      <dgm:spPr/>
    </dgm:pt>
    <dgm:pt modelId="{59A6B430-5BF5-41CA-B1F0-6F1A2156F903}" type="pres">
      <dgm:prSet presAssocID="{68A45A61-7696-4FAF-8E96-30D3B879EC89}" presName="imagNode" presStyleLbl="fgImgPlace1" presStyleIdx="5" presStyleCnt="6" custScaleX="2107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2EEF666E-7092-43CB-B495-D38107F4509E}" srcId="{3DD00AC3-EC0D-4BA9-AA58-A5D42D9AEA85}" destId="{8EF98697-7AB7-4E56-B19B-F3DBE87806A9}" srcOrd="1" destOrd="0" parTransId="{F4F98E14-95FA-4FCC-B9D2-34E05B1EACAF}" sibTransId="{08D2F6AA-FC8E-4FE4-9321-628776486898}"/>
    <dgm:cxn modelId="{24E8CC29-E9BA-4DA1-8B43-32D176D5D3F1}" type="presOf" srcId="{26702868-84F1-412D-AA8F-950BE993A1A3}" destId="{B9E79CFE-00A4-4925-9DA6-F10437A4DC99}" srcOrd="0" destOrd="0" presId="urn:microsoft.com/office/officeart/2005/8/layout/pList2"/>
    <dgm:cxn modelId="{F86A6790-36CB-44EB-B81B-0C04D89DF127}" type="presOf" srcId="{C0D6D93E-6F45-4A45-9451-32C3F7726F08}" destId="{6365F1A4-20C3-4A44-B1AE-8F5BECC879C8}" srcOrd="0" destOrd="0" presId="urn:microsoft.com/office/officeart/2005/8/layout/pList2"/>
    <dgm:cxn modelId="{C70579F9-3AD5-40D2-AA12-941F371C79EF}" type="presOf" srcId="{468D48D4-2B0A-4199-AEC2-180959C82344}" destId="{81417861-BF46-45A6-990D-E54790AC0CAA}" srcOrd="0" destOrd="0" presId="urn:microsoft.com/office/officeart/2005/8/layout/pList2"/>
    <dgm:cxn modelId="{CEFD6BCF-4239-486C-8FD3-9DB6691BA0A9}" type="presOf" srcId="{B78B3DB6-BB0D-44B7-BDAE-3A91F2F48029}" destId="{75C5A241-1B8C-48F7-B8F4-20CDDAD79210}" srcOrd="0" destOrd="0" presId="urn:microsoft.com/office/officeart/2005/8/layout/pList2"/>
    <dgm:cxn modelId="{06703818-E070-4315-9445-E12CE8D18394}" type="presOf" srcId="{346548E6-2890-4280-931A-529EDCE420CE}" destId="{22049DDB-AB40-4F19-8E39-BD5D21D70102}" srcOrd="0" destOrd="0" presId="urn:microsoft.com/office/officeart/2005/8/layout/pList2"/>
    <dgm:cxn modelId="{87DCE8EE-280E-4C67-8050-4CE8550FF2D8}" srcId="{3DD00AC3-EC0D-4BA9-AA58-A5D42D9AEA85}" destId="{C0D6D93E-6F45-4A45-9451-32C3F7726F08}" srcOrd="3" destOrd="0" parTransId="{B64690F1-8070-4E28-A3EC-9DB26014056F}" sibTransId="{26702868-84F1-412D-AA8F-950BE993A1A3}"/>
    <dgm:cxn modelId="{E49DF55F-17FA-4431-8ACD-4E0744887292}" type="presOf" srcId="{1A70D5C0-D37B-40C2-BA6A-EAC06535F362}" destId="{F0ACF393-561E-47DC-ABE1-036B5C01349B}" srcOrd="0" destOrd="0" presId="urn:microsoft.com/office/officeart/2005/8/layout/pList2"/>
    <dgm:cxn modelId="{AA08F728-D4BC-407B-95FB-DC0ED43D7833}" srcId="{3DD00AC3-EC0D-4BA9-AA58-A5D42D9AEA85}" destId="{1A70D5C0-D37B-40C2-BA6A-EAC06535F362}" srcOrd="2" destOrd="0" parTransId="{ABCA2055-427D-43A3-A47A-79DE2E52626C}" sibTransId="{468D48D4-2B0A-4199-AEC2-180959C82344}"/>
    <dgm:cxn modelId="{BEBD7918-0418-4EC5-91DC-4418C0A160D3}" srcId="{3DD00AC3-EC0D-4BA9-AA58-A5D42D9AEA85}" destId="{346548E6-2890-4280-931A-529EDCE420CE}" srcOrd="4" destOrd="0" parTransId="{8DF91B7E-1487-4B2C-AE2C-F235B0B42B59}" sibTransId="{B78B3DB6-BB0D-44B7-BDAE-3A91F2F48029}"/>
    <dgm:cxn modelId="{22956BAE-AAE7-4C47-A02C-4D5DFA3430F3}" srcId="{3DD00AC3-EC0D-4BA9-AA58-A5D42D9AEA85}" destId="{68A45A61-7696-4FAF-8E96-30D3B879EC89}" srcOrd="5" destOrd="0" parTransId="{5E60D244-2E15-48C4-BE56-85B2F324E8EC}" sibTransId="{93057A6C-5137-4FEB-8B05-80F6C83AA9D6}"/>
    <dgm:cxn modelId="{2E19736A-8271-4AEF-BE14-731CD36A2071}" type="presOf" srcId="{CA254652-421B-469C-A081-FDE7F944FCF5}" destId="{82F4C55E-E86A-49C0-9C54-25C131E48380}" srcOrd="0" destOrd="0" presId="urn:microsoft.com/office/officeart/2005/8/layout/pList2"/>
    <dgm:cxn modelId="{B8A4BFE1-044F-4355-8147-A3E96AC3859A}" type="presOf" srcId="{08D2F6AA-FC8E-4FE4-9321-628776486898}" destId="{9B3F215C-0A51-4C61-9B12-B4F775C85CBA}" srcOrd="0" destOrd="0" presId="urn:microsoft.com/office/officeart/2005/8/layout/pList2"/>
    <dgm:cxn modelId="{8A6F1EEC-453A-491E-ABBB-476EAF6F7F5E}" type="presOf" srcId="{3DD00AC3-EC0D-4BA9-AA58-A5D42D9AEA85}" destId="{FAA5D483-A51A-4DBC-AA08-0367DCA46E4C}" srcOrd="0" destOrd="0" presId="urn:microsoft.com/office/officeart/2005/8/layout/pList2"/>
    <dgm:cxn modelId="{B06A1819-7186-4FFB-A60F-B354C04B78F0}" type="presOf" srcId="{517126D4-7E1C-4FD5-86A7-94999CC71F53}" destId="{5EDBA104-8A14-465A-8B05-E5CA26202487}" srcOrd="0" destOrd="0" presId="urn:microsoft.com/office/officeart/2005/8/layout/pList2"/>
    <dgm:cxn modelId="{2F668EBC-A1B9-4DD9-A212-E7291CB2AC10}" type="presOf" srcId="{8EF98697-7AB7-4E56-B19B-F3DBE87806A9}" destId="{3DE0E4BA-5834-4EE3-A4AC-C4E2D71933F2}" srcOrd="0" destOrd="0" presId="urn:microsoft.com/office/officeart/2005/8/layout/pList2"/>
    <dgm:cxn modelId="{20C88F5A-C65A-4EE1-9689-19AAB7849EAB}" srcId="{3DD00AC3-EC0D-4BA9-AA58-A5D42D9AEA85}" destId="{CA254652-421B-469C-A081-FDE7F944FCF5}" srcOrd="0" destOrd="0" parTransId="{4E63A869-A5A7-4B69-89BA-B5709415FFEC}" sibTransId="{517126D4-7E1C-4FD5-86A7-94999CC71F53}"/>
    <dgm:cxn modelId="{E650A932-CAA4-4974-926D-6F55F61C8431}" type="presOf" srcId="{68A45A61-7696-4FAF-8E96-30D3B879EC89}" destId="{6FB1D838-972D-43FA-A80F-DF210114B203}" srcOrd="0" destOrd="0" presId="urn:microsoft.com/office/officeart/2005/8/layout/pList2"/>
    <dgm:cxn modelId="{8004FCEA-D950-41F2-993F-472528562D99}" type="presParOf" srcId="{FAA5D483-A51A-4DBC-AA08-0367DCA46E4C}" destId="{575C7F7F-7AE9-4416-A421-A2102BF0EBCE}" srcOrd="0" destOrd="0" presId="urn:microsoft.com/office/officeart/2005/8/layout/pList2"/>
    <dgm:cxn modelId="{DED71EBA-6404-42BB-91E8-9FC65838EE4A}" type="presParOf" srcId="{FAA5D483-A51A-4DBC-AA08-0367DCA46E4C}" destId="{EFA996B4-1D61-47D4-9866-7EF584C12D9F}" srcOrd="1" destOrd="0" presId="urn:microsoft.com/office/officeart/2005/8/layout/pList2"/>
    <dgm:cxn modelId="{0085F68D-DAFF-4940-850D-213EEA0C7CD7}" type="presParOf" srcId="{EFA996B4-1D61-47D4-9866-7EF584C12D9F}" destId="{FC4B0C50-C19B-4EDB-A5AF-A1885D53F709}" srcOrd="0" destOrd="0" presId="urn:microsoft.com/office/officeart/2005/8/layout/pList2"/>
    <dgm:cxn modelId="{54AF5F6A-AE7A-4C9F-9E24-B178E9118934}" type="presParOf" srcId="{FC4B0C50-C19B-4EDB-A5AF-A1885D53F709}" destId="{82F4C55E-E86A-49C0-9C54-25C131E48380}" srcOrd="0" destOrd="0" presId="urn:microsoft.com/office/officeart/2005/8/layout/pList2"/>
    <dgm:cxn modelId="{94D61EF0-0EBE-4687-8B59-8C5DA160DE15}" type="presParOf" srcId="{FC4B0C50-C19B-4EDB-A5AF-A1885D53F709}" destId="{7892D9BB-56FA-4EA7-8DD0-7F2C170DD37E}" srcOrd="1" destOrd="0" presId="urn:microsoft.com/office/officeart/2005/8/layout/pList2"/>
    <dgm:cxn modelId="{1E93F675-014C-45F0-8338-F2EAF60114BE}" type="presParOf" srcId="{FC4B0C50-C19B-4EDB-A5AF-A1885D53F709}" destId="{AD165D96-F8AC-4120-BD02-9FDF13A0AA93}" srcOrd="2" destOrd="0" presId="urn:microsoft.com/office/officeart/2005/8/layout/pList2"/>
    <dgm:cxn modelId="{117C4FEA-9380-493B-AC9F-C2A5F62FD442}" type="presParOf" srcId="{EFA996B4-1D61-47D4-9866-7EF584C12D9F}" destId="{5EDBA104-8A14-465A-8B05-E5CA26202487}" srcOrd="1" destOrd="0" presId="urn:microsoft.com/office/officeart/2005/8/layout/pList2"/>
    <dgm:cxn modelId="{7A296754-A881-45FB-9B0C-BA705CF170A4}" type="presParOf" srcId="{EFA996B4-1D61-47D4-9866-7EF584C12D9F}" destId="{078DBC63-3D3A-4624-9649-91C334E727F5}" srcOrd="2" destOrd="0" presId="urn:microsoft.com/office/officeart/2005/8/layout/pList2"/>
    <dgm:cxn modelId="{B3889995-2964-4DE3-A994-0C17E8DFBFB7}" type="presParOf" srcId="{078DBC63-3D3A-4624-9649-91C334E727F5}" destId="{3DE0E4BA-5834-4EE3-A4AC-C4E2D71933F2}" srcOrd="0" destOrd="0" presId="urn:microsoft.com/office/officeart/2005/8/layout/pList2"/>
    <dgm:cxn modelId="{48ABD8CF-201A-4087-BF5C-46F42A8DA94A}" type="presParOf" srcId="{078DBC63-3D3A-4624-9649-91C334E727F5}" destId="{808D8CA9-B99F-44D9-863B-AAE5406C8728}" srcOrd="1" destOrd="0" presId="urn:microsoft.com/office/officeart/2005/8/layout/pList2"/>
    <dgm:cxn modelId="{575EB602-B962-4DEA-929C-9C29D0D4B720}" type="presParOf" srcId="{078DBC63-3D3A-4624-9649-91C334E727F5}" destId="{A54EF9E4-3688-4D60-96D0-31F2000914EC}" srcOrd="2" destOrd="0" presId="urn:microsoft.com/office/officeart/2005/8/layout/pList2"/>
    <dgm:cxn modelId="{2B965904-EDAF-4CFD-84C6-FE6052F725E6}" type="presParOf" srcId="{EFA996B4-1D61-47D4-9866-7EF584C12D9F}" destId="{9B3F215C-0A51-4C61-9B12-B4F775C85CBA}" srcOrd="3" destOrd="0" presId="urn:microsoft.com/office/officeart/2005/8/layout/pList2"/>
    <dgm:cxn modelId="{F62895D5-6E7A-40A9-A9ED-05D44D94F99F}" type="presParOf" srcId="{EFA996B4-1D61-47D4-9866-7EF584C12D9F}" destId="{77317788-7D2E-4301-B5B9-F4CEFC40DCA0}" srcOrd="4" destOrd="0" presId="urn:microsoft.com/office/officeart/2005/8/layout/pList2"/>
    <dgm:cxn modelId="{30F6EAF5-313C-4713-9CBF-690632C32C58}" type="presParOf" srcId="{77317788-7D2E-4301-B5B9-F4CEFC40DCA0}" destId="{F0ACF393-561E-47DC-ABE1-036B5C01349B}" srcOrd="0" destOrd="0" presId="urn:microsoft.com/office/officeart/2005/8/layout/pList2"/>
    <dgm:cxn modelId="{F00495F9-88A4-4CC5-A148-2CF1D9DDEA58}" type="presParOf" srcId="{77317788-7D2E-4301-B5B9-F4CEFC40DCA0}" destId="{93457476-1F04-4E5E-9DDC-C56974D8CA32}" srcOrd="1" destOrd="0" presId="urn:microsoft.com/office/officeart/2005/8/layout/pList2"/>
    <dgm:cxn modelId="{5EEF8DCB-EA61-4B27-8ACB-CFE1045E9432}" type="presParOf" srcId="{77317788-7D2E-4301-B5B9-F4CEFC40DCA0}" destId="{A40B443E-D6A9-41A5-85A3-BD91DA003F1B}" srcOrd="2" destOrd="0" presId="urn:microsoft.com/office/officeart/2005/8/layout/pList2"/>
    <dgm:cxn modelId="{681BDEFC-E754-4A4A-A881-4250C49F82F7}" type="presParOf" srcId="{EFA996B4-1D61-47D4-9866-7EF584C12D9F}" destId="{81417861-BF46-45A6-990D-E54790AC0CAA}" srcOrd="5" destOrd="0" presId="urn:microsoft.com/office/officeart/2005/8/layout/pList2"/>
    <dgm:cxn modelId="{6D1DF55A-E960-4E2E-BCE6-73518FE3CB02}" type="presParOf" srcId="{EFA996B4-1D61-47D4-9866-7EF584C12D9F}" destId="{D2B9EB28-E929-4E32-B531-4DA760FE605C}" srcOrd="6" destOrd="0" presId="urn:microsoft.com/office/officeart/2005/8/layout/pList2"/>
    <dgm:cxn modelId="{0086FECD-4CA6-425F-A903-4F34820886CB}" type="presParOf" srcId="{D2B9EB28-E929-4E32-B531-4DA760FE605C}" destId="{6365F1A4-20C3-4A44-B1AE-8F5BECC879C8}" srcOrd="0" destOrd="0" presId="urn:microsoft.com/office/officeart/2005/8/layout/pList2"/>
    <dgm:cxn modelId="{535E71DD-DB34-4E06-88F4-EFEAA6739CC9}" type="presParOf" srcId="{D2B9EB28-E929-4E32-B531-4DA760FE605C}" destId="{25B87D00-F453-4F9C-8F70-1C554BAEB814}" srcOrd="1" destOrd="0" presId="urn:microsoft.com/office/officeart/2005/8/layout/pList2"/>
    <dgm:cxn modelId="{8BC66512-50C5-4D00-A1AA-D4D2E698787E}" type="presParOf" srcId="{D2B9EB28-E929-4E32-B531-4DA760FE605C}" destId="{754EE5EE-2F00-4BB5-A983-DC0C36A635CB}" srcOrd="2" destOrd="0" presId="urn:microsoft.com/office/officeart/2005/8/layout/pList2"/>
    <dgm:cxn modelId="{53BB108D-95E1-4792-80F9-640035C96BCA}" type="presParOf" srcId="{EFA996B4-1D61-47D4-9866-7EF584C12D9F}" destId="{B9E79CFE-00A4-4925-9DA6-F10437A4DC99}" srcOrd="7" destOrd="0" presId="urn:microsoft.com/office/officeart/2005/8/layout/pList2"/>
    <dgm:cxn modelId="{A7F0BB50-0E35-4AE2-9D33-F126B0CB2F7D}" type="presParOf" srcId="{EFA996B4-1D61-47D4-9866-7EF584C12D9F}" destId="{2BE4CFCF-74B1-4A1E-B0A3-8B3A40DB193B}" srcOrd="8" destOrd="0" presId="urn:microsoft.com/office/officeart/2005/8/layout/pList2"/>
    <dgm:cxn modelId="{B23A86BD-9765-4A17-87F6-F64FA2B07E17}" type="presParOf" srcId="{2BE4CFCF-74B1-4A1E-B0A3-8B3A40DB193B}" destId="{22049DDB-AB40-4F19-8E39-BD5D21D70102}" srcOrd="0" destOrd="0" presId="urn:microsoft.com/office/officeart/2005/8/layout/pList2"/>
    <dgm:cxn modelId="{5E796C28-CE87-425A-9EA7-15FA43735EAD}" type="presParOf" srcId="{2BE4CFCF-74B1-4A1E-B0A3-8B3A40DB193B}" destId="{5B27658F-2CB5-4EE4-BE66-5911B17B3AD4}" srcOrd="1" destOrd="0" presId="urn:microsoft.com/office/officeart/2005/8/layout/pList2"/>
    <dgm:cxn modelId="{E06EE0E4-CB51-4545-8EE7-8AB40C617C08}" type="presParOf" srcId="{2BE4CFCF-74B1-4A1E-B0A3-8B3A40DB193B}" destId="{41197278-AC1D-4736-960F-63E5F1E08572}" srcOrd="2" destOrd="0" presId="urn:microsoft.com/office/officeart/2005/8/layout/pList2"/>
    <dgm:cxn modelId="{DB734B48-64F1-4F5A-898A-9660A05B0D52}" type="presParOf" srcId="{EFA996B4-1D61-47D4-9866-7EF584C12D9F}" destId="{75C5A241-1B8C-48F7-B8F4-20CDDAD79210}" srcOrd="9" destOrd="0" presId="urn:microsoft.com/office/officeart/2005/8/layout/pList2"/>
    <dgm:cxn modelId="{0205DE68-1FF7-43C2-A656-C6E2C3432CF8}" type="presParOf" srcId="{EFA996B4-1D61-47D4-9866-7EF584C12D9F}" destId="{04A12988-1E75-468F-B1A9-D082CFA743CD}" srcOrd="10" destOrd="0" presId="urn:microsoft.com/office/officeart/2005/8/layout/pList2"/>
    <dgm:cxn modelId="{561A2091-3AD4-4432-82DF-89145CA28D52}" type="presParOf" srcId="{04A12988-1E75-468F-B1A9-D082CFA743CD}" destId="{6FB1D838-972D-43FA-A80F-DF210114B203}" srcOrd="0" destOrd="0" presId="urn:microsoft.com/office/officeart/2005/8/layout/pList2"/>
    <dgm:cxn modelId="{32426CFB-31C9-4659-8E04-168317FDA023}" type="presParOf" srcId="{04A12988-1E75-468F-B1A9-D082CFA743CD}" destId="{7205836D-73D3-41D2-A007-B3283DEB9ED8}" srcOrd="1" destOrd="0" presId="urn:microsoft.com/office/officeart/2005/8/layout/pList2"/>
    <dgm:cxn modelId="{18EB205A-6B09-423D-9B84-CEFB8C1FE551}" type="presParOf" srcId="{04A12988-1E75-468F-B1A9-D082CFA743CD}" destId="{59A6B430-5BF5-41CA-B1F0-6F1A2156F903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220AB-7C94-4E75-9F78-F33355C82E6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7BF94-019E-46D9-B826-D8624F0269E9}">
      <dgm:prSet phldrT="[Текст]" custT="1"/>
      <dgm:spPr/>
      <dgm:t>
        <a:bodyPr/>
        <a:lstStyle/>
        <a:p>
          <a:r>
            <a:rPr lang="en-US" sz="2900" dirty="0" smtClean="0"/>
            <a:t>  </a:t>
          </a:r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tadbirkor</a:t>
          </a:r>
          <a:r>
            <a:rPr lang="en-US" sz="4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g’allakor</a:t>
          </a:r>
          <a:r>
            <a:rPr lang="en-US" sz="4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39744FA4-912A-4B23-8F06-780F8FF88478}" type="parTrans" cxnId="{13A1BCE4-742B-49AF-A979-0E7405EAC3CF}">
      <dgm:prSet/>
      <dgm:spPr/>
      <dgm:t>
        <a:bodyPr/>
        <a:lstStyle/>
        <a:p>
          <a:endParaRPr lang="ru-RU"/>
        </a:p>
      </dgm:t>
    </dgm:pt>
    <dgm:pt modelId="{BEA56878-F4DD-4680-9E05-EAB80EDE253F}" type="sibTrans" cxnId="{13A1BCE4-742B-49AF-A979-0E7405EAC3CF}">
      <dgm:prSet/>
      <dgm:spPr/>
      <dgm:t>
        <a:bodyPr/>
        <a:lstStyle/>
        <a:p>
          <a:endParaRPr lang="ru-RU"/>
        </a:p>
      </dgm:t>
    </dgm:pt>
    <dgm:pt modelId="{CF0E2B0F-9DAA-495D-B6B4-E1308A5AC125}">
      <dgm:prSet phldrT="[Текст]" custT="1"/>
      <dgm:spPr/>
      <dgm:t>
        <a:bodyPr/>
        <a:lstStyle/>
        <a:p>
          <a:r>
            <a:rPr lang="en-US" sz="4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bog‘bon</a:t>
          </a:r>
          <a:r>
            <a:rPr lang="en-US" sz="4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darbozabon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858EB519-2164-46F8-BFF1-3BEFA189D817}" type="parTrans" cxnId="{056E250F-5DED-4817-9E16-6BB234767D23}">
      <dgm:prSet/>
      <dgm:spPr/>
      <dgm:t>
        <a:bodyPr/>
        <a:lstStyle/>
        <a:p>
          <a:endParaRPr lang="ru-RU"/>
        </a:p>
      </dgm:t>
    </dgm:pt>
    <dgm:pt modelId="{BEE72EB4-90DA-439D-9C06-0D17083020D9}" type="sibTrans" cxnId="{056E250F-5DED-4817-9E16-6BB234767D23}">
      <dgm:prSet/>
      <dgm:spPr/>
      <dgm:t>
        <a:bodyPr/>
        <a:lstStyle/>
        <a:p>
          <a:endParaRPr lang="ru-RU"/>
        </a:p>
      </dgm:t>
    </dgm:pt>
    <dgm:pt modelId="{43004B99-491E-4CF0-9D94-F37D51994474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binokorlik</a:t>
          </a:r>
          <a:r>
            <a:rPr lang="en-US" sz="4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kulolchilik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F800B081-A5EC-4034-9E5B-8BA391C2D853}" type="parTrans" cxnId="{6ECD7FE5-3CC4-4740-9BCA-02E1F739334C}">
      <dgm:prSet/>
      <dgm:spPr/>
      <dgm:t>
        <a:bodyPr/>
        <a:lstStyle/>
        <a:p>
          <a:endParaRPr lang="ru-RU"/>
        </a:p>
      </dgm:t>
    </dgm:pt>
    <dgm:pt modelId="{DFFCE411-30BE-49A3-A223-EB0000BB488D}" type="sibTrans" cxnId="{6ECD7FE5-3CC4-4740-9BCA-02E1F739334C}">
      <dgm:prSet/>
      <dgm:spPr/>
      <dgm:t>
        <a:bodyPr/>
        <a:lstStyle/>
        <a:p>
          <a:endParaRPr lang="ru-RU"/>
        </a:p>
      </dgm:t>
    </dgm:pt>
    <dgm:pt modelId="{28D2FC0A-3F87-4AB4-8DF0-8F7583241AB6}">
      <dgm:prSet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quruvchilik</a:t>
          </a:r>
          <a:r>
            <a:rPr lang="en-US" sz="4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zardo‘zlik</a:t>
          </a:r>
          <a:r>
            <a:rPr lang="en-US" sz="4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A856806E-2162-42C8-965A-2B777CE9950D}" type="parTrans" cxnId="{BE38AD56-6206-4848-95B8-62A07102B768}">
      <dgm:prSet/>
      <dgm:spPr/>
      <dgm:t>
        <a:bodyPr/>
        <a:lstStyle/>
        <a:p>
          <a:endParaRPr lang="ru-RU"/>
        </a:p>
      </dgm:t>
    </dgm:pt>
    <dgm:pt modelId="{540223C1-297B-4557-B225-6D061A616BB6}" type="sibTrans" cxnId="{BE38AD56-6206-4848-95B8-62A07102B768}">
      <dgm:prSet/>
      <dgm:spPr/>
      <dgm:t>
        <a:bodyPr/>
        <a:lstStyle/>
        <a:p>
          <a:endParaRPr lang="ru-RU"/>
        </a:p>
      </dgm:t>
    </dgm:pt>
    <dgm:pt modelId="{6A60324A-9044-4511-A8F0-A1A36D90153D}" type="pres">
      <dgm:prSet presAssocID="{AF3220AB-7C94-4E75-9F78-F33355C82E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0EAD91-5BEB-40F9-B889-6B3ABC14D6ED}" type="pres">
      <dgm:prSet presAssocID="{9957BF94-019E-46D9-B826-D8624F0269E9}" presName="parentLin" presStyleCnt="0"/>
      <dgm:spPr/>
    </dgm:pt>
    <dgm:pt modelId="{C2427F93-B4F8-409F-901D-D7344687F503}" type="pres">
      <dgm:prSet presAssocID="{9957BF94-019E-46D9-B826-D8624F0269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B327338-46A4-4CDD-BCA7-84D0D02885E2}" type="pres">
      <dgm:prSet presAssocID="{9957BF94-019E-46D9-B826-D8624F0269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F9A04-61FC-4A00-A38B-B927267458D6}" type="pres">
      <dgm:prSet presAssocID="{9957BF94-019E-46D9-B826-D8624F0269E9}" presName="negativeSpace" presStyleCnt="0"/>
      <dgm:spPr/>
    </dgm:pt>
    <dgm:pt modelId="{A3014824-116B-4724-BB6B-084ACA315A0C}" type="pres">
      <dgm:prSet presAssocID="{9957BF94-019E-46D9-B826-D8624F0269E9}" presName="childText" presStyleLbl="conFgAcc1" presStyleIdx="0" presStyleCnt="4">
        <dgm:presLayoutVars>
          <dgm:bulletEnabled val="1"/>
        </dgm:presLayoutVars>
      </dgm:prSet>
      <dgm:spPr/>
    </dgm:pt>
    <dgm:pt modelId="{3E6B280B-6E3D-4A5F-859E-46311ECC0B66}" type="pres">
      <dgm:prSet presAssocID="{BEA56878-F4DD-4680-9E05-EAB80EDE253F}" presName="spaceBetweenRectangles" presStyleCnt="0"/>
      <dgm:spPr/>
    </dgm:pt>
    <dgm:pt modelId="{6EC62177-435A-44BF-9337-47512B56CC37}" type="pres">
      <dgm:prSet presAssocID="{CF0E2B0F-9DAA-495D-B6B4-E1308A5AC125}" presName="parentLin" presStyleCnt="0"/>
      <dgm:spPr/>
    </dgm:pt>
    <dgm:pt modelId="{002BFF4D-238D-4ED0-8D70-6A9A06381F55}" type="pres">
      <dgm:prSet presAssocID="{CF0E2B0F-9DAA-495D-B6B4-E1308A5AC12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DEE0F20-5656-45C3-94F6-BC74E4ADA149}" type="pres">
      <dgm:prSet presAssocID="{CF0E2B0F-9DAA-495D-B6B4-E1308A5AC1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63892-34F3-46EC-8DE8-E9BBBC06C545}" type="pres">
      <dgm:prSet presAssocID="{CF0E2B0F-9DAA-495D-B6B4-E1308A5AC125}" presName="negativeSpace" presStyleCnt="0"/>
      <dgm:spPr/>
    </dgm:pt>
    <dgm:pt modelId="{DD34AC57-1CF5-48FD-8EE2-1F4DC2DB65DE}" type="pres">
      <dgm:prSet presAssocID="{CF0E2B0F-9DAA-495D-B6B4-E1308A5AC125}" presName="childText" presStyleLbl="conFgAcc1" presStyleIdx="1" presStyleCnt="4">
        <dgm:presLayoutVars>
          <dgm:bulletEnabled val="1"/>
        </dgm:presLayoutVars>
      </dgm:prSet>
      <dgm:spPr/>
    </dgm:pt>
    <dgm:pt modelId="{81A69171-8A54-49D6-BA5E-3065ACC082AD}" type="pres">
      <dgm:prSet presAssocID="{BEE72EB4-90DA-439D-9C06-0D17083020D9}" presName="spaceBetweenRectangles" presStyleCnt="0"/>
      <dgm:spPr/>
    </dgm:pt>
    <dgm:pt modelId="{9770F667-E0E2-4CE2-8E59-71BEC5502211}" type="pres">
      <dgm:prSet presAssocID="{28D2FC0A-3F87-4AB4-8DF0-8F7583241AB6}" presName="parentLin" presStyleCnt="0"/>
      <dgm:spPr/>
    </dgm:pt>
    <dgm:pt modelId="{AE36423E-2AA1-4613-A74C-798FC85FFC94}" type="pres">
      <dgm:prSet presAssocID="{28D2FC0A-3F87-4AB4-8DF0-8F7583241AB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5B8B54B-327E-4394-8CEA-F9AC967644D1}" type="pres">
      <dgm:prSet presAssocID="{28D2FC0A-3F87-4AB4-8DF0-8F7583241A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C1354-7AD8-46C2-9D9A-6C907600CBEA}" type="pres">
      <dgm:prSet presAssocID="{28D2FC0A-3F87-4AB4-8DF0-8F7583241AB6}" presName="negativeSpace" presStyleCnt="0"/>
      <dgm:spPr/>
    </dgm:pt>
    <dgm:pt modelId="{D96175DE-B173-416A-A160-ADAB2FFB764D}" type="pres">
      <dgm:prSet presAssocID="{28D2FC0A-3F87-4AB4-8DF0-8F7583241AB6}" presName="childText" presStyleLbl="conFgAcc1" presStyleIdx="2" presStyleCnt="4">
        <dgm:presLayoutVars>
          <dgm:bulletEnabled val="1"/>
        </dgm:presLayoutVars>
      </dgm:prSet>
      <dgm:spPr/>
    </dgm:pt>
    <dgm:pt modelId="{24B86997-B502-427A-A1AF-AEC4E0C9DE10}" type="pres">
      <dgm:prSet presAssocID="{540223C1-297B-4557-B225-6D061A616BB6}" presName="spaceBetweenRectangles" presStyleCnt="0"/>
      <dgm:spPr/>
    </dgm:pt>
    <dgm:pt modelId="{F512B33F-464B-49FD-AD7D-0E30378B95D7}" type="pres">
      <dgm:prSet presAssocID="{43004B99-491E-4CF0-9D94-F37D51994474}" presName="parentLin" presStyleCnt="0"/>
      <dgm:spPr/>
    </dgm:pt>
    <dgm:pt modelId="{E180CE1B-E4B1-4832-818D-3132BAFD10B0}" type="pres">
      <dgm:prSet presAssocID="{43004B99-491E-4CF0-9D94-F37D5199447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C894D03-9514-4A32-B4E9-391A2BE8F2CB}" type="pres">
      <dgm:prSet presAssocID="{43004B99-491E-4CF0-9D94-F37D51994474}" presName="parentText" presStyleLbl="node1" presStyleIdx="3" presStyleCnt="4" custLinFactNeighborX="-14069" custLinFactNeighborY="2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63D96-F0BB-42C5-9BBD-75C330280DEB}" type="pres">
      <dgm:prSet presAssocID="{43004B99-491E-4CF0-9D94-F37D51994474}" presName="negativeSpace" presStyleCnt="0"/>
      <dgm:spPr/>
    </dgm:pt>
    <dgm:pt modelId="{C79DEA94-2969-46FE-8F20-A75258CD313A}" type="pres">
      <dgm:prSet presAssocID="{43004B99-491E-4CF0-9D94-F37D5199447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458C10C-B0A2-4863-B725-B58CB23347B9}" type="presOf" srcId="{9957BF94-019E-46D9-B826-D8624F0269E9}" destId="{C2427F93-B4F8-409F-901D-D7344687F503}" srcOrd="0" destOrd="0" presId="urn:microsoft.com/office/officeart/2005/8/layout/list1"/>
    <dgm:cxn modelId="{BE38AD56-6206-4848-95B8-62A07102B768}" srcId="{AF3220AB-7C94-4E75-9F78-F33355C82E61}" destId="{28D2FC0A-3F87-4AB4-8DF0-8F7583241AB6}" srcOrd="2" destOrd="0" parTransId="{A856806E-2162-42C8-965A-2B777CE9950D}" sibTransId="{540223C1-297B-4557-B225-6D061A616BB6}"/>
    <dgm:cxn modelId="{A2688C29-01F1-47DF-9AE5-BA3E19B3B02E}" type="presOf" srcId="{43004B99-491E-4CF0-9D94-F37D51994474}" destId="{8C894D03-9514-4A32-B4E9-391A2BE8F2CB}" srcOrd="1" destOrd="0" presId="urn:microsoft.com/office/officeart/2005/8/layout/list1"/>
    <dgm:cxn modelId="{2440D396-27FB-4313-AF3B-CE331C1E3223}" type="presOf" srcId="{43004B99-491E-4CF0-9D94-F37D51994474}" destId="{E180CE1B-E4B1-4832-818D-3132BAFD10B0}" srcOrd="0" destOrd="0" presId="urn:microsoft.com/office/officeart/2005/8/layout/list1"/>
    <dgm:cxn modelId="{9B168DF2-F362-4F98-9CD9-A8DE760CCD78}" type="presOf" srcId="{AF3220AB-7C94-4E75-9F78-F33355C82E61}" destId="{6A60324A-9044-4511-A8F0-A1A36D90153D}" srcOrd="0" destOrd="0" presId="urn:microsoft.com/office/officeart/2005/8/layout/list1"/>
    <dgm:cxn modelId="{6ECD7FE5-3CC4-4740-9BCA-02E1F739334C}" srcId="{AF3220AB-7C94-4E75-9F78-F33355C82E61}" destId="{43004B99-491E-4CF0-9D94-F37D51994474}" srcOrd="3" destOrd="0" parTransId="{F800B081-A5EC-4034-9E5B-8BA391C2D853}" sibTransId="{DFFCE411-30BE-49A3-A223-EB0000BB488D}"/>
    <dgm:cxn modelId="{13A1BCE4-742B-49AF-A979-0E7405EAC3CF}" srcId="{AF3220AB-7C94-4E75-9F78-F33355C82E61}" destId="{9957BF94-019E-46D9-B826-D8624F0269E9}" srcOrd="0" destOrd="0" parTransId="{39744FA4-912A-4B23-8F06-780F8FF88478}" sibTransId="{BEA56878-F4DD-4680-9E05-EAB80EDE253F}"/>
    <dgm:cxn modelId="{E2F00FDA-0C61-4763-A91D-3A4FC6ACE308}" type="presOf" srcId="{CF0E2B0F-9DAA-495D-B6B4-E1308A5AC125}" destId="{002BFF4D-238D-4ED0-8D70-6A9A06381F55}" srcOrd="0" destOrd="0" presId="urn:microsoft.com/office/officeart/2005/8/layout/list1"/>
    <dgm:cxn modelId="{C5F8D2E5-E455-4ADD-AE69-22299762BF86}" type="presOf" srcId="{9957BF94-019E-46D9-B826-D8624F0269E9}" destId="{EB327338-46A4-4CDD-BCA7-84D0D02885E2}" srcOrd="1" destOrd="0" presId="urn:microsoft.com/office/officeart/2005/8/layout/list1"/>
    <dgm:cxn modelId="{056E250F-5DED-4817-9E16-6BB234767D23}" srcId="{AF3220AB-7C94-4E75-9F78-F33355C82E61}" destId="{CF0E2B0F-9DAA-495D-B6B4-E1308A5AC125}" srcOrd="1" destOrd="0" parTransId="{858EB519-2164-46F8-BFF1-3BEFA189D817}" sibTransId="{BEE72EB4-90DA-439D-9C06-0D17083020D9}"/>
    <dgm:cxn modelId="{37F8D449-69AE-4047-9A20-F734C8EBC2D7}" type="presOf" srcId="{28D2FC0A-3F87-4AB4-8DF0-8F7583241AB6}" destId="{AE36423E-2AA1-4613-A74C-798FC85FFC94}" srcOrd="0" destOrd="0" presId="urn:microsoft.com/office/officeart/2005/8/layout/list1"/>
    <dgm:cxn modelId="{EB16AB4C-CC15-45C9-8131-7C805AD43953}" type="presOf" srcId="{CF0E2B0F-9DAA-495D-B6B4-E1308A5AC125}" destId="{6DEE0F20-5656-45C3-94F6-BC74E4ADA149}" srcOrd="1" destOrd="0" presId="urn:microsoft.com/office/officeart/2005/8/layout/list1"/>
    <dgm:cxn modelId="{EBEC351E-1D92-4DEE-91C7-4B225C720DC9}" type="presOf" srcId="{28D2FC0A-3F87-4AB4-8DF0-8F7583241AB6}" destId="{15B8B54B-327E-4394-8CEA-F9AC967644D1}" srcOrd="1" destOrd="0" presId="urn:microsoft.com/office/officeart/2005/8/layout/list1"/>
    <dgm:cxn modelId="{E1147272-4401-449B-873D-B490C60C5D92}" type="presParOf" srcId="{6A60324A-9044-4511-A8F0-A1A36D90153D}" destId="{490EAD91-5BEB-40F9-B889-6B3ABC14D6ED}" srcOrd="0" destOrd="0" presId="urn:microsoft.com/office/officeart/2005/8/layout/list1"/>
    <dgm:cxn modelId="{48FE4816-6EA5-40D8-BAC1-5400B0D8F019}" type="presParOf" srcId="{490EAD91-5BEB-40F9-B889-6B3ABC14D6ED}" destId="{C2427F93-B4F8-409F-901D-D7344687F503}" srcOrd="0" destOrd="0" presId="urn:microsoft.com/office/officeart/2005/8/layout/list1"/>
    <dgm:cxn modelId="{6A4D0CF0-9F1E-47C7-832F-3091A9F9CF6D}" type="presParOf" srcId="{490EAD91-5BEB-40F9-B889-6B3ABC14D6ED}" destId="{EB327338-46A4-4CDD-BCA7-84D0D02885E2}" srcOrd="1" destOrd="0" presId="urn:microsoft.com/office/officeart/2005/8/layout/list1"/>
    <dgm:cxn modelId="{B20B239B-4055-416E-A7DF-995F21C918A8}" type="presParOf" srcId="{6A60324A-9044-4511-A8F0-A1A36D90153D}" destId="{F8FF9A04-61FC-4A00-A38B-B927267458D6}" srcOrd="1" destOrd="0" presId="urn:microsoft.com/office/officeart/2005/8/layout/list1"/>
    <dgm:cxn modelId="{4DF1C0FC-C06B-4F2F-AAAD-AA388E70060E}" type="presParOf" srcId="{6A60324A-9044-4511-A8F0-A1A36D90153D}" destId="{A3014824-116B-4724-BB6B-084ACA315A0C}" srcOrd="2" destOrd="0" presId="urn:microsoft.com/office/officeart/2005/8/layout/list1"/>
    <dgm:cxn modelId="{C817167A-DDCD-4CCE-AED8-417F61CABF83}" type="presParOf" srcId="{6A60324A-9044-4511-A8F0-A1A36D90153D}" destId="{3E6B280B-6E3D-4A5F-859E-46311ECC0B66}" srcOrd="3" destOrd="0" presId="urn:microsoft.com/office/officeart/2005/8/layout/list1"/>
    <dgm:cxn modelId="{A76DD07B-5D20-4525-A78E-122EC90E5487}" type="presParOf" srcId="{6A60324A-9044-4511-A8F0-A1A36D90153D}" destId="{6EC62177-435A-44BF-9337-47512B56CC37}" srcOrd="4" destOrd="0" presId="urn:microsoft.com/office/officeart/2005/8/layout/list1"/>
    <dgm:cxn modelId="{D5776A1C-F1AB-49FD-B02D-1F1DFA006A36}" type="presParOf" srcId="{6EC62177-435A-44BF-9337-47512B56CC37}" destId="{002BFF4D-238D-4ED0-8D70-6A9A06381F55}" srcOrd="0" destOrd="0" presId="urn:microsoft.com/office/officeart/2005/8/layout/list1"/>
    <dgm:cxn modelId="{BD30E3FA-AC52-47B7-AC95-B81A76144D2E}" type="presParOf" srcId="{6EC62177-435A-44BF-9337-47512B56CC37}" destId="{6DEE0F20-5656-45C3-94F6-BC74E4ADA149}" srcOrd="1" destOrd="0" presId="urn:microsoft.com/office/officeart/2005/8/layout/list1"/>
    <dgm:cxn modelId="{8BD9408F-0DB1-42C6-A48E-C311F9341AB1}" type="presParOf" srcId="{6A60324A-9044-4511-A8F0-A1A36D90153D}" destId="{AD563892-34F3-46EC-8DE8-E9BBBC06C545}" srcOrd="5" destOrd="0" presId="urn:microsoft.com/office/officeart/2005/8/layout/list1"/>
    <dgm:cxn modelId="{3447A65F-1DF1-46CC-8219-C8EB3CD05192}" type="presParOf" srcId="{6A60324A-9044-4511-A8F0-A1A36D90153D}" destId="{DD34AC57-1CF5-48FD-8EE2-1F4DC2DB65DE}" srcOrd="6" destOrd="0" presId="urn:microsoft.com/office/officeart/2005/8/layout/list1"/>
    <dgm:cxn modelId="{77A0ECE1-9970-419E-857E-DF214FDCF69B}" type="presParOf" srcId="{6A60324A-9044-4511-A8F0-A1A36D90153D}" destId="{81A69171-8A54-49D6-BA5E-3065ACC082AD}" srcOrd="7" destOrd="0" presId="urn:microsoft.com/office/officeart/2005/8/layout/list1"/>
    <dgm:cxn modelId="{0BFC6290-10AB-44FC-B26A-7E2500450D49}" type="presParOf" srcId="{6A60324A-9044-4511-A8F0-A1A36D90153D}" destId="{9770F667-E0E2-4CE2-8E59-71BEC5502211}" srcOrd="8" destOrd="0" presId="urn:microsoft.com/office/officeart/2005/8/layout/list1"/>
    <dgm:cxn modelId="{E0AB4B6E-AAF8-4846-8F53-5B37F6B0318B}" type="presParOf" srcId="{9770F667-E0E2-4CE2-8E59-71BEC5502211}" destId="{AE36423E-2AA1-4613-A74C-798FC85FFC94}" srcOrd="0" destOrd="0" presId="urn:microsoft.com/office/officeart/2005/8/layout/list1"/>
    <dgm:cxn modelId="{792BD639-11DD-4523-944B-15255F792689}" type="presParOf" srcId="{9770F667-E0E2-4CE2-8E59-71BEC5502211}" destId="{15B8B54B-327E-4394-8CEA-F9AC967644D1}" srcOrd="1" destOrd="0" presId="urn:microsoft.com/office/officeart/2005/8/layout/list1"/>
    <dgm:cxn modelId="{A992FD29-2C28-4798-8F48-2CD9E9856E5B}" type="presParOf" srcId="{6A60324A-9044-4511-A8F0-A1A36D90153D}" destId="{83CC1354-7AD8-46C2-9D9A-6C907600CBEA}" srcOrd="9" destOrd="0" presId="urn:microsoft.com/office/officeart/2005/8/layout/list1"/>
    <dgm:cxn modelId="{0747A8A1-055F-40EF-B9C6-864A370177AB}" type="presParOf" srcId="{6A60324A-9044-4511-A8F0-A1A36D90153D}" destId="{D96175DE-B173-416A-A160-ADAB2FFB764D}" srcOrd="10" destOrd="0" presId="urn:microsoft.com/office/officeart/2005/8/layout/list1"/>
    <dgm:cxn modelId="{4DCC42F4-D097-40FA-A5D9-603C8A5B89E6}" type="presParOf" srcId="{6A60324A-9044-4511-A8F0-A1A36D90153D}" destId="{24B86997-B502-427A-A1AF-AEC4E0C9DE10}" srcOrd="11" destOrd="0" presId="urn:microsoft.com/office/officeart/2005/8/layout/list1"/>
    <dgm:cxn modelId="{D6106011-316F-4965-9CBC-9053DE5D03E5}" type="presParOf" srcId="{6A60324A-9044-4511-A8F0-A1A36D90153D}" destId="{F512B33F-464B-49FD-AD7D-0E30378B95D7}" srcOrd="12" destOrd="0" presId="urn:microsoft.com/office/officeart/2005/8/layout/list1"/>
    <dgm:cxn modelId="{DCCB4E4C-BC52-41AC-B456-5F557F56ED3D}" type="presParOf" srcId="{F512B33F-464B-49FD-AD7D-0E30378B95D7}" destId="{E180CE1B-E4B1-4832-818D-3132BAFD10B0}" srcOrd="0" destOrd="0" presId="urn:microsoft.com/office/officeart/2005/8/layout/list1"/>
    <dgm:cxn modelId="{7C27A3E8-88AA-42BD-90A8-DDE0DAD657CE}" type="presParOf" srcId="{F512B33F-464B-49FD-AD7D-0E30378B95D7}" destId="{8C894D03-9514-4A32-B4E9-391A2BE8F2CB}" srcOrd="1" destOrd="0" presId="urn:microsoft.com/office/officeart/2005/8/layout/list1"/>
    <dgm:cxn modelId="{3F0EAEBA-45CF-4A80-B69F-3E4046A55992}" type="presParOf" srcId="{6A60324A-9044-4511-A8F0-A1A36D90153D}" destId="{EF963D96-F0BB-42C5-9BBD-75C330280DEB}" srcOrd="13" destOrd="0" presId="urn:microsoft.com/office/officeart/2005/8/layout/list1"/>
    <dgm:cxn modelId="{10DC3164-B845-42B9-8B7C-04DC3E1E5014}" type="presParOf" srcId="{6A60324A-9044-4511-A8F0-A1A36D90153D}" destId="{C79DEA94-2969-46FE-8F20-A75258CD313A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69B405-35DE-4CA4-98A9-F8619571B413}" type="doc">
      <dgm:prSet loTypeId="urn:microsoft.com/office/officeart/2005/8/layout/vList6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161C69-8C1E-4049-84D2-330CFA0FABE1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lik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CDBEFE6-04F3-4173-A577-74325E1671A5}" type="parTrans" cxnId="{9D3AB700-EDA2-488C-8FCA-32DD77ED8B5F}">
      <dgm:prSet/>
      <dgm:spPr/>
      <dgm:t>
        <a:bodyPr/>
        <a:lstStyle/>
        <a:p>
          <a:endParaRPr lang="ru-RU"/>
        </a:p>
      </dgm:t>
    </dgm:pt>
    <dgm:pt modelId="{AE09ED8D-F45E-4940-A942-CCBEB26B23BA}" type="sibTrans" cxnId="{9D3AB700-EDA2-488C-8FCA-32DD77ED8B5F}">
      <dgm:prSet/>
      <dgm:spPr/>
      <dgm:t>
        <a:bodyPr/>
        <a:lstStyle/>
        <a:p>
          <a:endParaRPr lang="ru-RU"/>
        </a:p>
      </dgm:t>
    </dgm:pt>
    <dgm:pt modelId="{DD1C3655-B90B-4C70-8BA9-2F453666EE30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sotuvchi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quruvchi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san‘atkor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11E6E33-C91C-4097-9EB4-B8D0B448488B}" type="parTrans" cxnId="{F5571918-C1EC-4154-8CDC-A15AF84E488F}">
      <dgm:prSet/>
      <dgm:spPr/>
      <dgm:t>
        <a:bodyPr/>
        <a:lstStyle/>
        <a:p>
          <a:endParaRPr lang="ru-RU"/>
        </a:p>
      </dgm:t>
    </dgm:pt>
    <dgm:pt modelId="{93098914-D28C-43C8-B5FA-5F56392C452D}" type="sibTrans" cxnId="{F5571918-C1EC-4154-8CDC-A15AF84E488F}">
      <dgm:prSet/>
      <dgm:spPr/>
      <dgm:t>
        <a:bodyPr/>
        <a:lstStyle/>
        <a:p>
          <a:endParaRPr lang="ru-RU"/>
        </a:p>
      </dgm:t>
    </dgm:pt>
    <dgm:pt modelId="{9AE574E6-C0DC-4389-AEBB-2698D454B6AD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chilik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6812EA-A3B4-4DBA-B43A-0581B6F586B8}" type="parTrans" cxnId="{9DD5D568-E7FD-4040-8EC8-84949CC90B23}">
      <dgm:prSet/>
      <dgm:spPr/>
      <dgm:t>
        <a:bodyPr/>
        <a:lstStyle/>
        <a:p>
          <a:endParaRPr lang="ru-RU"/>
        </a:p>
      </dgm:t>
    </dgm:pt>
    <dgm:pt modelId="{2647D98F-B800-461C-ADB8-7F0D4121FAE5}" type="sibTrans" cxnId="{9DD5D568-E7FD-4040-8EC8-84949CC90B23}">
      <dgm:prSet/>
      <dgm:spPr/>
      <dgm:t>
        <a:bodyPr/>
        <a:lstStyle/>
        <a:p>
          <a:endParaRPr lang="ru-RU"/>
        </a:p>
      </dgm:t>
    </dgm:pt>
    <dgm:pt modelId="{A2A659A1-BA63-4E47-9425-4EA865BAB77F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shifokor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to‘quvchi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dorboz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ovchi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9A3D06-3E9C-4EB6-9790-B1CEAF21B55D}" type="parTrans" cxnId="{E2062771-8B0E-4F37-8E1B-F174A5FB75D9}">
      <dgm:prSet/>
      <dgm:spPr/>
      <dgm:t>
        <a:bodyPr/>
        <a:lstStyle/>
        <a:p>
          <a:endParaRPr lang="ru-RU"/>
        </a:p>
      </dgm:t>
    </dgm:pt>
    <dgm:pt modelId="{7DC1AD60-0E23-454D-89EF-2B6C4446419E}" type="sibTrans" cxnId="{E2062771-8B0E-4F37-8E1B-F174A5FB75D9}">
      <dgm:prSet/>
      <dgm:spPr/>
      <dgm:t>
        <a:bodyPr/>
        <a:lstStyle/>
        <a:p>
          <a:endParaRPr lang="ru-RU"/>
        </a:p>
      </dgm:t>
    </dgm:pt>
    <dgm:pt modelId="{66D5FF6A-D4E4-4AE3-A1C4-76A8D353165E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gilamdo‘z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suvchi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haydovchi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7D6A079-B41E-4642-ABD3-C959C2A4DE54}" type="parTrans" cxnId="{410D5391-7490-44BD-A112-4A363EF633DC}">
      <dgm:prSet/>
      <dgm:spPr/>
      <dgm:t>
        <a:bodyPr/>
        <a:lstStyle/>
        <a:p>
          <a:endParaRPr lang="ru-RU"/>
        </a:p>
      </dgm:t>
    </dgm:pt>
    <dgm:pt modelId="{5A42605D-0F70-48C3-9F58-7BBF97CFE384}" type="sibTrans" cxnId="{410D5391-7490-44BD-A112-4A363EF633DC}">
      <dgm:prSet/>
      <dgm:spPr/>
      <dgm:t>
        <a:bodyPr/>
        <a:lstStyle/>
        <a:p>
          <a:endParaRPr lang="ru-RU"/>
        </a:p>
      </dgm:t>
    </dgm:pt>
    <dgm:pt modelId="{94472F45-79BA-4D86-AEEE-ED50B315EAB7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rassom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paxta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chilik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48C42C-218E-4689-99DB-F32ECE3899B9}" type="parTrans" cxnId="{A14D709C-946E-4BB0-A811-7E95EFA90162}">
      <dgm:prSet/>
      <dgm:spPr/>
      <dgm:t>
        <a:bodyPr/>
        <a:lstStyle/>
        <a:p>
          <a:endParaRPr lang="ru-RU"/>
        </a:p>
      </dgm:t>
    </dgm:pt>
    <dgm:pt modelId="{E23B3F36-8345-464D-9E10-41E11BC06F90}" type="sibTrans" cxnId="{A14D709C-946E-4BB0-A811-7E95EFA90162}">
      <dgm:prSet/>
      <dgm:spPr/>
      <dgm:t>
        <a:bodyPr/>
        <a:lstStyle/>
        <a:p>
          <a:endParaRPr lang="ru-RU"/>
        </a:p>
      </dgm:t>
    </dgm:pt>
    <dgm:pt modelId="{0208B7C6-53EC-4C52-BEE6-A2DDED40B383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dehqon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kon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13D03511-07A3-4EC3-A093-9AEA2F058D3B}" type="parTrans" cxnId="{B0D0CD2A-E6FD-4E78-A671-56BFA98AB90C}">
      <dgm:prSet/>
      <dgm:spPr/>
      <dgm:t>
        <a:bodyPr/>
        <a:lstStyle/>
        <a:p>
          <a:endParaRPr lang="ru-RU"/>
        </a:p>
      </dgm:t>
    </dgm:pt>
    <dgm:pt modelId="{B403E67D-4BE8-4618-970A-BD8D5DC040D7}" type="sibTrans" cxnId="{B0D0CD2A-E6FD-4E78-A671-56BFA98AB90C}">
      <dgm:prSet/>
      <dgm:spPr/>
      <dgm:t>
        <a:bodyPr/>
        <a:lstStyle/>
        <a:p>
          <a:endParaRPr lang="ru-RU"/>
        </a:p>
      </dgm:t>
    </dgm:pt>
    <dgm:pt modelId="{5FE6ED37-C398-4661-88D8-9FA594CC3F8D}" type="pres">
      <dgm:prSet presAssocID="{2969B405-35DE-4CA4-98A9-F8619571B4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B46338-E692-4C11-89E6-252475F0A8F9}" type="pres">
      <dgm:prSet presAssocID="{47161C69-8C1E-4049-84D2-330CFA0FABE1}" presName="linNode" presStyleCnt="0"/>
      <dgm:spPr/>
    </dgm:pt>
    <dgm:pt modelId="{62E03F96-301B-4E2D-9BB4-9EFABB2F088B}" type="pres">
      <dgm:prSet presAssocID="{47161C69-8C1E-4049-84D2-330CFA0FABE1}" presName="parentShp" presStyleLbl="node1" presStyleIdx="0" presStyleCnt="2" custScaleX="62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DC9BB-6805-4FBD-B8E9-4B09FEB01CF9}" type="pres">
      <dgm:prSet presAssocID="{47161C69-8C1E-4049-84D2-330CFA0FABE1}" presName="childShp" presStyleLbl="bgAccFollowNode1" presStyleIdx="0" presStyleCnt="2" custScaleX="130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2F75-4BD0-4CCC-81C2-70FD854A0DB2}" type="pres">
      <dgm:prSet presAssocID="{AE09ED8D-F45E-4940-A942-CCBEB26B23BA}" presName="spacing" presStyleCnt="0"/>
      <dgm:spPr/>
    </dgm:pt>
    <dgm:pt modelId="{708CC47E-9C6A-4BAB-87DA-8F727F4D475B}" type="pres">
      <dgm:prSet presAssocID="{9AE574E6-C0DC-4389-AEBB-2698D454B6AD}" presName="linNode" presStyleCnt="0"/>
      <dgm:spPr/>
    </dgm:pt>
    <dgm:pt modelId="{FAE15EB3-4064-4CD6-9E01-D0A4EF466C1C}" type="pres">
      <dgm:prSet presAssocID="{9AE574E6-C0DC-4389-AEBB-2698D454B6AD}" presName="parentShp" presStyleLbl="node1" presStyleIdx="1" presStyleCnt="2" custScaleX="6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70339-C28C-4CB7-BCF9-07400B8F2165}" type="pres">
      <dgm:prSet presAssocID="{9AE574E6-C0DC-4389-AEBB-2698D454B6AD}" presName="childShp" presStyleLbl="bgAccFollowNode1" presStyleIdx="1" presStyleCnt="2" custScaleX="121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B66CD0-101B-47B0-B354-AB14B541C8CD}" type="presOf" srcId="{0208B7C6-53EC-4C52-BEE6-A2DDED40B383}" destId="{42370339-C28C-4CB7-BCF9-07400B8F2165}" srcOrd="0" destOrd="0" presId="urn:microsoft.com/office/officeart/2005/8/layout/vList6"/>
    <dgm:cxn modelId="{33E5D908-5DC9-4780-95A3-970C709923A9}" type="presOf" srcId="{DD1C3655-B90B-4C70-8BA9-2F453666EE30}" destId="{674DC9BB-6805-4FBD-B8E9-4B09FEB01CF9}" srcOrd="0" destOrd="0" presId="urn:microsoft.com/office/officeart/2005/8/layout/vList6"/>
    <dgm:cxn modelId="{034B11BA-6CD1-40E5-9B03-7688C758E2BA}" type="presOf" srcId="{2969B405-35DE-4CA4-98A9-F8619571B413}" destId="{5FE6ED37-C398-4661-88D8-9FA594CC3F8D}" srcOrd="0" destOrd="0" presId="urn:microsoft.com/office/officeart/2005/8/layout/vList6"/>
    <dgm:cxn modelId="{6D3C4991-066E-4B50-A33E-53163D74F9E3}" type="presOf" srcId="{9AE574E6-C0DC-4389-AEBB-2698D454B6AD}" destId="{FAE15EB3-4064-4CD6-9E01-D0A4EF466C1C}" srcOrd="0" destOrd="0" presId="urn:microsoft.com/office/officeart/2005/8/layout/vList6"/>
    <dgm:cxn modelId="{6290362D-D8FF-486A-BC2A-2179AD51D84E}" type="presOf" srcId="{66D5FF6A-D4E4-4AE3-A1C4-76A8D353165E}" destId="{674DC9BB-6805-4FBD-B8E9-4B09FEB01CF9}" srcOrd="0" destOrd="2" presId="urn:microsoft.com/office/officeart/2005/8/layout/vList6"/>
    <dgm:cxn modelId="{D97DAE02-1C81-46ED-B41E-96035C679B84}" type="presOf" srcId="{94472F45-79BA-4D86-AEEE-ED50B315EAB7}" destId="{42370339-C28C-4CB7-BCF9-07400B8F2165}" srcOrd="0" destOrd="1" presId="urn:microsoft.com/office/officeart/2005/8/layout/vList6"/>
    <dgm:cxn modelId="{410D5391-7490-44BD-A112-4A363EF633DC}" srcId="{47161C69-8C1E-4049-84D2-330CFA0FABE1}" destId="{66D5FF6A-D4E4-4AE3-A1C4-76A8D353165E}" srcOrd="2" destOrd="0" parTransId="{47D6A079-B41E-4642-ABD3-C959C2A4DE54}" sibTransId="{5A42605D-0F70-48C3-9F58-7BBF97CFE384}"/>
    <dgm:cxn modelId="{A14D709C-946E-4BB0-A811-7E95EFA90162}" srcId="{9AE574E6-C0DC-4389-AEBB-2698D454B6AD}" destId="{94472F45-79BA-4D86-AEEE-ED50B315EAB7}" srcOrd="1" destOrd="0" parTransId="{E748C42C-218E-4689-99DB-F32ECE3899B9}" sibTransId="{E23B3F36-8345-464D-9E10-41E11BC06F90}"/>
    <dgm:cxn modelId="{B0D0CD2A-E6FD-4E78-A671-56BFA98AB90C}" srcId="{9AE574E6-C0DC-4389-AEBB-2698D454B6AD}" destId="{0208B7C6-53EC-4C52-BEE6-A2DDED40B383}" srcOrd="0" destOrd="0" parTransId="{13D03511-07A3-4EC3-A093-9AEA2F058D3B}" sibTransId="{B403E67D-4BE8-4618-970A-BD8D5DC040D7}"/>
    <dgm:cxn modelId="{5BB2738E-02C0-4B29-BD4E-1563F8EBBE37}" type="presOf" srcId="{A2A659A1-BA63-4E47-9425-4EA865BAB77F}" destId="{674DC9BB-6805-4FBD-B8E9-4B09FEB01CF9}" srcOrd="0" destOrd="1" presId="urn:microsoft.com/office/officeart/2005/8/layout/vList6"/>
    <dgm:cxn modelId="{E2062771-8B0E-4F37-8E1B-F174A5FB75D9}" srcId="{47161C69-8C1E-4049-84D2-330CFA0FABE1}" destId="{A2A659A1-BA63-4E47-9425-4EA865BAB77F}" srcOrd="1" destOrd="0" parTransId="{F59A3D06-3E9C-4EB6-9790-B1CEAF21B55D}" sibTransId="{7DC1AD60-0E23-454D-89EF-2B6C4446419E}"/>
    <dgm:cxn modelId="{2D2458C1-35BE-4218-9E9D-954B8C6D2DBF}" type="presOf" srcId="{47161C69-8C1E-4049-84D2-330CFA0FABE1}" destId="{62E03F96-301B-4E2D-9BB4-9EFABB2F088B}" srcOrd="0" destOrd="0" presId="urn:microsoft.com/office/officeart/2005/8/layout/vList6"/>
    <dgm:cxn modelId="{9D3AB700-EDA2-488C-8FCA-32DD77ED8B5F}" srcId="{2969B405-35DE-4CA4-98A9-F8619571B413}" destId="{47161C69-8C1E-4049-84D2-330CFA0FABE1}" srcOrd="0" destOrd="0" parTransId="{DCDBEFE6-04F3-4173-A577-74325E1671A5}" sibTransId="{AE09ED8D-F45E-4940-A942-CCBEB26B23BA}"/>
    <dgm:cxn modelId="{F5571918-C1EC-4154-8CDC-A15AF84E488F}" srcId="{47161C69-8C1E-4049-84D2-330CFA0FABE1}" destId="{DD1C3655-B90B-4C70-8BA9-2F453666EE30}" srcOrd="0" destOrd="0" parTransId="{611E6E33-C91C-4097-9EB4-B8D0B448488B}" sibTransId="{93098914-D28C-43C8-B5FA-5F56392C452D}"/>
    <dgm:cxn modelId="{9DD5D568-E7FD-4040-8EC8-84949CC90B23}" srcId="{2969B405-35DE-4CA4-98A9-F8619571B413}" destId="{9AE574E6-C0DC-4389-AEBB-2698D454B6AD}" srcOrd="1" destOrd="0" parTransId="{6D6812EA-A3B4-4DBA-B43A-0581B6F586B8}" sibTransId="{2647D98F-B800-461C-ADB8-7F0D4121FAE5}"/>
    <dgm:cxn modelId="{D0D3C65E-0884-4A2C-87D8-9EE506E95DE7}" type="presParOf" srcId="{5FE6ED37-C398-4661-88D8-9FA594CC3F8D}" destId="{5BB46338-E692-4C11-89E6-252475F0A8F9}" srcOrd="0" destOrd="0" presId="urn:microsoft.com/office/officeart/2005/8/layout/vList6"/>
    <dgm:cxn modelId="{AA4236C4-400F-468C-9374-B59E1CCA908B}" type="presParOf" srcId="{5BB46338-E692-4C11-89E6-252475F0A8F9}" destId="{62E03F96-301B-4E2D-9BB4-9EFABB2F088B}" srcOrd="0" destOrd="0" presId="urn:microsoft.com/office/officeart/2005/8/layout/vList6"/>
    <dgm:cxn modelId="{9D9095B7-6546-48E1-AA0A-6400C657A806}" type="presParOf" srcId="{5BB46338-E692-4C11-89E6-252475F0A8F9}" destId="{674DC9BB-6805-4FBD-B8E9-4B09FEB01CF9}" srcOrd="1" destOrd="0" presId="urn:microsoft.com/office/officeart/2005/8/layout/vList6"/>
    <dgm:cxn modelId="{6B1987AF-B4A3-4021-B199-FA856D876BAA}" type="presParOf" srcId="{5FE6ED37-C398-4661-88D8-9FA594CC3F8D}" destId="{02C02F75-4BD0-4CCC-81C2-70FD854A0DB2}" srcOrd="1" destOrd="0" presId="urn:microsoft.com/office/officeart/2005/8/layout/vList6"/>
    <dgm:cxn modelId="{A31B6CF4-A4E1-4A50-8213-E59B4B3514D0}" type="presParOf" srcId="{5FE6ED37-C398-4661-88D8-9FA594CC3F8D}" destId="{708CC47E-9C6A-4BAB-87DA-8F727F4D475B}" srcOrd="2" destOrd="0" presId="urn:microsoft.com/office/officeart/2005/8/layout/vList6"/>
    <dgm:cxn modelId="{3C44AFD1-1712-4372-A5E5-EC575AB0FE6B}" type="presParOf" srcId="{708CC47E-9C6A-4BAB-87DA-8F727F4D475B}" destId="{FAE15EB3-4064-4CD6-9E01-D0A4EF466C1C}" srcOrd="0" destOrd="0" presId="urn:microsoft.com/office/officeart/2005/8/layout/vList6"/>
    <dgm:cxn modelId="{30A3762D-42D2-49C8-965D-3C42326131E0}" type="presParOf" srcId="{708CC47E-9C6A-4BAB-87DA-8F727F4D475B}" destId="{42370339-C28C-4CB7-BCF9-07400B8F2165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9DB66B-1110-464E-BC95-C2AAA57D56B2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BA0BC9-46A4-4608-88C1-728533504DFD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Pazandachilik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16DE121F-40F6-4843-AE88-89B528C0494F}" type="parTrans" cxnId="{59EAB103-0FEE-4676-93A2-A4D52242D695}">
      <dgm:prSet/>
      <dgm:spPr/>
      <dgm:t>
        <a:bodyPr/>
        <a:lstStyle/>
        <a:p>
          <a:endParaRPr lang="ru-RU"/>
        </a:p>
      </dgm:t>
    </dgm:pt>
    <dgm:pt modelId="{0829DE36-834B-487D-9C7F-93896878BE79}" type="sibTrans" cxnId="{59EAB103-0FEE-4676-93A2-A4D52242D695}">
      <dgm:prSet/>
      <dgm:spPr/>
      <dgm:t>
        <a:bodyPr/>
        <a:lstStyle/>
        <a:p>
          <a:endParaRPr lang="ru-RU"/>
        </a:p>
      </dgm:t>
    </dgm:pt>
    <dgm:pt modelId="{AAD79450-FAD0-4283-BB58-F4E245411D19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xilma-xil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taomlar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tayyorlash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50C64B5-CC2B-448F-8FD0-764EA3A83EDC}" type="parTrans" cxnId="{3396CF4D-E482-4BDC-A8BC-5C431F529196}">
      <dgm:prSet/>
      <dgm:spPr/>
      <dgm:t>
        <a:bodyPr/>
        <a:lstStyle/>
        <a:p>
          <a:endParaRPr lang="ru-RU"/>
        </a:p>
      </dgm:t>
    </dgm:pt>
    <dgm:pt modelId="{0759A8C4-540B-4226-8F47-308A417DCBDD}" type="sibTrans" cxnId="{3396CF4D-E482-4BDC-A8BC-5C431F529196}">
      <dgm:prSet/>
      <dgm:spPr/>
      <dgm:t>
        <a:bodyPr/>
        <a:lstStyle/>
        <a:p>
          <a:endParaRPr lang="ru-RU"/>
        </a:p>
      </dgm:t>
    </dgm:pt>
    <dgm:pt modelId="{B129CC85-88D0-4602-B296-1B2313DB6F19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ovqatlanishni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tartibga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solish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B4A045A-3362-46B6-81E5-1E4FA6EB37A2}" type="parTrans" cxnId="{E58D077F-449F-494A-950A-2411F49A62FE}">
      <dgm:prSet/>
      <dgm:spPr/>
      <dgm:t>
        <a:bodyPr/>
        <a:lstStyle/>
        <a:p>
          <a:endParaRPr lang="ru-RU"/>
        </a:p>
      </dgm:t>
    </dgm:pt>
    <dgm:pt modelId="{D2849CA3-8A24-48AA-8DF0-B9877A747A6B}" type="sibTrans" cxnId="{E58D077F-449F-494A-950A-2411F49A62FE}">
      <dgm:prSet/>
      <dgm:spPr/>
      <dgm:t>
        <a:bodyPr/>
        <a:lstStyle/>
        <a:p>
          <a:endParaRPr lang="ru-RU"/>
        </a:p>
      </dgm:t>
    </dgm:pt>
    <dgm:pt modelId="{DA3D49FB-FF7F-4C7C-B420-47AA32AB152A}">
      <dgm:prSet phldrT="[Текст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did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dasturxonga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tortish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A4945CF-1D74-41D9-A73D-0E7C1F105C98}" type="parTrans" cxnId="{40B488EB-8D13-4500-86AD-89D1BE4FDB73}">
      <dgm:prSet/>
      <dgm:spPr/>
      <dgm:t>
        <a:bodyPr/>
        <a:lstStyle/>
        <a:p>
          <a:endParaRPr lang="ru-RU"/>
        </a:p>
      </dgm:t>
    </dgm:pt>
    <dgm:pt modelId="{89F50423-3141-405F-9D5E-ED0FAFFDB940}" type="sibTrans" cxnId="{40B488EB-8D13-4500-86AD-89D1BE4FDB73}">
      <dgm:prSet/>
      <dgm:spPr/>
      <dgm:t>
        <a:bodyPr/>
        <a:lstStyle/>
        <a:p>
          <a:endParaRPr lang="ru-RU"/>
        </a:p>
      </dgm:t>
    </dgm:pt>
    <dgm:pt modelId="{E2A92184-7850-441E-B5BC-9B165E6F50CE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oziq-ovqat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mahsulotlarini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tayyorlash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10F2D8B-62B2-46DE-9009-4FB7E8DEC628}" type="parTrans" cxnId="{DBF90836-AFFD-414E-885A-DF6512D6F1AE}">
      <dgm:prSet/>
      <dgm:spPr/>
      <dgm:t>
        <a:bodyPr/>
        <a:lstStyle/>
        <a:p>
          <a:endParaRPr lang="ru-RU"/>
        </a:p>
      </dgm:t>
    </dgm:pt>
    <dgm:pt modelId="{84ABF20D-8B19-41B8-9F3E-A95E64F85796}" type="sibTrans" cxnId="{DBF90836-AFFD-414E-885A-DF6512D6F1AE}">
      <dgm:prSet/>
      <dgm:spPr/>
      <dgm:t>
        <a:bodyPr/>
        <a:lstStyle/>
        <a:p>
          <a:endParaRPr lang="ru-RU"/>
        </a:p>
      </dgm:t>
    </dgm:pt>
    <dgm:pt modelId="{5200993D-ED59-451B-AA24-46F227C00B38}">
      <dgm:prSet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lazzatli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taom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tayyorlash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95063E7-9DD2-497B-96BA-B1D098BB9998}" type="parTrans" cxnId="{CEFD3DAE-CF77-482C-AF17-1EB7711C01ED}">
      <dgm:prSet/>
      <dgm:spPr/>
      <dgm:t>
        <a:bodyPr/>
        <a:lstStyle/>
        <a:p>
          <a:endParaRPr lang="ru-RU"/>
        </a:p>
      </dgm:t>
    </dgm:pt>
    <dgm:pt modelId="{95EEB900-61DF-4A8E-A9A7-AE72DB6E0A92}" type="sibTrans" cxnId="{CEFD3DAE-CF77-482C-AF17-1EB7711C01ED}">
      <dgm:prSet/>
      <dgm:spPr/>
      <dgm:t>
        <a:bodyPr/>
        <a:lstStyle/>
        <a:p>
          <a:endParaRPr lang="ru-RU"/>
        </a:p>
      </dgm:t>
    </dgm:pt>
    <dgm:pt modelId="{52A0FFC9-283F-4854-9680-858C58004B2B}" type="pres">
      <dgm:prSet presAssocID="{7B9DB66B-1110-464E-BC95-C2AAA57D56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378BD-1AA6-4B4B-B2AA-1F60F7F030F1}" type="pres">
      <dgm:prSet presAssocID="{90BA0BC9-46A4-4608-88C1-728533504DFD}" presName="centerShape" presStyleLbl="node0" presStyleIdx="0" presStyleCnt="1" custScaleX="212251"/>
      <dgm:spPr/>
      <dgm:t>
        <a:bodyPr/>
        <a:lstStyle/>
        <a:p>
          <a:endParaRPr lang="ru-RU"/>
        </a:p>
      </dgm:t>
    </dgm:pt>
    <dgm:pt modelId="{A9A1C0AF-42E6-444E-A2C8-1BDA5D8DAF05}" type="pres">
      <dgm:prSet presAssocID="{050C64B5-CC2B-448F-8FD0-764EA3A83EDC}" presName="Name9" presStyleLbl="parChTrans1D2" presStyleIdx="0" presStyleCnt="5"/>
      <dgm:spPr/>
      <dgm:t>
        <a:bodyPr/>
        <a:lstStyle/>
        <a:p>
          <a:endParaRPr lang="ru-RU"/>
        </a:p>
      </dgm:t>
    </dgm:pt>
    <dgm:pt modelId="{F4C675D6-E619-4A79-BCD8-8B647045A18C}" type="pres">
      <dgm:prSet presAssocID="{050C64B5-CC2B-448F-8FD0-764EA3A83ED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E0903D1-AB1D-421D-98DA-9E81A65E9143}" type="pres">
      <dgm:prSet presAssocID="{AAD79450-FAD0-4283-BB58-F4E245411D19}" presName="node" presStyleLbl="node1" presStyleIdx="0" presStyleCnt="5" custScaleX="225428" custRadScaleRad="100239" custRadScaleInc="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FF70F-6174-4BAD-89D4-3B5EAB285D1E}" type="pres">
      <dgm:prSet presAssocID="{CB4A045A-3362-46B6-81E5-1E4FA6EB37A2}" presName="Name9" presStyleLbl="parChTrans1D2" presStyleIdx="1" presStyleCnt="5"/>
      <dgm:spPr/>
      <dgm:t>
        <a:bodyPr/>
        <a:lstStyle/>
        <a:p>
          <a:endParaRPr lang="ru-RU"/>
        </a:p>
      </dgm:t>
    </dgm:pt>
    <dgm:pt modelId="{FDD1B98E-1904-4487-B801-EDBA57342870}" type="pres">
      <dgm:prSet presAssocID="{CB4A045A-3362-46B6-81E5-1E4FA6EB37A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1B0A958-5E8A-4B5E-92CB-29209DE6BBB6}" type="pres">
      <dgm:prSet presAssocID="{B129CC85-88D0-4602-B296-1B2313DB6F19}" presName="node" presStyleLbl="node1" presStyleIdx="1" presStyleCnt="5" custScaleX="214048" custRadScaleRad="197937" custRadScaleInc="8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25867-2F5B-411A-A835-B5E247EB7705}" type="pres">
      <dgm:prSet presAssocID="{395063E7-9DD2-497B-96BA-B1D098BB9998}" presName="Name9" presStyleLbl="parChTrans1D2" presStyleIdx="2" presStyleCnt="5"/>
      <dgm:spPr/>
      <dgm:t>
        <a:bodyPr/>
        <a:lstStyle/>
        <a:p>
          <a:endParaRPr lang="ru-RU"/>
        </a:p>
      </dgm:t>
    </dgm:pt>
    <dgm:pt modelId="{132C83DA-3A0D-46B3-8094-DD791F2DC8DB}" type="pres">
      <dgm:prSet presAssocID="{395063E7-9DD2-497B-96BA-B1D098BB999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93ACADD-1D24-4C28-A77D-BC46D0DEAD54}" type="pres">
      <dgm:prSet presAssocID="{5200993D-ED59-451B-AA24-46F227C00B38}" presName="node" presStyleLbl="node1" presStyleIdx="2" presStyleCnt="5" custScaleX="218404" custRadScaleRad="167171" custRadScaleInc="-66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C7E39-FC88-40E2-ADCF-B84E728B0E0F}" type="pres">
      <dgm:prSet presAssocID="{AA4945CF-1D74-41D9-A73D-0E7C1F105C98}" presName="Name9" presStyleLbl="parChTrans1D2" presStyleIdx="3" presStyleCnt="5"/>
      <dgm:spPr/>
      <dgm:t>
        <a:bodyPr/>
        <a:lstStyle/>
        <a:p>
          <a:endParaRPr lang="ru-RU"/>
        </a:p>
      </dgm:t>
    </dgm:pt>
    <dgm:pt modelId="{C778EDBD-DA9E-4BC8-8FC1-884E1782924F}" type="pres">
      <dgm:prSet presAssocID="{AA4945CF-1D74-41D9-A73D-0E7C1F105C9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2D3FBA4-FC9D-4AE3-8AAC-06A412A8C29A}" type="pres">
      <dgm:prSet presAssocID="{DA3D49FB-FF7F-4C7C-B420-47AA32AB152A}" presName="node" presStyleLbl="node1" presStyleIdx="3" presStyleCnt="5" custScaleX="225293" custRadScaleRad="161646" custRadScaleInc="67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C39BE-BC9B-4D4F-8D2E-FDA5F8A4A40D}" type="pres">
      <dgm:prSet presAssocID="{D10F2D8B-62B2-46DE-9009-4FB7E8DEC628}" presName="Name9" presStyleLbl="parChTrans1D2" presStyleIdx="4" presStyleCnt="5"/>
      <dgm:spPr/>
      <dgm:t>
        <a:bodyPr/>
        <a:lstStyle/>
        <a:p>
          <a:endParaRPr lang="ru-RU"/>
        </a:p>
      </dgm:t>
    </dgm:pt>
    <dgm:pt modelId="{BC0F176B-32EB-4CD2-8B3D-66EE46ED5D25}" type="pres">
      <dgm:prSet presAssocID="{D10F2D8B-62B2-46DE-9009-4FB7E8DEC62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CBD95D7-72B1-40A8-A941-0A9A5859023A}" type="pres">
      <dgm:prSet presAssocID="{E2A92184-7850-441E-B5BC-9B165E6F50CE}" presName="node" presStyleLbl="node1" presStyleIdx="4" presStyleCnt="5" custScaleX="226619" custRadScaleRad="191821" custRadScaleInc="-10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D00BF-61B1-4A14-8361-5FA22B4A98F9}" type="presOf" srcId="{AA4945CF-1D74-41D9-A73D-0E7C1F105C98}" destId="{C778EDBD-DA9E-4BC8-8FC1-884E1782924F}" srcOrd="1" destOrd="0" presId="urn:microsoft.com/office/officeart/2005/8/layout/radial1"/>
    <dgm:cxn modelId="{E9916E6B-F309-43A4-839D-B84275797FBC}" type="presOf" srcId="{AA4945CF-1D74-41D9-A73D-0E7C1F105C98}" destId="{6FDC7E39-FC88-40E2-ADCF-B84E728B0E0F}" srcOrd="0" destOrd="0" presId="urn:microsoft.com/office/officeart/2005/8/layout/radial1"/>
    <dgm:cxn modelId="{DBF90836-AFFD-414E-885A-DF6512D6F1AE}" srcId="{90BA0BC9-46A4-4608-88C1-728533504DFD}" destId="{E2A92184-7850-441E-B5BC-9B165E6F50CE}" srcOrd="4" destOrd="0" parTransId="{D10F2D8B-62B2-46DE-9009-4FB7E8DEC628}" sibTransId="{84ABF20D-8B19-41B8-9F3E-A95E64F85796}"/>
    <dgm:cxn modelId="{E58D077F-449F-494A-950A-2411F49A62FE}" srcId="{90BA0BC9-46A4-4608-88C1-728533504DFD}" destId="{B129CC85-88D0-4602-B296-1B2313DB6F19}" srcOrd="1" destOrd="0" parTransId="{CB4A045A-3362-46B6-81E5-1E4FA6EB37A2}" sibTransId="{D2849CA3-8A24-48AA-8DF0-B9877A747A6B}"/>
    <dgm:cxn modelId="{242E6464-6D8A-467D-AD65-F69D80EB3B2D}" type="presOf" srcId="{5200993D-ED59-451B-AA24-46F227C00B38}" destId="{193ACADD-1D24-4C28-A77D-BC46D0DEAD54}" srcOrd="0" destOrd="0" presId="urn:microsoft.com/office/officeart/2005/8/layout/radial1"/>
    <dgm:cxn modelId="{3396CF4D-E482-4BDC-A8BC-5C431F529196}" srcId="{90BA0BC9-46A4-4608-88C1-728533504DFD}" destId="{AAD79450-FAD0-4283-BB58-F4E245411D19}" srcOrd="0" destOrd="0" parTransId="{050C64B5-CC2B-448F-8FD0-764EA3A83EDC}" sibTransId="{0759A8C4-540B-4226-8F47-308A417DCBDD}"/>
    <dgm:cxn modelId="{E1D780EB-3877-4B72-A5E9-D7BB3377658D}" type="presOf" srcId="{395063E7-9DD2-497B-96BA-B1D098BB9998}" destId="{BD125867-2F5B-411A-A835-B5E247EB7705}" srcOrd="0" destOrd="0" presId="urn:microsoft.com/office/officeart/2005/8/layout/radial1"/>
    <dgm:cxn modelId="{420764CF-478F-4574-AB68-1BB3DEC859BD}" type="presOf" srcId="{7B9DB66B-1110-464E-BC95-C2AAA57D56B2}" destId="{52A0FFC9-283F-4854-9680-858C58004B2B}" srcOrd="0" destOrd="0" presId="urn:microsoft.com/office/officeart/2005/8/layout/radial1"/>
    <dgm:cxn modelId="{1CF8E142-AF5E-4406-B747-6A5B6C45C1D6}" type="presOf" srcId="{CB4A045A-3362-46B6-81E5-1E4FA6EB37A2}" destId="{004FF70F-6174-4BAD-89D4-3B5EAB285D1E}" srcOrd="0" destOrd="0" presId="urn:microsoft.com/office/officeart/2005/8/layout/radial1"/>
    <dgm:cxn modelId="{662B2E62-21BF-4A86-A59E-772BC8F6FB95}" type="presOf" srcId="{395063E7-9DD2-497B-96BA-B1D098BB9998}" destId="{132C83DA-3A0D-46B3-8094-DD791F2DC8DB}" srcOrd="1" destOrd="0" presId="urn:microsoft.com/office/officeart/2005/8/layout/radial1"/>
    <dgm:cxn modelId="{9CACC4D4-0D07-4D36-8E99-0E1250F67040}" type="presOf" srcId="{AAD79450-FAD0-4283-BB58-F4E245411D19}" destId="{BE0903D1-AB1D-421D-98DA-9E81A65E9143}" srcOrd="0" destOrd="0" presId="urn:microsoft.com/office/officeart/2005/8/layout/radial1"/>
    <dgm:cxn modelId="{EFE94EC8-39B0-4A85-A3BF-CD0D1C16BAA9}" type="presOf" srcId="{D10F2D8B-62B2-46DE-9009-4FB7E8DEC628}" destId="{BC0F176B-32EB-4CD2-8B3D-66EE46ED5D25}" srcOrd="1" destOrd="0" presId="urn:microsoft.com/office/officeart/2005/8/layout/radial1"/>
    <dgm:cxn modelId="{60FEB9B8-EFF9-4C7B-BD50-B2853CF3FA78}" type="presOf" srcId="{050C64B5-CC2B-448F-8FD0-764EA3A83EDC}" destId="{F4C675D6-E619-4A79-BCD8-8B647045A18C}" srcOrd="1" destOrd="0" presId="urn:microsoft.com/office/officeart/2005/8/layout/radial1"/>
    <dgm:cxn modelId="{5B4C5CD8-99FE-48C5-9FFA-29BFE9291F88}" type="presOf" srcId="{DA3D49FB-FF7F-4C7C-B420-47AA32AB152A}" destId="{12D3FBA4-FC9D-4AE3-8AAC-06A412A8C29A}" srcOrd="0" destOrd="0" presId="urn:microsoft.com/office/officeart/2005/8/layout/radial1"/>
    <dgm:cxn modelId="{CEFD3DAE-CF77-482C-AF17-1EB7711C01ED}" srcId="{90BA0BC9-46A4-4608-88C1-728533504DFD}" destId="{5200993D-ED59-451B-AA24-46F227C00B38}" srcOrd="2" destOrd="0" parTransId="{395063E7-9DD2-497B-96BA-B1D098BB9998}" sibTransId="{95EEB900-61DF-4A8E-A9A7-AE72DB6E0A92}"/>
    <dgm:cxn modelId="{DFFE2BBD-3B97-4D6A-A022-255E7C234EE9}" type="presOf" srcId="{90BA0BC9-46A4-4608-88C1-728533504DFD}" destId="{AF1378BD-1AA6-4B4B-B2AA-1F60F7F030F1}" srcOrd="0" destOrd="0" presId="urn:microsoft.com/office/officeart/2005/8/layout/radial1"/>
    <dgm:cxn modelId="{515E7720-46B1-4D7A-A308-FFCF304CE6EE}" type="presOf" srcId="{B129CC85-88D0-4602-B296-1B2313DB6F19}" destId="{51B0A958-5E8A-4B5E-92CB-29209DE6BBB6}" srcOrd="0" destOrd="0" presId="urn:microsoft.com/office/officeart/2005/8/layout/radial1"/>
    <dgm:cxn modelId="{59EAB103-0FEE-4676-93A2-A4D52242D695}" srcId="{7B9DB66B-1110-464E-BC95-C2AAA57D56B2}" destId="{90BA0BC9-46A4-4608-88C1-728533504DFD}" srcOrd="0" destOrd="0" parTransId="{16DE121F-40F6-4843-AE88-89B528C0494F}" sibTransId="{0829DE36-834B-487D-9C7F-93896878BE79}"/>
    <dgm:cxn modelId="{ADE0C30F-C573-4E4F-8B30-4BF970C975B4}" type="presOf" srcId="{D10F2D8B-62B2-46DE-9009-4FB7E8DEC628}" destId="{D33C39BE-BC9B-4D4F-8D2E-FDA5F8A4A40D}" srcOrd="0" destOrd="0" presId="urn:microsoft.com/office/officeart/2005/8/layout/radial1"/>
    <dgm:cxn modelId="{E1203E74-BF84-48D7-9D19-25D2922694F8}" type="presOf" srcId="{E2A92184-7850-441E-B5BC-9B165E6F50CE}" destId="{BCBD95D7-72B1-40A8-A941-0A9A5859023A}" srcOrd="0" destOrd="0" presId="urn:microsoft.com/office/officeart/2005/8/layout/radial1"/>
    <dgm:cxn modelId="{E4077013-FEC1-4F5B-BBD6-D9A887B1B104}" type="presOf" srcId="{050C64B5-CC2B-448F-8FD0-764EA3A83EDC}" destId="{A9A1C0AF-42E6-444E-A2C8-1BDA5D8DAF05}" srcOrd="0" destOrd="0" presId="urn:microsoft.com/office/officeart/2005/8/layout/radial1"/>
    <dgm:cxn modelId="{5B03CB16-C4D5-4BB3-B083-B8CF815131A9}" type="presOf" srcId="{CB4A045A-3362-46B6-81E5-1E4FA6EB37A2}" destId="{FDD1B98E-1904-4487-B801-EDBA57342870}" srcOrd="1" destOrd="0" presId="urn:microsoft.com/office/officeart/2005/8/layout/radial1"/>
    <dgm:cxn modelId="{40B488EB-8D13-4500-86AD-89D1BE4FDB73}" srcId="{90BA0BC9-46A4-4608-88C1-728533504DFD}" destId="{DA3D49FB-FF7F-4C7C-B420-47AA32AB152A}" srcOrd="3" destOrd="0" parTransId="{AA4945CF-1D74-41D9-A73D-0E7C1F105C98}" sibTransId="{89F50423-3141-405F-9D5E-ED0FAFFDB940}"/>
    <dgm:cxn modelId="{5CC56064-A913-489D-8F8F-F7692FAF6B09}" type="presParOf" srcId="{52A0FFC9-283F-4854-9680-858C58004B2B}" destId="{AF1378BD-1AA6-4B4B-B2AA-1F60F7F030F1}" srcOrd="0" destOrd="0" presId="urn:microsoft.com/office/officeart/2005/8/layout/radial1"/>
    <dgm:cxn modelId="{A8FF27F6-C1D1-4DA5-8D3D-659161071CE4}" type="presParOf" srcId="{52A0FFC9-283F-4854-9680-858C58004B2B}" destId="{A9A1C0AF-42E6-444E-A2C8-1BDA5D8DAF05}" srcOrd="1" destOrd="0" presId="urn:microsoft.com/office/officeart/2005/8/layout/radial1"/>
    <dgm:cxn modelId="{3C2178A7-4B12-4A0A-9260-A5FEF792A19A}" type="presParOf" srcId="{A9A1C0AF-42E6-444E-A2C8-1BDA5D8DAF05}" destId="{F4C675D6-E619-4A79-BCD8-8B647045A18C}" srcOrd="0" destOrd="0" presId="urn:microsoft.com/office/officeart/2005/8/layout/radial1"/>
    <dgm:cxn modelId="{AE3A55A7-8477-4D84-AFBB-C758A751C26A}" type="presParOf" srcId="{52A0FFC9-283F-4854-9680-858C58004B2B}" destId="{BE0903D1-AB1D-421D-98DA-9E81A65E9143}" srcOrd="2" destOrd="0" presId="urn:microsoft.com/office/officeart/2005/8/layout/radial1"/>
    <dgm:cxn modelId="{039A5633-EA86-4E9C-9D8A-D4A8F48B9B7B}" type="presParOf" srcId="{52A0FFC9-283F-4854-9680-858C58004B2B}" destId="{004FF70F-6174-4BAD-89D4-3B5EAB285D1E}" srcOrd="3" destOrd="0" presId="urn:microsoft.com/office/officeart/2005/8/layout/radial1"/>
    <dgm:cxn modelId="{32148A43-BD4C-4156-A602-CEABF1B6D4AC}" type="presParOf" srcId="{004FF70F-6174-4BAD-89D4-3B5EAB285D1E}" destId="{FDD1B98E-1904-4487-B801-EDBA57342870}" srcOrd="0" destOrd="0" presId="urn:microsoft.com/office/officeart/2005/8/layout/radial1"/>
    <dgm:cxn modelId="{AE1B80D0-7485-4163-AA39-E30484983E11}" type="presParOf" srcId="{52A0FFC9-283F-4854-9680-858C58004B2B}" destId="{51B0A958-5E8A-4B5E-92CB-29209DE6BBB6}" srcOrd="4" destOrd="0" presId="urn:microsoft.com/office/officeart/2005/8/layout/radial1"/>
    <dgm:cxn modelId="{4650B642-61A1-4248-BBF8-010EE007258A}" type="presParOf" srcId="{52A0FFC9-283F-4854-9680-858C58004B2B}" destId="{BD125867-2F5B-411A-A835-B5E247EB7705}" srcOrd="5" destOrd="0" presId="urn:microsoft.com/office/officeart/2005/8/layout/radial1"/>
    <dgm:cxn modelId="{C29F8BC8-A0EC-4A1D-96C6-9C1AC297AFAA}" type="presParOf" srcId="{BD125867-2F5B-411A-A835-B5E247EB7705}" destId="{132C83DA-3A0D-46B3-8094-DD791F2DC8DB}" srcOrd="0" destOrd="0" presId="urn:microsoft.com/office/officeart/2005/8/layout/radial1"/>
    <dgm:cxn modelId="{52663BC3-EDDA-4741-9F80-A3A3FDCAD4A6}" type="presParOf" srcId="{52A0FFC9-283F-4854-9680-858C58004B2B}" destId="{193ACADD-1D24-4C28-A77D-BC46D0DEAD54}" srcOrd="6" destOrd="0" presId="urn:microsoft.com/office/officeart/2005/8/layout/radial1"/>
    <dgm:cxn modelId="{3620745A-1D1A-4E65-BC72-FDCCE9730A45}" type="presParOf" srcId="{52A0FFC9-283F-4854-9680-858C58004B2B}" destId="{6FDC7E39-FC88-40E2-ADCF-B84E728B0E0F}" srcOrd="7" destOrd="0" presId="urn:microsoft.com/office/officeart/2005/8/layout/radial1"/>
    <dgm:cxn modelId="{6D40E4B3-74F5-4EAE-B754-B09B406884B0}" type="presParOf" srcId="{6FDC7E39-FC88-40E2-ADCF-B84E728B0E0F}" destId="{C778EDBD-DA9E-4BC8-8FC1-884E1782924F}" srcOrd="0" destOrd="0" presId="urn:microsoft.com/office/officeart/2005/8/layout/radial1"/>
    <dgm:cxn modelId="{50D3D3DA-6D7A-4705-B9BC-15444FAE2875}" type="presParOf" srcId="{52A0FFC9-283F-4854-9680-858C58004B2B}" destId="{12D3FBA4-FC9D-4AE3-8AAC-06A412A8C29A}" srcOrd="8" destOrd="0" presId="urn:microsoft.com/office/officeart/2005/8/layout/radial1"/>
    <dgm:cxn modelId="{1F1CBEC2-3B77-4704-B600-3E46490F817E}" type="presParOf" srcId="{52A0FFC9-283F-4854-9680-858C58004B2B}" destId="{D33C39BE-BC9B-4D4F-8D2E-FDA5F8A4A40D}" srcOrd="9" destOrd="0" presId="urn:microsoft.com/office/officeart/2005/8/layout/radial1"/>
    <dgm:cxn modelId="{7B168E72-64BA-4E31-A41F-14A454E44FA6}" type="presParOf" srcId="{D33C39BE-BC9B-4D4F-8D2E-FDA5F8A4A40D}" destId="{BC0F176B-32EB-4CD2-8B3D-66EE46ED5D25}" srcOrd="0" destOrd="0" presId="urn:microsoft.com/office/officeart/2005/8/layout/radial1"/>
    <dgm:cxn modelId="{B92084AA-5318-4374-9B39-87E4030AAA4C}" type="presParOf" srcId="{52A0FFC9-283F-4854-9680-858C58004B2B}" destId="{BCBD95D7-72B1-40A8-A941-0A9A5859023A}" srcOrd="10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DB66B-1110-464E-BC95-C2AAA57D56B2}" type="doc">
      <dgm:prSet loTypeId="urn:microsoft.com/office/officeart/2005/8/layout/radial1" loCatId="cycle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0BA0BC9-46A4-4608-88C1-728533504DFD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quruvchilik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6DE121F-40F6-4843-AE88-89B528C0494F}" type="parTrans" cxnId="{59EAB103-0FEE-4676-93A2-A4D52242D695}">
      <dgm:prSet/>
      <dgm:spPr/>
      <dgm:t>
        <a:bodyPr/>
        <a:lstStyle/>
        <a:p>
          <a:endParaRPr lang="ru-RU"/>
        </a:p>
      </dgm:t>
    </dgm:pt>
    <dgm:pt modelId="{0829DE36-834B-487D-9C7F-93896878BE79}" type="sibTrans" cxnId="{59EAB103-0FEE-4676-93A2-A4D52242D695}">
      <dgm:prSet/>
      <dgm:spPr/>
      <dgm:t>
        <a:bodyPr/>
        <a:lstStyle/>
        <a:p>
          <a:endParaRPr lang="ru-RU"/>
        </a:p>
      </dgm:t>
    </dgm:pt>
    <dgm:pt modelId="{AAD79450-FAD0-4283-BB58-F4E245411D19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arxitektor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50C64B5-CC2B-448F-8FD0-764EA3A83EDC}" type="parTrans" cxnId="{3396CF4D-E482-4BDC-A8BC-5C431F529196}">
      <dgm:prSet/>
      <dgm:spPr/>
      <dgm:t>
        <a:bodyPr/>
        <a:lstStyle/>
        <a:p>
          <a:endParaRPr lang="ru-RU"/>
        </a:p>
      </dgm:t>
    </dgm:pt>
    <dgm:pt modelId="{0759A8C4-540B-4226-8F47-308A417DCBDD}" type="sibTrans" cxnId="{3396CF4D-E482-4BDC-A8BC-5C431F529196}">
      <dgm:prSet/>
      <dgm:spPr/>
      <dgm:t>
        <a:bodyPr/>
        <a:lstStyle/>
        <a:p>
          <a:endParaRPr lang="ru-RU"/>
        </a:p>
      </dgm:t>
    </dgm:pt>
    <dgm:pt modelId="{B129CC85-88D0-4602-B296-1B2313DB6F19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g‘isht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teruvchi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B4A045A-3362-46B6-81E5-1E4FA6EB37A2}" type="parTrans" cxnId="{E58D077F-449F-494A-950A-2411F49A62FE}">
      <dgm:prSet/>
      <dgm:spPr/>
      <dgm:t>
        <a:bodyPr/>
        <a:lstStyle/>
        <a:p>
          <a:endParaRPr lang="ru-RU"/>
        </a:p>
      </dgm:t>
    </dgm:pt>
    <dgm:pt modelId="{D2849CA3-8A24-48AA-8DF0-B9877A747A6B}" type="sibTrans" cxnId="{E58D077F-449F-494A-950A-2411F49A62FE}">
      <dgm:prSet/>
      <dgm:spPr/>
      <dgm:t>
        <a:bodyPr/>
        <a:lstStyle/>
        <a:p>
          <a:endParaRPr lang="ru-RU"/>
        </a:p>
      </dgm:t>
    </dgm:pt>
    <dgm:pt modelId="{DA3D49FB-FF7F-4C7C-B420-47AA32AB152A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pol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yotqizish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ishlari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ustasi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A4945CF-1D74-41D9-A73D-0E7C1F105C98}" type="parTrans" cxnId="{40B488EB-8D13-4500-86AD-89D1BE4FDB73}">
      <dgm:prSet/>
      <dgm:spPr/>
      <dgm:t>
        <a:bodyPr/>
        <a:lstStyle/>
        <a:p>
          <a:endParaRPr lang="ru-RU"/>
        </a:p>
      </dgm:t>
    </dgm:pt>
    <dgm:pt modelId="{89F50423-3141-405F-9D5E-ED0FAFFDB940}" type="sibTrans" cxnId="{40B488EB-8D13-4500-86AD-89D1BE4FDB73}">
      <dgm:prSet/>
      <dgm:spPr/>
      <dgm:t>
        <a:bodyPr/>
        <a:lstStyle/>
        <a:p>
          <a:endParaRPr lang="ru-RU"/>
        </a:p>
      </dgm:t>
    </dgm:pt>
    <dgm:pt modelId="{E2A92184-7850-441E-B5BC-9B165E6F50CE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temir-beton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konstruksiyalari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montajchisi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10F2D8B-62B2-46DE-9009-4FB7E8DEC628}" type="parTrans" cxnId="{DBF90836-AFFD-414E-885A-DF6512D6F1AE}">
      <dgm:prSet/>
      <dgm:spPr/>
      <dgm:t>
        <a:bodyPr/>
        <a:lstStyle/>
        <a:p>
          <a:endParaRPr lang="ru-RU"/>
        </a:p>
      </dgm:t>
    </dgm:pt>
    <dgm:pt modelId="{84ABF20D-8B19-41B8-9F3E-A95E64F85796}" type="sibTrans" cxnId="{DBF90836-AFFD-414E-885A-DF6512D6F1AE}">
      <dgm:prSet/>
      <dgm:spPr/>
      <dgm:t>
        <a:bodyPr/>
        <a:lstStyle/>
        <a:p>
          <a:endParaRPr lang="ru-RU"/>
        </a:p>
      </dgm:t>
    </dgm:pt>
    <dgm:pt modelId="{5200993D-ED59-451B-AA24-46F227C00B38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tom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yopuvchi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95063E7-9DD2-497B-96BA-B1D098BB9998}" type="parTrans" cxnId="{CEFD3DAE-CF77-482C-AF17-1EB7711C01ED}">
      <dgm:prSet/>
      <dgm:spPr/>
      <dgm:t>
        <a:bodyPr/>
        <a:lstStyle/>
        <a:p>
          <a:endParaRPr lang="ru-RU"/>
        </a:p>
      </dgm:t>
    </dgm:pt>
    <dgm:pt modelId="{95EEB900-61DF-4A8E-A9A7-AE72DB6E0A92}" type="sibTrans" cxnId="{CEFD3DAE-CF77-482C-AF17-1EB7711C01ED}">
      <dgm:prSet/>
      <dgm:spPr/>
      <dgm:t>
        <a:bodyPr/>
        <a:lstStyle/>
        <a:p>
          <a:endParaRPr lang="ru-RU"/>
        </a:p>
      </dgm:t>
    </dgm:pt>
    <dgm:pt modelId="{52A0FFC9-283F-4854-9680-858C58004B2B}" type="pres">
      <dgm:prSet presAssocID="{7B9DB66B-1110-464E-BC95-C2AAA57D56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378BD-1AA6-4B4B-B2AA-1F60F7F030F1}" type="pres">
      <dgm:prSet presAssocID="{90BA0BC9-46A4-4608-88C1-728533504DFD}" presName="centerShape" presStyleLbl="node0" presStyleIdx="0" presStyleCnt="1" custScaleX="218044" custLinFactNeighborX="1263" custLinFactNeighborY="-2354"/>
      <dgm:spPr/>
      <dgm:t>
        <a:bodyPr/>
        <a:lstStyle/>
        <a:p>
          <a:endParaRPr lang="ru-RU"/>
        </a:p>
      </dgm:t>
    </dgm:pt>
    <dgm:pt modelId="{A9A1C0AF-42E6-444E-A2C8-1BDA5D8DAF05}" type="pres">
      <dgm:prSet presAssocID="{050C64B5-CC2B-448F-8FD0-764EA3A83EDC}" presName="Name9" presStyleLbl="parChTrans1D2" presStyleIdx="0" presStyleCnt="5"/>
      <dgm:spPr/>
      <dgm:t>
        <a:bodyPr/>
        <a:lstStyle/>
        <a:p>
          <a:endParaRPr lang="ru-RU"/>
        </a:p>
      </dgm:t>
    </dgm:pt>
    <dgm:pt modelId="{F4C675D6-E619-4A79-BCD8-8B647045A18C}" type="pres">
      <dgm:prSet presAssocID="{050C64B5-CC2B-448F-8FD0-764EA3A83ED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E0903D1-AB1D-421D-98DA-9E81A65E9143}" type="pres">
      <dgm:prSet presAssocID="{AAD79450-FAD0-4283-BB58-F4E245411D19}" presName="node" presStyleLbl="node1" presStyleIdx="0" presStyleCnt="5" custScaleX="220978" custRadScaleRad="100806" custRadScaleInc="1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FF70F-6174-4BAD-89D4-3B5EAB285D1E}" type="pres">
      <dgm:prSet presAssocID="{CB4A045A-3362-46B6-81E5-1E4FA6EB37A2}" presName="Name9" presStyleLbl="parChTrans1D2" presStyleIdx="1" presStyleCnt="5"/>
      <dgm:spPr/>
      <dgm:t>
        <a:bodyPr/>
        <a:lstStyle/>
        <a:p>
          <a:endParaRPr lang="ru-RU"/>
        </a:p>
      </dgm:t>
    </dgm:pt>
    <dgm:pt modelId="{FDD1B98E-1904-4487-B801-EDBA57342870}" type="pres">
      <dgm:prSet presAssocID="{CB4A045A-3362-46B6-81E5-1E4FA6EB37A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1B0A958-5E8A-4B5E-92CB-29209DE6BBB6}" type="pres">
      <dgm:prSet presAssocID="{B129CC85-88D0-4602-B296-1B2313DB6F19}" presName="node" presStyleLbl="node1" presStyleIdx="1" presStyleCnt="5" custScaleX="245889" custRadScaleRad="189034" custRadScaleInc="9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25867-2F5B-411A-A835-B5E247EB7705}" type="pres">
      <dgm:prSet presAssocID="{395063E7-9DD2-497B-96BA-B1D098BB9998}" presName="Name9" presStyleLbl="parChTrans1D2" presStyleIdx="2" presStyleCnt="5"/>
      <dgm:spPr/>
      <dgm:t>
        <a:bodyPr/>
        <a:lstStyle/>
        <a:p>
          <a:endParaRPr lang="ru-RU"/>
        </a:p>
      </dgm:t>
    </dgm:pt>
    <dgm:pt modelId="{132C83DA-3A0D-46B3-8094-DD791F2DC8DB}" type="pres">
      <dgm:prSet presAssocID="{395063E7-9DD2-497B-96BA-B1D098BB999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93ACADD-1D24-4C28-A77D-BC46D0DEAD54}" type="pres">
      <dgm:prSet presAssocID="{5200993D-ED59-451B-AA24-46F227C00B38}" presName="node" presStyleLbl="node1" presStyleIdx="2" presStyleCnt="5" custScaleX="265472" custRadScaleRad="155751" custRadScaleInc="-72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C7E39-FC88-40E2-ADCF-B84E728B0E0F}" type="pres">
      <dgm:prSet presAssocID="{AA4945CF-1D74-41D9-A73D-0E7C1F105C98}" presName="Name9" presStyleLbl="parChTrans1D2" presStyleIdx="3" presStyleCnt="5"/>
      <dgm:spPr/>
      <dgm:t>
        <a:bodyPr/>
        <a:lstStyle/>
        <a:p>
          <a:endParaRPr lang="ru-RU"/>
        </a:p>
      </dgm:t>
    </dgm:pt>
    <dgm:pt modelId="{C778EDBD-DA9E-4BC8-8FC1-884E1782924F}" type="pres">
      <dgm:prSet presAssocID="{AA4945CF-1D74-41D9-A73D-0E7C1F105C9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2D3FBA4-FC9D-4AE3-8AAC-06A412A8C29A}" type="pres">
      <dgm:prSet presAssocID="{DA3D49FB-FF7F-4C7C-B420-47AA32AB152A}" presName="node" presStyleLbl="node1" presStyleIdx="3" presStyleCnt="5" custScaleX="254601" custRadScaleRad="154016" custRadScaleInc="7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C39BE-BC9B-4D4F-8D2E-FDA5F8A4A40D}" type="pres">
      <dgm:prSet presAssocID="{D10F2D8B-62B2-46DE-9009-4FB7E8DEC628}" presName="Name9" presStyleLbl="parChTrans1D2" presStyleIdx="4" presStyleCnt="5"/>
      <dgm:spPr/>
      <dgm:t>
        <a:bodyPr/>
        <a:lstStyle/>
        <a:p>
          <a:endParaRPr lang="ru-RU"/>
        </a:p>
      </dgm:t>
    </dgm:pt>
    <dgm:pt modelId="{BC0F176B-32EB-4CD2-8B3D-66EE46ED5D25}" type="pres">
      <dgm:prSet presAssocID="{D10F2D8B-62B2-46DE-9009-4FB7E8DEC62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CBD95D7-72B1-40A8-A941-0A9A5859023A}" type="pres">
      <dgm:prSet presAssocID="{E2A92184-7850-441E-B5BC-9B165E6F50CE}" presName="node" presStyleLbl="node1" presStyleIdx="4" presStyleCnt="5" custScaleX="254786" custRadScaleRad="179260" custRadScaleInc="-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9321E-E4C5-4D0F-A591-906B3B57EC2C}" type="presOf" srcId="{050C64B5-CC2B-448F-8FD0-764EA3A83EDC}" destId="{F4C675D6-E619-4A79-BCD8-8B647045A18C}" srcOrd="1" destOrd="0" presId="urn:microsoft.com/office/officeart/2005/8/layout/radial1"/>
    <dgm:cxn modelId="{DBF90836-AFFD-414E-885A-DF6512D6F1AE}" srcId="{90BA0BC9-46A4-4608-88C1-728533504DFD}" destId="{E2A92184-7850-441E-B5BC-9B165E6F50CE}" srcOrd="4" destOrd="0" parTransId="{D10F2D8B-62B2-46DE-9009-4FB7E8DEC628}" sibTransId="{84ABF20D-8B19-41B8-9F3E-A95E64F85796}"/>
    <dgm:cxn modelId="{6D2CE256-E4ED-4A40-A26A-6CBAE08FF5F3}" type="presOf" srcId="{AA4945CF-1D74-41D9-A73D-0E7C1F105C98}" destId="{6FDC7E39-FC88-40E2-ADCF-B84E728B0E0F}" srcOrd="0" destOrd="0" presId="urn:microsoft.com/office/officeart/2005/8/layout/radial1"/>
    <dgm:cxn modelId="{E58D077F-449F-494A-950A-2411F49A62FE}" srcId="{90BA0BC9-46A4-4608-88C1-728533504DFD}" destId="{B129CC85-88D0-4602-B296-1B2313DB6F19}" srcOrd="1" destOrd="0" parTransId="{CB4A045A-3362-46B6-81E5-1E4FA6EB37A2}" sibTransId="{D2849CA3-8A24-48AA-8DF0-B9877A747A6B}"/>
    <dgm:cxn modelId="{3396CF4D-E482-4BDC-A8BC-5C431F529196}" srcId="{90BA0BC9-46A4-4608-88C1-728533504DFD}" destId="{AAD79450-FAD0-4283-BB58-F4E245411D19}" srcOrd="0" destOrd="0" parTransId="{050C64B5-CC2B-448F-8FD0-764EA3A83EDC}" sibTransId="{0759A8C4-540B-4226-8F47-308A417DCBDD}"/>
    <dgm:cxn modelId="{D77EBB87-8E72-4017-9D5B-C737C009F4B5}" type="presOf" srcId="{AA4945CF-1D74-41D9-A73D-0E7C1F105C98}" destId="{C778EDBD-DA9E-4BC8-8FC1-884E1782924F}" srcOrd="1" destOrd="0" presId="urn:microsoft.com/office/officeart/2005/8/layout/radial1"/>
    <dgm:cxn modelId="{CC073875-BB54-4C87-BFC3-1E02950003D2}" type="presOf" srcId="{CB4A045A-3362-46B6-81E5-1E4FA6EB37A2}" destId="{004FF70F-6174-4BAD-89D4-3B5EAB285D1E}" srcOrd="0" destOrd="0" presId="urn:microsoft.com/office/officeart/2005/8/layout/radial1"/>
    <dgm:cxn modelId="{4ACC34D3-E31A-42FA-A16D-2AF5F95247E9}" type="presOf" srcId="{5200993D-ED59-451B-AA24-46F227C00B38}" destId="{193ACADD-1D24-4C28-A77D-BC46D0DEAD54}" srcOrd="0" destOrd="0" presId="urn:microsoft.com/office/officeart/2005/8/layout/radial1"/>
    <dgm:cxn modelId="{22D82AF4-A808-4145-AB6F-8C286903427C}" type="presOf" srcId="{E2A92184-7850-441E-B5BC-9B165E6F50CE}" destId="{BCBD95D7-72B1-40A8-A941-0A9A5859023A}" srcOrd="0" destOrd="0" presId="urn:microsoft.com/office/officeart/2005/8/layout/radial1"/>
    <dgm:cxn modelId="{58DDBA72-F280-4BFC-86F5-B90819605A52}" type="presOf" srcId="{050C64B5-CC2B-448F-8FD0-764EA3A83EDC}" destId="{A9A1C0AF-42E6-444E-A2C8-1BDA5D8DAF05}" srcOrd="0" destOrd="0" presId="urn:microsoft.com/office/officeart/2005/8/layout/radial1"/>
    <dgm:cxn modelId="{5B1E0289-39E3-4256-9ECD-D2AE77EAB601}" type="presOf" srcId="{B129CC85-88D0-4602-B296-1B2313DB6F19}" destId="{51B0A958-5E8A-4B5E-92CB-29209DE6BBB6}" srcOrd="0" destOrd="0" presId="urn:microsoft.com/office/officeart/2005/8/layout/radial1"/>
    <dgm:cxn modelId="{1AB267D2-AF52-4CD8-B37A-F7D8A82B4242}" type="presOf" srcId="{7B9DB66B-1110-464E-BC95-C2AAA57D56B2}" destId="{52A0FFC9-283F-4854-9680-858C58004B2B}" srcOrd="0" destOrd="0" presId="urn:microsoft.com/office/officeart/2005/8/layout/radial1"/>
    <dgm:cxn modelId="{CEFD3DAE-CF77-482C-AF17-1EB7711C01ED}" srcId="{90BA0BC9-46A4-4608-88C1-728533504DFD}" destId="{5200993D-ED59-451B-AA24-46F227C00B38}" srcOrd="2" destOrd="0" parTransId="{395063E7-9DD2-497B-96BA-B1D098BB9998}" sibTransId="{95EEB900-61DF-4A8E-A9A7-AE72DB6E0A92}"/>
    <dgm:cxn modelId="{177B249D-BFDD-4C5F-898A-E57F1245E7F2}" type="presOf" srcId="{DA3D49FB-FF7F-4C7C-B420-47AA32AB152A}" destId="{12D3FBA4-FC9D-4AE3-8AAC-06A412A8C29A}" srcOrd="0" destOrd="0" presId="urn:microsoft.com/office/officeart/2005/8/layout/radial1"/>
    <dgm:cxn modelId="{22DDE751-12D3-4CAE-A239-5A4F31C6229C}" type="presOf" srcId="{395063E7-9DD2-497B-96BA-B1D098BB9998}" destId="{BD125867-2F5B-411A-A835-B5E247EB7705}" srcOrd="0" destOrd="0" presId="urn:microsoft.com/office/officeart/2005/8/layout/radial1"/>
    <dgm:cxn modelId="{E534C1DB-62A0-4129-8947-200461B0E2A0}" type="presOf" srcId="{90BA0BC9-46A4-4608-88C1-728533504DFD}" destId="{AF1378BD-1AA6-4B4B-B2AA-1F60F7F030F1}" srcOrd="0" destOrd="0" presId="urn:microsoft.com/office/officeart/2005/8/layout/radial1"/>
    <dgm:cxn modelId="{6CC5F5D8-7186-4F84-9FAE-B1DAE6C85A76}" type="presOf" srcId="{CB4A045A-3362-46B6-81E5-1E4FA6EB37A2}" destId="{FDD1B98E-1904-4487-B801-EDBA57342870}" srcOrd="1" destOrd="0" presId="urn:microsoft.com/office/officeart/2005/8/layout/radial1"/>
    <dgm:cxn modelId="{59EAB103-0FEE-4676-93A2-A4D52242D695}" srcId="{7B9DB66B-1110-464E-BC95-C2AAA57D56B2}" destId="{90BA0BC9-46A4-4608-88C1-728533504DFD}" srcOrd="0" destOrd="0" parTransId="{16DE121F-40F6-4843-AE88-89B528C0494F}" sibTransId="{0829DE36-834B-487D-9C7F-93896878BE79}"/>
    <dgm:cxn modelId="{AF8932FB-B1C6-4C14-96F6-C8A1B676C7E4}" type="presOf" srcId="{D10F2D8B-62B2-46DE-9009-4FB7E8DEC628}" destId="{BC0F176B-32EB-4CD2-8B3D-66EE46ED5D25}" srcOrd="1" destOrd="0" presId="urn:microsoft.com/office/officeart/2005/8/layout/radial1"/>
    <dgm:cxn modelId="{15A49DAF-8215-4848-A8F6-726F82432774}" type="presOf" srcId="{AAD79450-FAD0-4283-BB58-F4E245411D19}" destId="{BE0903D1-AB1D-421D-98DA-9E81A65E9143}" srcOrd="0" destOrd="0" presId="urn:microsoft.com/office/officeart/2005/8/layout/radial1"/>
    <dgm:cxn modelId="{70AE874B-F3AF-4EC3-84E7-33C2F4AA3CFC}" type="presOf" srcId="{395063E7-9DD2-497B-96BA-B1D098BB9998}" destId="{132C83DA-3A0D-46B3-8094-DD791F2DC8DB}" srcOrd="1" destOrd="0" presId="urn:microsoft.com/office/officeart/2005/8/layout/radial1"/>
    <dgm:cxn modelId="{9305E729-97ED-45AC-9C3A-7DF4B63F7AC5}" type="presOf" srcId="{D10F2D8B-62B2-46DE-9009-4FB7E8DEC628}" destId="{D33C39BE-BC9B-4D4F-8D2E-FDA5F8A4A40D}" srcOrd="0" destOrd="0" presId="urn:microsoft.com/office/officeart/2005/8/layout/radial1"/>
    <dgm:cxn modelId="{40B488EB-8D13-4500-86AD-89D1BE4FDB73}" srcId="{90BA0BC9-46A4-4608-88C1-728533504DFD}" destId="{DA3D49FB-FF7F-4C7C-B420-47AA32AB152A}" srcOrd="3" destOrd="0" parTransId="{AA4945CF-1D74-41D9-A73D-0E7C1F105C98}" sibTransId="{89F50423-3141-405F-9D5E-ED0FAFFDB940}"/>
    <dgm:cxn modelId="{C5C241CB-8F8A-482F-8A61-7B1421FFBB19}" type="presParOf" srcId="{52A0FFC9-283F-4854-9680-858C58004B2B}" destId="{AF1378BD-1AA6-4B4B-B2AA-1F60F7F030F1}" srcOrd="0" destOrd="0" presId="urn:microsoft.com/office/officeart/2005/8/layout/radial1"/>
    <dgm:cxn modelId="{090B2460-3547-4664-B549-C2B3527217B8}" type="presParOf" srcId="{52A0FFC9-283F-4854-9680-858C58004B2B}" destId="{A9A1C0AF-42E6-444E-A2C8-1BDA5D8DAF05}" srcOrd="1" destOrd="0" presId="urn:microsoft.com/office/officeart/2005/8/layout/radial1"/>
    <dgm:cxn modelId="{EE50EAA2-7A77-4FE2-A3D4-E0BCB092C809}" type="presParOf" srcId="{A9A1C0AF-42E6-444E-A2C8-1BDA5D8DAF05}" destId="{F4C675D6-E619-4A79-BCD8-8B647045A18C}" srcOrd="0" destOrd="0" presId="urn:microsoft.com/office/officeart/2005/8/layout/radial1"/>
    <dgm:cxn modelId="{AB32FD48-B9C1-4BEC-AC6C-331EC5662070}" type="presParOf" srcId="{52A0FFC9-283F-4854-9680-858C58004B2B}" destId="{BE0903D1-AB1D-421D-98DA-9E81A65E9143}" srcOrd="2" destOrd="0" presId="urn:microsoft.com/office/officeart/2005/8/layout/radial1"/>
    <dgm:cxn modelId="{4D1CB6F2-11C3-4EDA-85AD-322CF93535F3}" type="presParOf" srcId="{52A0FFC9-283F-4854-9680-858C58004B2B}" destId="{004FF70F-6174-4BAD-89D4-3B5EAB285D1E}" srcOrd="3" destOrd="0" presId="urn:microsoft.com/office/officeart/2005/8/layout/radial1"/>
    <dgm:cxn modelId="{194075D0-46FB-410B-A671-B46FA4D8A93B}" type="presParOf" srcId="{004FF70F-6174-4BAD-89D4-3B5EAB285D1E}" destId="{FDD1B98E-1904-4487-B801-EDBA57342870}" srcOrd="0" destOrd="0" presId="urn:microsoft.com/office/officeart/2005/8/layout/radial1"/>
    <dgm:cxn modelId="{4BC98C9D-C028-4C72-8446-512E37E1A496}" type="presParOf" srcId="{52A0FFC9-283F-4854-9680-858C58004B2B}" destId="{51B0A958-5E8A-4B5E-92CB-29209DE6BBB6}" srcOrd="4" destOrd="0" presId="urn:microsoft.com/office/officeart/2005/8/layout/radial1"/>
    <dgm:cxn modelId="{6AD9C021-DD35-43C6-BB1E-A0580C380B73}" type="presParOf" srcId="{52A0FFC9-283F-4854-9680-858C58004B2B}" destId="{BD125867-2F5B-411A-A835-B5E247EB7705}" srcOrd="5" destOrd="0" presId="urn:microsoft.com/office/officeart/2005/8/layout/radial1"/>
    <dgm:cxn modelId="{A23DB34A-3EE8-478A-A475-905B512D2E2F}" type="presParOf" srcId="{BD125867-2F5B-411A-A835-B5E247EB7705}" destId="{132C83DA-3A0D-46B3-8094-DD791F2DC8DB}" srcOrd="0" destOrd="0" presId="urn:microsoft.com/office/officeart/2005/8/layout/radial1"/>
    <dgm:cxn modelId="{F7450101-981F-4B5E-AFBA-F56A82C57D46}" type="presParOf" srcId="{52A0FFC9-283F-4854-9680-858C58004B2B}" destId="{193ACADD-1D24-4C28-A77D-BC46D0DEAD54}" srcOrd="6" destOrd="0" presId="urn:microsoft.com/office/officeart/2005/8/layout/radial1"/>
    <dgm:cxn modelId="{03A79851-7239-4E06-9C36-0E5C5AEF058D}" type="presParOf" srcId="{52A0FFC9-283F-4854-9680-858C58004B2B}" destId="{6FDC7E39-FC88-40E2-ADCF-B84E728B0E0F}" srcOrd="7" destOrd="0" presId="urn:microsoft.com/office/officeart/2005/8/layout/radial1"/>
    <dgm:cxn modelId="{AB3AC562-3F74-4A3D-8641-E26EA9AFACFF}" type="presParOf" srcId="{6FDC7E39-FC88-40E2-ADCF-B84E728B0E0F}" destId="{C778EDBD-DA9E-4BC8-8FC1-884E1782924F}" srcOrd="0" destOrd="0" presId="urn:microsoft.com/office/officeart/2005/8/layout/radial1"/>
    <dgm:cxn modelId="{2AEFA2E4-2A5E-46EC-B3E8-AAD6486C12E2}" type="presParOf" srcId="{52A0FFC9-283F-4854-9680-858C58004B2B}" destId="{12D3FBA4-FC9D-4AE3-8AAC-06A412A8C29A}" srcOrd="8" destOrd="0" presId="urn:microsoft.com/office/officeart/2005/8/layout/radial1"/>
    <dgm:cxn modelId="{60953FFA-E8FD-471F-9D8C-EC9395A6BA56}" type="presParOf" srcId="{52A0FFC9-283F-4854-9680-858C58004B2B}" destId="{D33C39BE-BC9B-4D4F-8D2E-FDA5F8A4A40D}" srcOrd="9" destOrd="0" presId="urn:microsoft.com/office/officeart/2005/8/layout/radial1"/>
    <dgm:cxn modelId="{D58D5943-9EB1-4144-B7F0-D7DE1BBB3ACF}" type="presParOf" srcId="{D33C39BE-BC9B-4D4F-8D2E-FDA5F8A4A40D}" destId="{BC0F176B-32EB-4CD2-8B3D-66EE46ED5D25}" srcOrd="0" destOrd="0" presId="urn:microsoft.com/office/officeart/2005/8/layout/radial1"/>
    <dgm:cxn modelId="{5116DDB5-159B-438A-A7DB-6B7FBB170534}" type="presParOf" srcId="{52A0FFC9-283F-4854-9680-858C58004B2B}" destId="{BCBD95D7-72B1-40A8-A941-0A9A5859023A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24062" y="2571750"/>
            <a:ext cx="6215077" cy="2145778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algn="ctr" eaLnBrk="1" hangingPunct="1">
              <a:lnSpc>
                <a:spcPts val="4013"/>
              </a:lnSpc>
              <a:spcBef>
                <a:spcPts val="225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13" algn="ctr" eaLnBrk="1" hangingPunct="1">
              <a:lnSpc>
                <a:spcPts val="4013"/>
              </a:lnSpc>
              <a:spcBef>
                <a:spcPts val="225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133473007-parents-with-newborn-baby-toddler-boy-and-girl-vector-illustration-isolated-happy-family-portrait-mo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6679" r="6679"/>
          <a:stretch>
            <a:fillRect/>
          </a:stretch>
        </p:blipFill>
        <p:spPr bwMode="auto">
          <a:xfrm>
            <a:off x="8310578" y="2643182"/>
            <a:ext cx="3328987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1026" y="214313"/>
            <a:ext cx="10501349" cy="55403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FONETIK   MASHQ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595313" y="1357313"/>
            <a:ext cx="11001375" cy="1931987"/>
          </a:xfrm>
        </p:spPr>
        <p:txBody>
          <a:bodyPr/>
          <a:lstStyle/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hangingPunct="1">
              <a:spcBef>
                <a:spcPct val="0"/>
              </a:spcBef>
              <a:buFontTx/>
              <a:buNone/>
            </a:pPr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graphicFrame>
        <p:nvGraphicFramePr>
          <p:cNvPr id="17" name="Схема 16"/>
          <p:cNvGraphicFramePr/>
          <p:nvPr/>
        </p:nvGraphicFramePr>
        <p:xfrm>
          <a:off x="1381092" y="1357298"/>
          <a:ext cx="900118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MASHQ 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38084" y="1143000"/>
            <a:ext cx="11787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C:\Users\win7 32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28813"/>
            <a:ext cx="4857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ерфолента 7"/>
          <p:cNvSpPr/>
          <p:nvPr/>
        </p:nvSpPr>
        <p:spPr>
          <a:xfrm>
            <a:off x="5310188" y="1714488"/>
            <a:ext cx="6643687" cy="49292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defRPr/>
            </a:pP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paxta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san‘atkor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to‘quvchi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novvoy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dorboz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suvchi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gilamdo‘z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ovchi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haydovchi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qandolatchi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MASHQ 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38084" y="1143000"/>
            <a:ext cx="11787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9522" y="1785926"/>
          <a:ext cx="1150151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Tinglang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38085" y="1214439"/>
            <a:ext cx="1178727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davrasida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chizishga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bolaligidan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qiziqqan.Ular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peyzaj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natyurmort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portret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chizishni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ko‘radilar.Tabiat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osimliklar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sinchiklab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o‘rganib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so‘ngra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boshlaydilar.Ilhom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tanaffussiz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kun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mumkin.Kechqurun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dasturxon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atrofiga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yig‘ilganida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chizgan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ko‘rsatadilar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bo‘lamiz.Hozirgi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taniqli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ko‘rgazmalari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3-MASHQ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1285874"/>
            <a:ext cx="5429250" cy="785804"/>
          </a:xfrm>
          <a:prstGeom prst="roundRect">
            <a:avLst>
              <a:gd name="adj" fmla="val 254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Tanishing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a’zolarim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2285992"/>
            <a:ext cx="542925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a’zolari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inoq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3286124"/>
            <a:ext cx="542925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Nigora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xolam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5143512"/>
            <a:ext cx="542925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Ammam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tayyorladi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4563" y="1285874"/>
            <a:ext cx="5715000" cy="7858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Познакомьтесь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это члены моей семьи.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24563" y="2285992"/>
            <a:ext cx="5715000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Члены нашей семьи живут в согласии и дружно.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4563" y="3286125"/>
            <a:ext cx="5715000" cy="714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Тётя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Нигора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пришла к нам в гости.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4563" y="4143381"/>
            <a:ext cx="571500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Брат успешно сдал экзамены.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5857892"/>
            <a:ext cx="5429250" cy="7857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Qarindoshlarimizni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1000" y="4214817"/>
            <a:ext cx="5429250" cy="7858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imtihonlarni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muvaffaqiyatli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topshirdi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24563" y="5143512"/>
            <a:ext cx="571500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Тётя приготовила вкусную еду.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24563" y="5857893"/>
            <a:ext cx="5715000" cy="785796"/>
          </a:xfrm>
          <a:prstGeom prst="roundRect">
            <a:avLst>
              <a:gd name="adj" fmla="val 2792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пригласили родственников в гости.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 ISH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309522" y="1357298"/>
          <a:ext cx="115015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 ISH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238084" y="1357298"/>
          <a:ext cx="115015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MAQOLLAR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Rasmlar\bolalaraql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2214554"/>
            <a:ext cx="4857784" cy="2857500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4738678" y="2214554"/>
            <a:ext cx="6929486" cy="300039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Kattaga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hurmatda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Kichikka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izzatda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MAQOLLAR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3836" y="4857760"/>
            <a:ext cx="5357850" cy="157163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yaprog‘i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310314" y="4857760"/>
            <a:ext cx="5357850" cy="150019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mehnati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Rasmlar\ba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26" y="1285860"/>
            <a:ext cx="4786346" cy="3500462"/>
          </a:xfrm>
          <a:prstGeom prst="rect">
            <a:avLst/>
          </a:prstGeom>
          <a:noFill/>
        </p:spPr>
      </p:pic>
      <p:pic>
        <p:nvPicPr>
          <p:cNvPr id="2051" name="Picture 3" descr="C:\Users\win7 32\Desktop\Rasmlar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90" y="1285860"/>
            <a:ext cx="5000660" cy="34587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MAQOLLAR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3836" y="4857760"/>
            <a:ext cx="5357850" cy="157163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Bulbul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chamanni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sevar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310314" y="4857760"/>
            <a:ext cx="5357850" cy="150019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Vatanni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1500174"/>
            <a:ext cx="5143536" cy="3071810"/>
          </a:xfrm>
          <a:prstGeom prst="rect">
            <a:avLst/>
          </a:prstGeom>
          <a:noFill/>
        </p:spPr>
      </p:pic>
      <p:pic>
        <p:nvPicPr>
          <p:cNvPr id="3075" name="Picture 3" descr="C:\Users\win7 32\Desktop\3528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90" y="1500174"/>
            <a:ext cx="507209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3694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a’zolaringizning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bog‘lanishli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Soatsoz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dorboz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zargar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307776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1.Zardo‘zlik,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binokorlik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kulolchilik</a:t>
            </a: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2.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davrasida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5275" y="1714500"/>
            <a:ext cx="6643733" cy="369331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Soatsoz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ishining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ustasi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2. U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soatlarni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egalariga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topshiradi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050" name="Picture 2" descr="C:\Users\win7 32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2" y="1714488"/>
            <a:ext cx="45720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5274" y="1571612"/>
            <a:ext cx="6143667" cy="49244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Dorbozlik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ustida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san‘ati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Dorbozlar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ustida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muvozanatlarini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saqlaydilar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Qadimda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Amir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saroyida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o‘yinlari</a:t>
            </a: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26" name="Picture 2" descr="C:\Users\win7 32\Desktop\darbo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90" y="1643050"/>
            <a:ext cx="497682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5275" y="1357298"/>
            <a:ext cx="6429419" cy="550070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Zargarlik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hunarmandlik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sohasi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hisooblanadi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Zargarlar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bezak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buyumlari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tayyorlashda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quyish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bolg‘alab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yasash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o‘yib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bo‘rttirib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yasash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usullaridan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foydalanadi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074" name="Picture 2" descr="C:\Users\win7 32\Desktop\d0b03b7d78d9057f6520b8d76614e0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94" y="1857364"/>
            <a:ext cx="47625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588" y="1214422"/>
            <a:ext cx="1057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DQ8STH0WkAAkB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1857364"/>
            <a:ext cx="4000528" cy="2668321"/>
          </a:xfrm>
          <a:prstGeom prst="rect">
            <a:avLst/>
          </a:prstGeom>
          <a:noFill/>
        </p:spPr>
      </p:pic>
      <p:pic>
        <p:nvPicPr>
          <p:cNvPr id="2051" name="Picture 3" descr="C:\Users\win7 32\Desktop\tshstxm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6" y="2571744"/>
            <a:ext cx="4143404" cy="27601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0960" y="4857760"/>
            <a:ext cx="5000660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3190" y="5715016"/>
            <a:ext cx="5072098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talaba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588" y="1214422"/>
            <a:ext cx="1057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win7 32\Desktop\HatkoTe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6" y="2643182"/>
            <a:ext cx="4071966" cy="2678119"/>
          </a:xfrm>
          <a:prstGeom prst="rect">
            <a:avLst/>
          </a:prstGeom>
          <a:noFill/>
        </p:spPr>
      </p:pic>
      <p:pic>
        <p:nvPicPr>
          <p:cNvPr id="2053" name="Picture 5" descr="C:\Users\win7 32\Desktop\1okta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16" y="1857364"/>
            <a:ext cx="3786214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66778" y="4857760"/>
            <a:ext cx="3857652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ammam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6066" y="5572140"/>
            <a:ext cx="4000528" cy="1000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amakim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chorvador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MASHQ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588" y="1214422"/>
            <a:ext cx="1057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80960" y="1857364"/>
          <a:ext cx="1143008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09875" y="214313"/>
            <a:ext cx="7072313" cy="123031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4313"/>
            <a:ext cx="928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9523" y="1857364"/>
            <a:ext cx="114300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sohalarni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otlar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yasaladi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zardo‘z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binokor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pazanda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kulol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12235515</TotalTime>
  <Words>631</Words>
  <Application>Microsoft Office PowerPoint</Application>
  <PresentationFormat>Произвольный</PresentationFormat>
  <Paragraphs>120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O‘zbek tili</vt:lpstr>
      <vt:lpstr>MUSTAQIL BAJARISH UCHUN TOPSHIRIQLAR:</vt:lpstr>
      <vt:lpstr>MUSTAQIL BAJARISH UCHUN TOPSHIRIQLAR:</vt:lpstr>
      <vt:lpstr>MUSTAQIL BAJARISH UCHUN TOPSHIRIQLAR:</vt:lpstr>
      <vt:lpstr>MUSTAQIL BAJARISH UCHUN TOPSHIRIQLAR:</vt:lpstr>
      <vt:lpstr>1-TOPSHIRIQ</vt:lpstr>
      <vt:lpstr>1-TOPSHIRIQ</vt:lpstr>
      <vt:lpstr>1- MASHQ</vt:lpstr>
      <vt:lpstr>BILIB  OLING </vt:lpstr>
      <vt:lpstr> FONETIK   MASHQ</vt:lpstr>
      <vt:lpstr>          2 - MASHQ  </vt:lpstr>
      <vt:lpstr>          2 - MASHQ  </vt:lpstr>
      <vt:lpstr>          O‘qing. Tinglang. So‘zlang. </vt:lpstr>
      <vt:lpstr> 3-MASHQ</vt:lpstr>
      <vt:lpstr> MUSTAQIL  ISH</vt:lpstr>
      <vt:lpstr> MUSTAQIL  ISH</vt:lpstr>
      <vt:lpstr> MAQOLLAR</vt:lpstr>
      <vt:lpstr> MAQOLLAR</vt:lpstr>
      <vt:lpstr> MAQOLLAR</vt:lpstr>
      <vt:lpstr>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316</cp:revision>
  <dcterms:created xsi:type="dcterms:W3CDTF">2020-08-03T09:44:14Z</dcterms:created>
  <dcterms:modified xsi:type="dcterms:W3CDTF">2013-04-02T19:11:20Z</dcterms:modified>
</cp:coreProperties>
</file>