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338" r:id="rId3"/>
    <p:sldId id="326" r:id="rId4"/>
    <p:sldId id="327" r:id="rId5"/>
    <p:sldId id="339" r:id="rId6"/>
    <p:sldId id="351" r:id="rId7"/>
    <p:sldId id="342" r:id="rId8"/>
    <p:sldId id="343" r:id="rId9"/>
    <p:sldId id="354" r:id="rId10"/>
    <p:sldId id="350" r:id="rId11"/>
    <p:sldId id="344" r:id="rId12"/>
    <p:sldId id="345" r:id="rId13"/>
    <p:sldId id="353" r:id="rId14"/>
    <p:sldId id="347" r:id="rId15"/>
    <p:sldId id="348" r:id="rId16"/>
    <p:sldId id="330" r:id="rId17"/>
    <p:sldId id="349" r:id="rId18"/>
    <p:sldId id="336" r:id="rId19"/>
    <p:sldId id="27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475DB-C402-4159-8B2C-CF3CE29B78FA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28B435-0A14-4E78-9563-97330151B01D}">
      <dgm:prSet phldrT="[Текст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Shaxs</a:t>
          </a:r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otlari</a:t>
          </a:r>
          <a:endParaRPr lang="ru-RU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270EB0-7446-43C0-AA77-29C00F586E3E}" type="parTrans" cxnId="{6632A868-1193-409B-AB92-7F850A3DFB70}">
      <dgm:prSet/>
      <dgm:spPr/>
      <dgm:t>
        <a:bodyPr/>
        <a:lstStyle/>
        <a:p>
          <a:endParaRPr lang="ru-RU"/>
        </a:p>
      </dgm:t>
    </dgm:pt>
    <dgm:pt modelId="{BDD803CA-0767-410F-94FE-90DD6AD9AE45}" type="sibTrans" cxnId="{6632A868-1193-409B-AB92-7F850A3DFB70}">
      <dgm:prSet/>
      <dgm:spPr/>
      <dgm:t>
        <a:bodyPr/>
        <a:lstStyle/>
        <a:p>
          <a:endParaRPr lang="ru-RU"/>
        </a:p>
      </dgm:t>
    </dgm:pt>
    <dgm:pt modelId="{EB587934-7D66-489D-8D8E-6A75CCE2D266}">
      <dgm:prSet phldrT="[Текст]" custT="1"/>
      <dgm:spPr/>
      <dgm:t>
        <a:bodyPr/>
        <a:lstStyle/>
        <a:p>
          <a:r>
            <a:rPr lang="en-US" sz="36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Yasama</a:t>
          </a:r>
          <a:endParaRPr lang="en-US" sz="36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36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shaxs</a:t>
          </a:r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otlari</a:t>
          </a:r>
          <a:endParaRPr lang="ru-RU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6597A7-ADB4-420C-8BA6-5C12410E71BE}" type="parTrans" cxnId="{5BCE589C-5A83-4F57-9A3C-BD32361906E2}">
      <dgm:prSet/>
      <dgm:spPr/>
      <dgm:t>
        <a:bodyPr/>
        <a:lstStyle/>
        <a:p>
          <a:endParaRPr lang="ru-RU"/>
        </a:p>
      </dgm:t>
    </dgm:pt>
    <dgm:pt modelId="{F4BD9041-77F5-4840-BD00-29C14A48F824}" type="sibTrans" cxnId="{5BCE589C-5A83-4F57-9A3C-BD32361906E2}">
      <dgm:prSet/>
      <dgm:spPr/>
      <dgm:t>
        <a:bodyPr/>
        <a:lstStyle/>
        <a:p>
          <a:endParaRPr lang="ru-RU"/>
        </a:p>
      </dgm:t>
    </dgm:pt>
    <dgm:pt modelId="{15283C52-1C49-4298-AEB8-624A8973936F}">
      <dgm:prSet phldrT="[Текст]" custT="1"/>
      <dgm:spPr/>
      <dgm:t>
        <a:bodyPr/>
        <a:lstStyle/>
        <a:p>
          <a:pPr algn="l"/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ish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zar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gar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paxta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kor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chorva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dor</a:t>
          </a:r>
          <a:endParaRPr lang="ru-RU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9216CD-DB71-48F4-980F-895E41A2003A}" type="parTrans" cxnId="{731C1A99-231F-4D33-8D93-91F338A8CD21}">
      <dgm:prSet/>
      <dgm:spPr/>
      <dgm:t>
        <a:bodyPr/>
        <a:lstStyle/>
        <a:p>
          <a:endParaRPr lang="ru-RU"/>
        </a:p>
      </dgm:t>
    </dgm:pt>
    <dgm:pt modelId="{B6C0DB87-39D3-4102-930A-119DFD428679}" type="sibTrans" cxnId="{731C1A99-231F-4D33-8D93-91F338A8CD21}">
      <dgm:prSet/>
      <dgm:spPr/>
      <dgm:t>
        <a:bodyPr/>
        <a:lstStyle/>
        <a:p>
          <a:endParaRPr lang="ru-RU"/>
        </a:p>
      </dgm:t>
    </dgm:pt>
    <dgm:pt modelId="{1A9DAEFA-FFA6-4908-9CF8-3253B081925A}">
      <dgm:prSet phldrT="[Текст]" custT="1"/>
      <dgm:spPr/>
      <dgm:t>
        <a:bodyPr/>
        <a:lstStyle/>
        <a:p>
          <a:pPr algn="l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dor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boz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osh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paz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sinf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dosh</a:t>
          </a:r>
          <a:endParaRPr lang="ru-RU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04666F-63D1-49D7-ACF0-01E664351E88}" type="parTrans" cxnId="{33349500-96F1-4065-8A50-2945F5B4E9AD}">
      <dgm:prSet/>
      <dgm:spPr/>
      <dgm:t>
        <a:bodyPr/>
        <a:lstStyle/>
        <a:p>
          <a:endParaRPr lang="ru-RU"/>
        </a:p>
      </dgm:t>
    </dgm:pt>
    <dgm:pt modelId="{47634A4C-FA01-450F-AAB7-06A9E7083368}" type="sibTrans" cxnId="{33349500-96F1-4065-8A50-2945F5B4E9AD}">
      <dgm:prSet/>
      <dgm:spPr/>
      <dgm:t>
        <a:bodyPr/>
        <a:lstStyle/>
        <a:p>
          <a:endParaRPr lang="ru-RU"/>
        </a:p>
      </dgm:t>
    </dgm:pt>
    <dgm:pt modelId="{3F347B49-0189-4B52-A760-E93BDD619A15}">
      <dgm:prSet phldrT="[Текст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Tub </a:t>
          </a:r>
          <a:r>
            <a:rPr lang="en-US" sz="36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shaxs</a:t>
          </a:r>
          <a:endParaRPr lang="en-US" sz="36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36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otlari</a:t>
          </a:r>
          <a:endParaRPr lang="ru-RU" sz="36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1C439C-508F-4699-A8FA-D0AF5BED01EC}" type="parTrans" cxnId="{D35CB663-F86E-47C1-818C-8B94E5303C80}">
      <dgm:prSet/>
      <dgm:spPr/>
      <dgm:t>
        <a:bodyPr/>
        <a:lstStyle/>
        <a:p>
          <a:endParaRPr lang="ru-RU"/>
        </a:p>
      </dgm:t>
    </dgm:pt>
    <dgm:pt modelId="{60C7BA93-151D-442D-93D0-BCE662761317}" type="sibTrans" cxnId="{D35CB663-F86E-47C1-818C-8B94E5303C80}">
      <dgm:prSet/>
      <dgm:spPr/>
      <dgm:t>
        <a:bodyPr/>
        <a:lstStyle/>
        <a:p>
          <a:endParaRPr lang="ru-RU"/>
        </a:p>
      </dgm:t>
    </dgm:pt>
    <dgm:pt modelId="{22489E89-A633-48C2-A3F9-D07539A37197}">
      <dgm:prSet phldrT="[Текст]" custT="1"/>
      <dgm:spPr/>
      <dgm:t>
        <a:bodyPr/>
        <a:lstStyle/>
        <a:p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dehqon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D459B6B-90D9-4284-B58A-2EB39FC1400D}" type="parTrans" cxnId="{AFAE68CF-2C7E-48C9-8972-7C408177554E}">
      <dgm:prSet/>
      <dgm:spPr/>
      <dgm:t>
        <a:bodyPr/>
        <a:lstStyle/>
        <a:p>
          <a:endParaRPr lang="ru-RU"/>
        </a:p>
      </dgm:t>
    </dgm:pt>
    <dgm:pt modelId="{0F583B70-0D09-4D08-B33D-D75DFC65E49A}" type="sibTrans" cxnId="{AFAE68CF-2C7E-48C9-8972-7C408177554E}">
      <dgm:prSet/>
      <dgm:spPr/>
      <dgm:t>
        <a:bodyPr/>
        <a:lstStyle/>
        <a:p>
          <a:endParaRPr lang="ru-RU"/>
        </a:p>
      </dgm:t>
    </dgm:pt>
    <dgm:pt modelId="{FC78E4A8-39A0-4E25-A6DA-71156A9E1849}">
      <dgm:prSet custT="1"/>
      <dgm:spPr/>
      <dgm:t>
        <a:bodyPr/>
        <a:lstStyle/>
        <a:p>
          <a:pPr algn="l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bog‘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bon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etik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do‘z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pPr algn="l"/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soat</a:t>
          </a:r>
          <a:r>
            <a:rPr lang="en-US" sz="24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soz</a:t>
          </a:r>
          <a:endParaRPr lang="ru-RU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C1567D-CE83-411A-B141-9C9100EFAF03}" type="parTrans" cxnId="{1915DBD7-49DF-46B7-BBC8-9416B04806A5}">
      <dgm:prSet/>
      <dgm:spPr/>
      <dgm:t>
        <a:bodyPr/>
        <a:lstStyle/>
        <a:p>
          <a:endParaRPr lang="ru-RU"/>
        </a:p>
      </dgm:t>
    </dgm:pt>
    <dgm:pt modelId="{AF95F815-4B24-48FB-92FE-B7B08D6042D3}" type="sibTrans" cxnId="{1915DBD7-49DF-46B7-BBC8-9416B04806A5}">
      <dgm:prSet/>
      <dgm:spPr/>
      <dgm:t>
        <a:bodyPr/>
        <a:lstStyle/>
        <a:p>
          <a:endParaRPr lang="ru-RU"/>
        </a:p>
      </dgm:t>
    </dgm:pt>
    <dgm:pt modelId="{9FFB8631-AD22-458C-937B-DED2612D8C20}">
      <dgm:prSet custT="1"/>
      <dgm:spPr/>
      <dgm:t>
        <a:bodyPr/>
        <a:lstStyle/>
        <a:p>
          <a:pPr algn="l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xonanda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algn="l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raqqosa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76CA46E-844A-4754-AE93-5FB7B49C1F3D}" type="parTrans" cxnId="{4148259B-0A96-4920-B820-9B14A95D325C}">
      <dgm:prSet/>
      <dgm:spPr/>
      <dgm:t>
        <a:bodyPr/>
        <a:lstStyle/>
        <a:p>
          <a:endParaRPr lang="ru-RU"/>
        </a:p>
      </dgm:t>
    </dgm:pt>
    <dgm:pt modelId="{4A06FDD8-6602-47AE-A4CA-68A30BF51152}" type="sibTrans" cxnId="{4148259B-0A96-4920-B820-9B14A95D325C}">
      <dgm:prSet/>
      <dgm:spPr/>
      <dgm:t>
        <a:bodyPr/>
        <a:lstStyle/>
        <a:p>
          <a:endParaRPr lang="ru-RU"/>
        </a:p>
      </dgm:t>
    </dgm:pt>
    <dgm:pt modelId="{D4D998A2-00EA-471A-AD63-6DC27C22F0AB}" type="pres">
      <dgm:prSet presAssocID="{B50475DB-C402-4159-8B2C-CF3CE29B78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67D3E7-58D9-4420-B4FB-7041AA18387A}" type="pres">
      <dgm:prSet presAssocID="{0628B435-0A14-4E78-9563-97330151B01D}" presName="hierRoot1" presStyleCnt="0"/>
      <dgm:spPr/>
    </dgm:pt>
    <dgm:pt modelId="{A5F455ED-A8B0-4670-B21D-8842BA6AE360}" type="pres">
      <dgm:prSet presAssocID="{0628B435-0A14-4E78-9563-97330151B01D}" presName="composite" presStyleCnt="0"/>
      <dgm:spPr/>
    </dgm:pt>
    <dgm:pt modelId="{855BD6D3-905C-4EBC-A245-8AB169358E32}" type="pres">
      <dgm:prSet presAssocID="{0628B435-0A14-4E78-9563-97330151B01D}" presName="background" presStyleLbl="node0" presStyleIdx="0" presStyleCnt="1"/>
      <dgm:spPr/>
    </dgm:pt>
    <dgm:pt modelId="{DF6EE570-24A5-454A-93F6-7956600A5755}" type="pres">
      <dgm:prSet presAssocID="{0628B435-0A14-4E78-9563-97330151B01D}" presName="text" presStyleLbl="fgAcc0" presStyleIdx="0" presStyleCnt="1" custScaleX="184238" custScaleY="149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9979E2-63C4-47FD-8E3A-EC2BF7F5ACB0}" type="pres">
      <dgm:prSet presAssocID="{0628B435-0A14-4E78-9563-97330151B01D}" presName="hierChild2" presStyleCnt="0"/>
      <dgm:spPr/>
    </dgm:pt>
    <dgm:pt modelId="{B6D273B5-E2FC-4ABE-944E-DA8D1331951E}" type="pres">
      <dgm:prSet presAssocID="{026597A7-ADB4-420C-8BA6-5C12410E71B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60A53EC-FA95-4E27-BF46-DD494277B0C2}" type="pres">
      <dgm:prSet presAssocID="{EB587934-7D66-489D-8D8E-6A75CCE2D266}" presName="hierRoot2" presStyleCnt="0"/>
      <dgm:spPr/>
    </dgm:pt>
    <dgm:pt modelId="{15EFD909-3C27-4729-BE99-9C04AB03CC02}" type="pres">
      <dgm:prSet presAssocID="{EB587934-7D66-489D-8D8E-6A75CCE2D266}" presName="composite2" presStyleCnt="0"/>
      <dgm:spPr/>
    </dgm:pt>
    <dgm:pt modelId="{06B709C2-CA63-4198-BB13-651D43E95C75}" type="pres">
      <dgm:prSet presAssocID="{EB587934-7D66-489D-8D8E-6A75CCE2D266}" presName="background2" presStyleLbl="node2" presStyleIdx="0" presStyleCnt="2"/>
      <dgm:spPr/>
    </dgm:pt>
    <dgm:pt modelId="{E167118A-F649-4EF0-A967-509B4A979530}" type="pres">
      <dgm:prSet presAssocID="{EB587934-7D66-489D-8D8E-6A75CCE2D266}" presName="text2" presStyleLbl="fgAcc2" presStyleIdx="0" presStyleCnt="2" custScaleX="200223" custScaleY="143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45D1D-4A22-41EF-A37E-715D713A873F}" type="pres">
      <dgm:prSet presAssocID="{EB587934-7D66-489D-8D8E-6A75CCE2D266}" presName="hierChild3" presStyleCnt="0"/>
      <dgm:spPr/>
    </dgm:pt>
    <dgm:pt modelId="{33B87DBB-4CD3-4771-B72E-CA67F9294D07}" type="pres">
      <dgm:prSet presAssocID="{BE9216CD-DB71-48F4-980F-895E41A2003A}" presName="Name17" presStyleLbl="parChTrans1D3" presStyleIdx="0" presStyleCnt="5"/>
      <dgm:spPr/>
      <dgm:t>
        <a:bodyPr/>
        <a:lstStyle/>
        <a:p>
          <a:endParaRPr lang="ru-RU"/>
        </a:p>
      </dgm:t>
    </dgm:pt>
    <dgm:pt modelId="{1C87FE70-FF75-42BE-AFF6-B4D2552C10B2}" type="pres">
      <dgm:prSet presAssocID="{15283C52-1C49-4298-AEB8-624A8973936F}" presName="hierRoot3" presStyleCnt="0"/>
      <dgm:spPr/>
    </dgm:pt>
    <dgm:pt modelId="{76AAD365-44EC-4F1A-A6A9-D43870165AD1}" type="pres">
      <dgm:prSet presAssocID="{15283C52-1C49-4298-AEB8-624A8973936F}" presName="composite3" presStyleCnt="0"/>
      <dgm:spPr/>
    </dgm:pt>
    <dgm:pt modelId="{592CA4FE-AD29-4D13-87C5-5B8826A3FC9F}" type="pres">
      <dgm:prSet presAssocID="{15283C52-1C49-4298-AEB8-624A8973936F}" presName="background3" presStyleLbl="node3" presStyleIdx="0" presStyleCnt="5"/>
      <dgm:spPr/>
    </dgm:pt>
    <dgm:pt modelId="{E331993F-C02E-4909-93FD-0114570E9707}" type="pres">
      <dgm:prSet presAssocID="{15283C52-1C49-4298-AEB8-624A8973936F}" presName="text3" presStyleLbl="fgAcc3" presStyleIdx="0" presStyleCnt="5" custScaleX="116721" custScaleY="169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70C750-0DA3-45A1-B116-97910C3F6D89}" type="pres">
      <dgm:prSet presAssocID="{15283C52-1C49-4298-AEB8-624A8973936F}" presName="hierChild4" presStyleCnt="0"/>
      <dgm:spPr/>
    </dgm:pt>
    <dgm:pt modelId="{9411965E-01F6-46EF-A3A8-DBCF2195FE1A}" type="pres">
      <dgm:prSet presAssocID="{7BC1567D-CE83-411A-B141-9C9100EFAF03}" presName="Name17" presStyleLbl="parChTrans1D3" presStyleIdx="1" presStyleCnt="5"/>
      <dgm:spPr/>
      <dgm:t>
        <a:bodyPr/>
        <a:lstStyle/>
        <a:p>
          <a:endParaRPr lang="ru-RU"/>
        </a:p>
      </dgm:t>
    </dgm:pt>
    <dgm:pt modelId="{6E0FE8D1-0E13-453F-93C8-22F565E9DEB1}" type="pres">
      <dgm:prSet presAssocID="{FC78E4A8-39A0-4E25-A6DA-71156A9E1849}" presName="hierRoot3" presStyleCnt="0"/>
      <dgm:spPr/>
    </dgm:pt>
    <dgm:pt modelId="{0F0EC7BE-58C9-4BDE-A59A-14A611634315}" type="pres">
      <dgm:prSet presAssocID="{FC78E4A8-39A0-4E25-A6DA-71156A9E1849}" presName="composite3" presStyleCnt="0"/>
      <dgm:spPr/>
    </dgm:pt>
    <dgm:pt modelId="{CEC4F9FD-AA1E-4A15-BB18-834A9F33835F}" type="pres">
      <dgm:prSet presAssocID="{FC78E4A8-39A0-4E25-A6DA-71156A9E1849}" presName="background3" presStyleLbl="node3" presStyleIdx="1" presStyleCnt="5"/>
      <dgm:spPr/>
    </dgm:pt>
    <dgm:pt modelId="{9B1DADD6-F5BF-4919-B9BF-1E4C292B1847}" type="pres">
      <dgm:prSet presAssocID="{FC78E4A8-39A0-4E25-A6DA-71156A9E1849}" presName="text3" presStyleLbl="fgAcc3" presStyleIdx="1" presStyleCnt="5" custScaleX="111976" custScaleY="169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ED92B5-3473-4641-B57E-EAEB73D72E86}" type="pres">
      <dgm:prSet presAssocID="{FC78E4A8-39A0-4E25-A6DA-71156A9E1849}" presName="hierChild4" presStyleCnt="0"/>
      <dgm:spPr/>
    </dgm:pt>
    <dgm:pt modelId="{FEE52E14-EAEA-4DF7-B9B7-AEA36D899211}" type="pres">
      <dgm:prSet presAssocID="{5204666F-63D1-49D7-ACF0-01E664351E88}" presName="Name17" presStyleLbl="parChTrans1D3" presStyleIdx="2" presStyleCnt="5"/>
      <dgm:spPr/>
      <dgm:t>
        <a:bodyPr/>
        <a:lstStyle/>
        <a:p>
          <a:endParaRPr lang="ru-RU"/>
        </a:p>
      </dgm:t>
    </dgm:pt>
    <dgm:pt modelId="{678DE954-E41E-4414-9AFD-8ED118774439}" type="pres">
      <dgm:prSet presAssocID="{1A9DAEFA-FFA6-4908-9CF8-3253B081925A}" presName="hierRoot3" presStyleCnt="0"/>
      <dgm:spPr/>
    </dgm:pt>
    <dgm:pt modelId="{708DDCBB-21B1-41BB-BCFA-3B13A4C9F0CB}" type="pres">
      <dgm:prSet presAssocID="{1A9DAEFA-FFA6-4908-9CF8-3253B081925A}" presName="composite3" presStyleCnt="0"/>
      <dgm:spPr/>
    </dgm:pt>
    <dgm:pt modelId="{2BCF43FB-9B60-4DC6-9CF4-6018CBC8D93B}" type="pres">
      <dgm:prSet presAssocID="{1A9DAEFA-FFA6-4908-9CF8-3253B081925A}" presName="background3" presStyleLbl="node3" presStyleIdx="2" presStyleCnt="5"/>
      <dgm:spPr/>
    </dgm:pt>
    <dgm:pt modelId="{BAC56FA1-4EBB-4464-A9A2-7163565A074D}" type="pres">
      <dgm:prSet presAssocID="{1A9DAEFA-FFA6-4908-9CF8-3253B081925A}" presName="text3" presStyleLbl="fgAcc3" presStyleIdx="2" presStyleCnt="5" custScaleX="107759" custScaleY="164967" custLinFactNeighborX="-2588" custLinFactNeighborY="-10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A8B213-9A11-4921-A87D-1FDA77F34E6F}" type="pres">
      <dgm:prSet presAssocID="{1A9DAEFA-FFA6-4908-9CF8-3253B081925A}" presName="hierChild4" presStyleCnt="0"/>
      <dgm:spPr/>
    </dgm:pt>
    <dgm:pt modelId="{A46003D3-0F6C-4E9B-973B-145637E20AD5}" type="pres">
      <dgm:prSet presAssocID="{C41C439C-508F-4699-A8FA-D0AF5BED01E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A5182B4-6E88-4D7F-9602-EB0FCA17F350}" type="pres">
      <dgm:prSet presAssocID="{3F347B49-0189-4B52-A760-E93BDD619A15}" presName="hierRoot2" presStyleCnt="0"/>
      <dgm:spPr/>
    </dgm:pt>
    <dgm:pt modelId="{F547E4C5-5DE3-42AA-9D7E-9D51623CB243}" type="pres">
      <dgm:prSet presAssocID="{3F347B49-0189-4B52-A760-E93BDD619A15}" presName="composite2" presStyleCnt="0"/>
      <dgm:spPr/>
    </dgm:pt>
    <dgm:pt modelId="{3BF22E2A-4F0A-4C58-9E9C-71687FED6CF7}" type="pres">
      <dgm:prSet presAssocID="{3F347B49-0189-4B52-A760-E93BDD619A15}" presName="background2" presStyleLbl="node2" presStyleIdx="1" presStyleCnt="2"/>
      <dgm:spPr/>
    </dgm:pt>
    <dgm:pt modelId="{D0266D47-C0C4-488B-BEA3-55785BAB7405}" type="pres">
      <dgm:prSet presAssocID="{3F347B49-0189-4B52-A760-E93BDD619A15}" presName="text2" presStyleLbl="fgAcc2" presStyleIdx="1" presStyleCnt="2" custScaleX="199402" custScaleY="142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34CD66-309E-489B-AD13-C296B0E7523F}" type="pres">
      <dgm:prSet presAssocID="{3F347B49-0189-4B52-A760-E93BDD619A15}" presName="hierChild3" presStyleCnt="0"/>
      <dgm:spPr/>
    </dgm:pt>
    <dgm:pt modelId="{A8848939-9AC5-4B9B-BBFD-691807BAAFE1}" type="pres">
      <dgm:prSet presAssocID="{5D459B6B-90D9-4284-B58A-2EB39FC1400D}" presName="Name17" presStyleLbl="parChTrans1D3" presStyleIdx="3" presStyleCnt="5"/>
      <dgm:spPr/>
      <dgm:t>
        <a:bodyPr/>
        <a:lstStyle/>
        <a:p>
          <a:endParaRPr lang="ru-RU"/>
        </a:p>
      </dgm:t>
    </dgm:pt>
    <dgm:pt modelId="{76EA3184-F295-490D-82F8-64D50D20199F}" type="pres">
      <dgm:prSet presAssocID="{22489E89-A633-48C2-A3F9-D07539A37197}" presName="hierRoot3" presStyleCnt="0"/>
      <dgm:spPr/>
    </dgm:pt>
    <dgm:pt modelId="{64E800D7-3FD3-4EED-85C5-6B096E6C125D}" type="pres">
      <dgm:prSet presAssocID="{22489E89-A633-48C2-A3F9-D07539A37197}" presName="composite3" presStyleCnt="0"/>
      <dgm:spPr/>
    </dgm:pt>
    <dgm:pt modelId="{72973D20-5187-4C34-99D3-2B51F59556C4}" type="pres">
      <dgm:prSet presAssocID="{22489E89-A633-48C2-A3F9-D07539A37197}" presName="background3" presStyleLbl="node3" presStyleIdx="3" presStyleCnt="5"/>
      <dgm:spPr/>
    </dgm:pt>
    <dgm:pt modelId="{33D20651-FD58-4DDE-9483-6267A186EE43}" type="pres">
      <dgm:prSet presAssocID="{22489E89-A633-48C2-A3F9-D07539A37197}" presName="text3" presStyleLbl="fgAcc3" presStyleIdx="3" presStyleCnt="5" custLinFactNeighborX="1636" custLinFactNeighborY="-1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7DC0CA-3251-4D9A-84E2-8E59C62E19BE}" type="pres">
      <dgm:prSet presAssocID="{22489E89-A633-48C2-A3F9-D07539A37197}" presName="hierChild4" presStyleCnt="0"/>
      <dgm:spPr/>
    </dgm:pt>
    <dgm:pt modelId="{544987EB-9342-4914-B323-E2AB5D4CA533}" type="pres">
      <dgm:prSet presAssocID="{276CA46E-844A-4754-AE93-5FB7B49C1F3D}" presName="Name17" presStyleLbl="parChTrans1D3" presStyleIdx="4" presStyleCnt="5"/>
      <dgm:spPr/>
      <dgm:t>
        <a:bodyPr/>
        <a:lstStyle/>
        <a:p>
          <a:endParaRPr lang="ru-RU"/>
        </a:p>
      </dgm:t>
    </dgm:pt>
    <dgm:pt modelId="{9CDB8F21-8F1C-4D68-A3EF-38B9C00A5CAE}" type="pres">
      <dgm:prSet presAssocID="{9FFB8631-AD22-458C-937B-DED2612D8C20}" presName="hierRoot3" presStyleCnt="0"/>
      <dgm:spPr/>
    </dgm:pt>
    <dgm:pt modelId="{5EFB0C55-00E0-41AC-B610-B5729B087096}" type="pres">
      <dgm:prSet presAssocID="{9FFB8631-AD22-458C-937B-DED2612D8C20}" presName="composite3" presStyleCnt="0"/>
      <dgm:spPr/>
    </dgm:pt>
    <dgm:pt modelId="{475B50E6-77EA-430B-878B-FD7EA7424BCF}" type="pres">
      <dgm:prSet presAssocID="{9FFB8631-AD22-458C-937B-DED2612D8C20}" presName="background3" presStyleLbl="node3" presStyleIdx="4" presStyleCnt="5"/>
      <dgm:spPr/>
    </dgm:pt>
    <dgm:pt modelId="{4181A4A9-8E5E-4E2F-AFC8-0DA628499D89}" type="pres">
      <dgm:prSet presAssocID="{9FFB8631-AD22-458C-937B-DED2612D8C20}" presName="text3" presStyleLbl="fgAcc3" presStyleIdx="4" presStyleCnt="5" custScaleX="115407" custLinFactNeighborX="32" custLinFactNeighborY="2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90A2B-0653-46B7-BDCF-E0BDC5955FB5}" type="pres">
      <dgm:prSet presAssocID="{9FFB8631-AD22-458C-937B-DED2612D8C20}" presName="hierChild4" presStyleCnt="0"/>
      <dgm:spPr/>
    </dgm:pt>
  </dgm:ptLst>
  <dgm:cxnLst>
    <dgm:cxn modelId="{9CF2CDC8-950D-4835-A68D-5D90468F7B01}" type="presOf" srcId="{22489E89-A633-48C2-A3F9-D07539A37197}" destId="{33D20651-FD58-4DDE-9483-6267A186EE43}" srcOrd="0" destOrd="0" presId="urn:microsoft.com/office/officeart/2005/8/layout/hierarchy1"/>
    <dgm:cxn modelId="{D35CB663-F86E-47C1-818C-8B94E5303C80}" srcId="{0628B435-0A14-4E78-9563-97330151B01D}" destId="{3F347B49-0189-4B52-A760-E93BDD619A15}" srcOrd="1" destOrd="0" parTransId="{C41C439C-508F-4699-A8FA-D0AF5BED01EC}" sibTransId="{60C7BA93-151D-442D-93D0-BCE662761317}"/>
    <dgm:cxn modelId="{1E03962E-8E09-4BAE-BA71-CED1535425ED}" type="presOf" srcId="{B50475DB-C402-4159-8B2C-CF3CE29B78FA}" destId="{D4D998A2-00EA-471A-AD63-6DC27C22F0AB}" srcOrd="0" destOrd="0" presId="urn:microsoft.com/office/officeart/2005/8/layout/hierarchy1"/>
    <dgm:cxn modelId="{6632A868-1193-409B-AB92-7F850A3DFB70}" srcId="{B50475DB-C402-4159-8B2C-CF3CE29B78FA}" destId="{0628B435-0A14-4E78-9563-97330151B01D}" srcOrd="0" destOrd="0" parTransId="{AE270EB0-7446-43C0-AA77-29C00F586E3E}" sibTransId="{BDD803CA-0767-410F-94FE-90DD6AD9AE45}"/>
    <dgm:cxn modelId="{A0ACF3A5-0A6D-457F-B241-1F4404AFD894}" type="presOf" srcId="{C41C439C-508F-4699-A8FA-D0AF5BED01EC}" destId="{A46003D3-0F6C-4E9B-973B-145637E20AD5}" srcOrd="0" destOrd="0" presId="urn:microsoft.com/office/officeart/2005/8/layout/hierarchy1"/>
    <dgm:cxn modelId="{5ED4A2F8-24D4-4CAA-9B21-D5ECA233AF94}" type="presOf" srcId="{15283C52-1C49-4298-AEB8-624A8973936F}" destId="{E331993F-C02E-4909-93FD-0114570E9707}" srcOrd="0" destOrd="0" presId="urn:microsoft.com/office/officeart/2005/8/layout/hierarchy1"/>
    <dgm:cxn modelId="{DABB3EC4-0B08-404B-A385-89E88095EB65}" type="presOf" srcId="{9FFB8631-AD22-458C-937B-DED2612D8C20}" destId="{4181A4A9-8E5E-4E2F-AFC8-0DA628499D89}" srcOrd="0" destOrd="0" presId="urn:microsoft.com/office/officeart/2005/8/layout/hierarchy1"/>
    <dgm:cxn modelId="{5BCE589C-5A83-4F57-9A3C-BD32361906E2}" srcId="{0628B435-0A14-4E78-9563-97330151B01D}" destId="{EB587934-7D66-489D-8D8E-6A75CCE2D266}" srcOrd="0" destOrd="0" parTransId="{026597A7-ADB4-420C-8BA6-5C12410E71BE}" sibTransId="{F4BD9041-77F5-4840-BD00-29C14A48F824}"/>
    <dgm:cxn modelId="{4148259B-0A96-4920-B820-9B14A95D325C}" srcId="{3F347B49-0189-4B52-A760-E93BDD619A15}" destId="{9FFB8631-AD22-458C-937B-DED2612D8C20}" srcOrd="1" destOrd="0" parTransId="{276CA46E-844A-4754-AE93-5FB7B49C1F3D}" sibTransId="{4A06FDD8-6602-47AE-A4CA-68A30BF51152}"/>
    <dgm:cxn modelId="{E8923219-561A-47B1-A8E2-9A2EFCEFB6B4}" type="presOf" srcId="{BE9216CD-DB71-48F4-980F-895E41A2003A}" destId="{33B87DBB-4CD3-4771-B72E-CA67F9294D07}" srcOrd="0" destOrd="0" presId="urn:microsoft.com/office/officeart/2005/8/layout/hierarchy1"/>
    <dgm:cxn modelId="{33349500-96F1-4065-8A50-2945F5B4E9AD}" srcId="{EB587934-7D66-489D-8D8E-6A75CCE2D266}" destId="{1A9DAEFA-FFA6-4908-9CF8-3253B081925A}" srcOrd="2" destOrd="0" parTransId="{5204666F-63D1-49D7-ACF0-01E664351E88}" sibTransId="{47634A4C-FA01-450F-AAB7-06A9E7083368}"/>
    <dgm:cxn modelId="{7DE9B435-B4BB-42CA-BF08-75B67FBED7E8}" type="presOf" srcId="{7BC1567D-CE83-411A-B141-9C9100EFAF03}" destId="{9411965E-01F6-46EF-A3A8-DBCF2195FE1A}" srcOrd="0" destOrd="0" presId="urn:microsoft.com/office/officeart/2005/8/layout/hierarchy1"/>
    <dgm:cxn modelId="{38F81FD8-BAEE-418E-B53B-73B576C5F6DE}" type="presOf" srcId="{3F347B49-0189-4B52-A760-E93BDD619A15}" destId="{D0266D47-C0C4-488B-BEA3-55785BAB7405}" srcOrd="0" destOrd="0" presId="urn:microsoft.com/office/officeart/2005/8/layout/hierarchy1"/>
    <dgm:cxn modelId="{E78A6185-1E21-4CA0-A746-69D71DA56526}" type="presOf" srcId="{0628B435-0A14-4E78-9563-97330151B01D}" destId="{DF6EE570-24A5-454A-93F6-7956600A5755}" srcOrd="0" destOrd="0" presId="urn:microsoft.com/office/officeart/2005/8/layout/hierarchy1"/>
    <dgm:cxn modelId="{4EF32D66-154A-4436-8D33-1BBC742ADCB8}" type="presOf" srcId="{5204666F-63D1-49D7-ACF0-01E664351E88}" destId="{FEE52E14-EAEA-4DF7-B9B7-AEA36D899211}" srcOrd="0" destOrd="0" presId="urn:microsoft.com/office/officeart/2005/8/layout/hierarchy1"/>
    <dgm:cxn modelId="{64A5F7F0-CFC6-46E0-91CB-46512D8C2702}" type="presOf" srcId="{1A9DAEFA-FFA6-4908-9CF8-3253B081925A}" destId="{BAC56FA1-4EBB-4464-A9A2-7163565A074D}" srcOrd="0" destOrd="0" presId="urn:microsoft.com/office/officeart/2005/8/layout/hierarchy1"/>
    <dgm:cxn modelId="{AFAE68CF-2C7E-48C9-8972-7C408177554E}" srcId="{3F347B49-0189-4B52-A760-E93BDD619A15}" destId="{22489E89-A633-48C2-A3F9-D07539A37197}" srcOrd="0" destOrd="0" parTransId="{5D459B6B-90D9-4284-B58A-2EB39FC1400D}" sibTransId="{0F583B70-0D09-4D08-B33D-D75DFC65E49A}"/>
    <dgm:cxn modelId="{731C1A99-231F-4D33-8D93-91F338A8CD21}" srcId="{EB587934-7D66-489D-8D8E-6A75CCE2D266}" destId="{15283C52-1C49-4298-AEB8-624A8973936F}" srcOrd="0" destOrd="0" parTransId="{BE9216CD-DB71-48F4-980F-895E41A2003A}" sibTransId="{B6C0DB87-39D3-4102-930A-119DFD428679}"/>
    <dgm:cxn modelId="{F5FC0D28-4A1D-44CA-941E-4C9678D2527B}" type="presOf" srcId="{EB587934-7D66-489D-8D8E-6A75CCE2D266}" destId="{E167118A-F649-4EF0-A967-509B4A979530}" srcOrd="0" destOrd="0" presId="urn:microsoft.com/office/officeart/2005/8/layout/hierarchy1"/>
    <dgm:cxn modelId="{4C3FD476-41DE-4F19-95ED-2BE07CD15FD1}" type="presOf" srcId="{5D459B6B-90D9-4284-B58A-2EB39FC1400D}" destId="{A8848939-9AC5-4B9B-BBFD-691807BAAFE1}" srcOrd="0" destOrd="0" presId="urn:microsoft.com/office/officeart/2005/8/layout/hierarchy1"/>
    <dgm:cxn modelId="{E678BA2D-F180-41F6-B5C4-B8AE98DD0ECD}" type="presOf" srcId="{276CA46E-844A-4754-AE93-5FB7B49C1F3D}" destId="{544987EB-9342-4914-B323-E2AB5D4CA533}" srcOrd="0" destOrd="0" presId="urn:microsoft.com/office/officeart/2005/8/layout/hierarchy1"/>
    <dgm:cxn modelId="{6DBA9FA0-10F1-41F0-9D32-22B181DD8D39}" type="presOf" srcId="{026597A7-ADB4-420C-8BA6-5C12410E71BE}" destId="{B6D273B5-E2FC-4ABE-944E-DA8D1331951E}" srcOrd="0" destOrd="0" presId="urn:microsoft.com/office/officeart/2005/8/layout/hierarchy1"/>
    <dgm:cxn modelId="{1915DBD7-49DF-46B7-BBC8-9416B04806A5}" srcId="{EB587934-7D66-489D-8D8E-6A75CCE2D266}" destId="{FC78E4A8-39A0-4E25-A6DA-71156A9E1849}" srcOrd="1" destOrd="0" parTransId="{7BC1567D-CE83-411A-B141-9C9100EFAF03}" sibTransId="{AF95F815-4B24-48FB-92FE-B7B08D6042D3}"/>
    <dgm:cxn modelId="{FE840440-3A18-4343-83DB-D42E73FC6B63}" type="presOf" srcId="{FC78E4A8-39A0-4E25-A6DA-71156A9E1849}" destId="{9B1DADD6-F5BF-4919-B9BF-1E4C292B1847}" srcOrd="0" destOrd="0" presId="urn:microsoft.com/office/officeart/2005/8/layout/hierarchy1"/>
    <dgm:cxn modelId="{E77B7EFE-1B21-49FA-B720-C3640835198D}" type="presParOf" srcId="{D4D998A2-00EA-471A-AD63-6DC27C22F0AB}" destId="{5567D3E7-58D9-4420-B4FB-7041AA18387A}" srcOrd="0" destOrd="0" presId="urn:microsoft.com/office/officeart/2005/8/layout/hierarchy1"/>
    <dgm:cxn modelId="{7A6D3D79-925E-4588-A463-68E6A5B5D36B}" type="presParOf" srcId="{5567D3E7-58D9-4420-B4FB-7041AA18387A}" destId="{A5F455ED-A8B0-4670-B21D-8842BA6AE360}" srcOrd="0" destOrd="0" presId="urn:microsoft.com/office/officeart/2005/8/layout/hierarchy1"/>
    <dgm:cxn modelId="{FE398930-F82C-4447-8910-A9C7C46EF489}" type="presParOf" srcId="{A5F455ED-A8B0-4670-B21D-8842BA6AE360}" destId="{855BD6D3-905C-4EBC-A245-8AB169358E32}" srcOrd="0" destOrd="0" presId="urn:microsoft.com/office/officeart/2005/8/layout/hierarchy1"/>
    <dgm:cxn modelId="{0635D344-3DE9-455D-A00E-8AF354617920}" type="presParOf" srcId="{A5F455ED-A8B0-4670-B21D-8842BA6AE360}" destId="{DF6EE570-24A5-454A-93F6-7956600A5755}" srcOrd="1" destOrd="0" presId="urn:microsoft.com/office/officeart/2005/8/layout/hierarchy1"/>
    <dgm:cxn modelId="{BF3319BA-C8CE-49F9-A744-8DD28788E77A}" type="presParOf" srcId="{5567D3E7-58D9-4420-B4FB-7041AA18387A}" destId="{B79979E2-63C4-47FD-8E3A-EC2BF7F5ACB0}" srcOrd="1" destOrd="0" presId="urn:microsoft.com/office/officeart/2005/8/layout/hierarchy1"/>
    <dgm:cxn modelId="{AEC5B412-01A4-4DF1-8C68-FC34226879FE}" type="presParOf" srcId="{B79979E2-63C4-47FD-8E3A-EC2BF7F5ACB0}" destId="{B6D273B5-E2FC-4ABE-944E-DA8D1331951E}" srcOrd="0" destOrd="0" presId="urn:microsoft.com/office/officeart/2005/8/layout/hierarchy1"/>
    <dgm:cxn modelId="{363EE250-C642-42E7-B516-5E1440AAD559}" type="presParOf" srcId="{B79979E2-63C4-47FD-8E3A-EC2BF7F5ACB0}" destId="{660A53EC-FA95-4E27-BF46-DD494277B0C2}" srcOrd="1" destOrd="0" presId="urn:microsoft.com/office/officeart/2005/8/layout/hierarchy1"/>
    <dgm:cxn modelId="{4E20D895-4F39-4B13-ABDD-51620802903E}" type="presParOf" srcId="{660A53EC-FA95-4E27-BF46-DD494277B0C2}" destId="{15EFD909-3C27-4729-BE99-9C04AB03CC02}" srcOrd="0" destOrd="0" presId="urn:microsoft.com/office/officeart/2005/8/layout/hierarchy1"/>
    <dgm:cxn modelId="{3D305AF4-745B-4B7E-911B-B76FF6454F6B}" type="presParOf" srcId="{15EFD909-3C27-4729-BE99-9C04AB03CC02}" destId="{06B709C2-CA63-4198-BB13-651D43E95C75}" srcOrd="0" destOrd="0" presId="urn:microsoft.com/office/officeart/2005/8/layout/hierarchy1"/>
    <dgm:cxn modelId="{5159863B-9EAD-45FC-8FE7-D55BF0EF0726}" type="presParOf" srcId="{15EFD909-3C27-4729-BE99-9C04AB03CC02}" destId="{E167118A-F649-4EF0-A967-509B4A979530}" srcOrd="1" destOrd="0" presId="urn:microsoft.com/office/officeart/2005/8/layout/hierarchy1"/>
    <dgm:cxn modelId="{0360F4D2-F9CB-4273-990B-2FDB9A43058C}" type="presParOf" srcId="{660A53EC-FA95-4E27-BF46-DD494277B0C2}" destId="{25145D1D-4A22-41EF-A37E-715D713A873F}" srcOrd="1" destOrd="0" presId="urn:microsoft.com/office/officeart/2005/8/layout/hierarchy1"/>
    <dgm:cxn modelId="{015EE83F-60A7-4734-93B9-B03DF5039EF7}" type="presParOf" srcId="{25145D1D-4A22-41EF-A37E-715D713A873F}" destId="{33B87DBB-4CD3-4771-B72E-CA67F9294D07}" srcOrd="0" destOrd="0" presId="urn:microsoft.com/office/officeart/2005/8/layout/hierarchy1"/>
    <dgm:cxn modelId="{E2E6CFA0-14A0-4B07-8ADA-20BCDC778B4F}" type="presParOf" srcId="{25145D1D-4A22-41EF-A37E-715D713A873F}" destId="{1C87FE70-FF75-42BE-AFF6-B4D2552C10B2}" srcOrd="1" destOrd="0" presId="urn:microsoft.com/office/officeart/2005/8/layout/hierarchy1"/>
    <dgm:cxn modelId="{D3F53382-CE68-4E8E-AA82-1E60607565A7}" type="presParOf" srcId="{1C87FE70-FF75-42BE-AFF6-B4D2552C10B2}" destId="{76AAD365-44EC-4F1A-A6A9-D43870165AD1}" srcOrd="0" destOrd="0" presId="urn:microsoft.com/office/officeart/2005/8/layout/hierarchy1"/>
    <dgm:cxn modelId="{EDA383E2-7A2E-4FE4-90B5-3DDAC28C0D51}" type="presParOf" srcId="{76AAD365-44EC-4F1A-A6A9-D43870165AD1}" destId="{592CA4FE-AD29-4D13-87C5-5B8826A3FC9F}" srcOrd="0" destOrd="0" presId="urn:microsoft.com/office/officeart/2005/8/layout/hierarchy1"/>
    <dgm:cxn modelId="{972EBFD8-65AF-48E2-8F65-56DA7AD8CF39}" type="presParOf" srcId="{76AAD365-44EC-4F1A-A6A9-D43870165AD1}" destId="{E331993F-C02E-4909-93FD-0114570E9707}" srcOrd="1" destOrd="0" presId="urn:microsoft.com/office/officeart/2005/8/layout/hierarchy1"/>
    <dgm:cxn modelId="{64DB13EB-8764-4BE2-A26B-BE9A2381DA85}" type="presParOf" srcId="{1C87FE70-FF75-42BE-AFF6-B4D2552C10B2}" destId="{6B70C750-0DA3-45A1-B116-97910C3F6D89}" srcOrd="1" destOrd="0" presId="urn:microsoft.com/office/officeart/2005/8/layout/hierarchy1"/>
    <dgm:cxn modelId="{A3B99AA8-6848-4DDA-A2AD-6885AAE97019}" type="presParOf" srcId="{25145D1D-4A22-41EF-A37E-715D713A873F}" destId="{9411965E-01F6-46EF-A3A8-DBCF2195FE1A}" srcOrd="2" destOrd="0" presId="urn:microsoft.com/office/officeart/2005/8/layout/hierarchy1"/>
    <dgm:cxn modelId="{B4B41B2A-DFAB-402A-AFE8-BD92C3977797}" type="presParOf" srcId="{25145D1D-4A22-41EF-A37E-715D713A873F}" destId="{6E0FE8D1-0E13-453F-93C8-22F565E9DEB1}" srcOrd="3" destOrd="0" presId="urn:microsoft.com/office/officeart/2005/8/layout/hierarchy1"/>
    <dgm:cxn modelId="{60FF7500-A1E9-4BE4-B09D-95CA33E16B58}" type="presParOf" srcId="{6E0FE8D1-0E13-453F-93C8-22F565E9DEB1}" destId="{0F0EC7BE-58C9-4BDE-A59A-14A611634315}" srcOrd="0" destOrd="0" presId="urn:microsoft.com/office/officeart/2005/8/layout/hierarchy1"/>
    <dgm:cxn modelId="{26394E95-3BAF-42EA-A4D2-5BCC92B8F4F9}" type="presParOf" srcId="{0F0EC7BE-58C9-4BDE-A59A-14A611634315}" destId="{CEC4F9FD-AA1E-4A15-BB18-834A9F33835F}" srcOrd="0" destOrd="0" presId="urn:microsoft.com/office/officeart/2005/8/layout/hierarchy1"/>
    <dgm:cxn modelId="{676DD362-94BA-4E4A-8F64-683DBB9DBC0E}" type="presParOf" srcId="{0F0EC7BE-58C9-4BDE-A59A-14A611634315}" destId="{9B1DADD6-F5BF-4919-B9BF-1E4C292B1847}" srcOrd="1" destOrd="0" presId="urn:microsoft.com/office/officeart/2005/8/layout/hierarchy1"/>
    <dgm:cxn modelId="{6221448C-17EE-435C-9D2C-A8EAF34CACD3}" type="presParOf" srcId="{6E0FE8D1-0E13-453F-93C8-22F565E9DEB1}" destId="{E1ED92B5-3473-4641-B57E-EAEB73D72E86}" srcOrd="1" destOrd="0" presId="urn:microsoft.com/office/officeart/2005/8/layout/hierarchy1"/>
    <dgm:cxn modelId="{815B0E41-6DF5-49BF-844E-711AF107569B}" type="presParOf" srcId="{25145D1D-4A22-41EF-A37E-715D713A873F}" destId="{FEE52E14-EAEA-4DF7-B9B7-AEA36D899211}" srcOrd="4" destOrd="0" presId="urn:microsoft.com/office/officeart/2005/8/layout/hierarchy1"/>
    <dgm:cxn modelId="{00810A03-B651-4BE9-B342-8DF3B4C5227F}" type="presParOf" srcId="{25145D1D-4A22-41EF-A37E-715D713A873F}" destId="{678DE954-E41E-4414-9AFD-8ED118774439}" srcOrd="5" destOrd="0" presId="urn:microsoft.com/office/officeart/2005/8/layout/hierarchy1"/>
    <dgm:cxn modelId="{C4A68980-7502-4E9F-BB45-C22F9E8103DE}" type="presParOf" srcId="{678DE954-E41E-4414-9AFD-8ED118774439}" destId="{708DDCBB-21B1-41BB-BCFA-3B13A4C9F0CB}" srcOrd="0" destOrd="0" presId="urn:microsoft.com/office/officeart/2005/8/layout/hierarchy1"/>
    <dgm:cxn modelId="{91C80CE0-2CDC-457C-8BA3-2D12A5B8F1EE}" type="presParOf" srcId="{708DDCBB-21B1-41BB-BCFA-3B13A4C9F0CB}" destId="{2BCF43FB-9B60-4DC6-9CF4-6018CBC8D93B}" srcOrd="0" destOrd="0" presId="urn:microsoft.com/office/officeart/2005/8/layout/hierarchy1"/>
    <dgm:cxn modelId="{6DB46F1C-E93F-4BC1-899D-402CD7889375}" type="presParOf" srcId="{708DDCBB-21B1-41BB-BCFA-3B13A4C9F0CB}" destId="{BAC56FA1-4EBB-4464-A9A2-7163565A074D}" srcOrd="1" destOrd="0" presId="urn:microsoft.com/office/officeart/2005/8/layout/hierarchy1"/>
    <dgm:cxn modelId="{C7A12253-A928-409C-86FA-AE03389CE454}" type="presParOf" srcId="{678DE954-E41E-4414-9AFD-8ED118774439}" destId="{23A8B213-9A11-4921-A87D-1FDA77F34E6F}" srcOrd="1" destOrd="0" presId="urn:microsoft.com/office/officeart/2005/8/layout/hierarchy1"/>
    <dgm:cxn modelId="{20904F31-2A6D-429F-A97F-94F48C8C885D}" type="presParOf" srcId="{B79979E2-63C4-47FD-8E3A-EC2BF7F5ACB0}" destId="{A46003D3-0F6C-4E9B-973B-145637E20AD5}" srcOrd="2" destOrd="0" presId="urn:microsoft.com/office/officeart/2005/8/layout/hierarchy1"/>
    <dgm:cxn modelId="{B0266A0B-6166-4AA8-86C1-DFB2AAE6E4D8}" type="presParOf" srcId="{B79979E2-63C4-47FD-8E3A-EC2BF7F5ACB0}" destId="{AA5182B4-6E88-4D7F-9602-EB0FCA17F350}" srcOrd="3" destOrd="0" presId="urn:microsoft.com/office/officeart/2005/8/layout/hierarchy1"/>
    <dgm:cxn modelId="{68103836-38CD-449B-8102-8DC94B453874}" type="presParOf" srcId="{AA5182B4-6E88-4D7F-9602-EB0FCA17F350}" destId="{F547E4C5-5DE3-42AA-9D7E-9D51623CB243}" srcOrd="0" destOrd="0" presId="urn:microsoft.com/office/officeart/2005/8/layout/hierarchy1"/>
    <dgm:cxn modelId="{834777CC-05A7-4DA4-91B2-A5ED78EA26C7}" type="presParOf" srcId="{F547E4C5-5DE3-42AA-9D7E-9D51623CB243}" destId="{3BF22E2A-4F0A-4C58-9E9C-71687FED6CF7}" srcOrd="0" destOrd="0" presId="urn:microsoft.com/office/officeart/2005/8/layout/hierarchy1"/>
    <dgm:cxn modelId="{5FD96E8E-0B31-4870-94AB-F643D2507D5B}" type="presParOf" srcId="{F547E4C5-5DE3-42AA-9D7E-9D51623CB243}" destId="{D0266D47-C0C4-488B-BEA3-55785BAB7405}" srcOrd="1" destOrd="0" presId="urn:microsoft.com/office/officeart/2005/8/layout/hierarchy1"/>
    <dgm:cxn modelId="{65831C87-2453-4727-95A7-A4CF1773EA1F}" type="presParOf" srcId="{AA5182B4-6E88-4D7F-9602-EB0FCA17F350}" destId="{0034CD66-309E-489B-AD13-C296B0E7523F}" srcOrd="1" destOrd="0" presId="urn:microsoft.com/office/officeart/2005/8/layout/hierarchy1"/>
    <dgm:cxn modelId="{CBE5E989-5185-4DBB-BA42-2EA3A40F6A7E}" type="presParOf" srcId="{0034CD66-309E-489B-AD13-C296B0E7523F}" destId="{A8848939-9AC5-4B9B-BBFD-691807BAAFE1}" srcOrd="0" destOrd="0" presId="urn:microsoft.com/office/officeart/2005/8/layout/hierarchy1"/>
    <dgm:cxn modelId="{C83E4813-F83A-45A1-A621-DFC52836DF9D}" type="presParOf" srcId="{0034CD66-309E-489B-AD13-C296B0E7523F}" destId="{76EA3184-F295-490D-82F8-64D50D20199F}" srcOrd="1" destOrd="0" presId="urn:microsoft.com/office/officeart/2005/8/layout/hierarchy1"/>
    <dgm:cxn modelId="{EA66BDCF-E561-4316-96BB-13250308E754}" type="presParOf" srcId="{76EA3184-F295-490D-82F8-64D50D20199F}" destId="{64E800D7-3FD3-4EED-85C5-6B096E6C125D}" srcOrd="0" destOrd="0" presId="urn:microsoft.com/office/officeart/2005/8/layout/hierarchy1"/>
    <dgm:cxn modelId="{9F3FFCC4-E28F-4BAF-8F7C-5557AFEDB1B5}" type="presParOf" srcId="{64E800D7-3FD3-4EED-85C5-6B096E6C125D}" destId="{72973D20-5187-4C34-99D3-2B51F59556C4}" srcOrd="0" destOrd="0" presId="urn:microsoft.com/office/officeart/2005/8/layout/hierarchy1"/>
    <dgm:cxn modelId="{21BC1A26-190E-425B-B99F-63FBD88B714D}" type="presParOf" srcId="{64E800D7-3FD3-4EED-85C5-6B096E6C125D}" destId="{33D20651-FD58-4DDE-9483-6267A186EE43}" srcOrd="1" destOrd="0" presId="urn:microsoft.com/office/officeart/2005/8/layout/hierarchy1"/>
    <dgm:cxn modelId="{6222B38C-8ADD-41FE-8163-5BB474164841}" type="presParOf" srcId="{76EA3184-F295-490D-82F8-64D50D20199F}" destId="{8F7DC0CA-3251-4D9A-84E2-8E59C62E19BE}" srcOrd="1" destOrd="0" presId="urn:microsoft.com/office/officeart/2005/8/layout/hierarchy1"/>
    <dgm:cxn modelId="{4551F7C5-AC12-427D-A405-7F7210E88F50}" type="presParOf" srcId="{0034CD66-309E-489B-AD13-C296B0E7523F}" destId="{544987EB-9342-4914-B323-E2AB5D4CA533}" srcOrd="2" destOrd="0" presId="urn:microsoft.com/office/officeart/2005/8/layout/hierarchy1"/>
    <dgm:cxn modelId="{5BF35CFB-3236-47B9-BBD8-C43023142825}" type="presParOf" srcId="{0034CD66-309E-489B-AD13-C296B0E7523F}" destId="{9CDB8F21-8F1C-4D68-A3EF-38B9C00A5CAE}" srcOrd="3" destOrd="0" presId="urn:microsoft.com/office/officeart/2005/8/layout/hierarchy1"/>
    <dgm:cxn modelId="{9A30D105-CE51-4B02-A02E-8682DD5C81E6}" type="presParOf" srcId="{9CDB8F21-8F1C-4D68-A3EF-38B9C00A5CAE}" destId="{5EFB0C55-00E0-41AC-B610-B5729B087096}" srcOrd="0" destOrd="0" presId="urn:microsoft.com/office/officeart/2005/8/layout/hierarchy1"/>
    <dgm:cxn modelId="{1A1682CB-E446-4BCF-AD85-01A4DA3D82EF}" type="presParOf" srcId="{5EFB0C55-00E0-41AC-B610-B5729B087096}" destId="{475B50E6-77EA-430B-878B-FD7EA7424BCF}" srcOrd="0" destOrd="0" presId="urn:microsoft.com/office/officeart/2005/8/layout/hierarchy1"/>
    <dgm:cxn modelId="{B1196B0E-AA69-4F3B-82E0-E78F23D6D6B3}" type="presParOf" srcId="{5EFB0C55-00E0-41AC-B610-B5729B087096}" destId="{4181A4A9-8E5E-4E2F-AFC8-0DA628499D89}" srcOrd="1" destOrd="0" presId="urn:microsoft.com/office/officeart/2005/8/layout/hierarchy1"/>
    <dgm:cxn modelId="{659D92D7-DA6A-4D3C-AEDB-3833740D10AB}" type="presParOf" srcId="{9CDB8F21-8F1C-4D68-A3EF-38B9C00A5CAE}" destId="{92F90A2B-0653-46B7-BDCF-E0BDC5955FB5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FA16C-7202-47B3-8CDB-5CDBE1B615ED}" type="doc">
      <dgm:prSet loTypeId="urn:microsoft.com/office/officeart/2005/8/layout/arrow3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13F8AC4-003E-4017-B8C2-3AE882B48108}">
      <dgm:prSet phldrT="[Текст]" custT="1"/>
      <dgm:spPr/>
      <dgm:t>
        <a:bodyPr/>
        <a:lstStyle/>
        <a:p>
          <a:pPr algn="l"/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Kasb</a:t>
          </a:r>
          <a:r>
            <a: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-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muayyan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ish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turini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malakali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bajarishga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imkon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beradigan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bilim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mahorat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tajribani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talab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etadi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DB28807-F36B-44D1-B26D-1BAA3F6888EF}" type="parTrans" cxnId="{F2676EEA-E6C5-4952-83F5-BABB5777A99D}">
      <dgm:prSet/>
      <dgm:spPr/>
      <dgm:t>
        <a:bodyPr/>
        <a:lstStyle/>
        <a:p>
          <a:endParaRPr lang="ru-RU"/>
        </a:p>
      </dgm:t>
    </dgm:pt>
    <dgm:pt modelId="{8FAFF63C-F5BE-43C1-9431-896CB58BB809}" type="sibTrans" cxnId="{F2676EEA-E6C5-4952-83F5-BABB5777A99D}">
      <dgm:prSet/>
      <dgm:spPr/>
      <dgm:t>
        <a:bodyPr/>
        <a:lstStyle/>
        <a:p>
          <a:endParaRPr lang="ru-RU"/>
        </a:p>
      </dgm:t>
    </dgm:pt>
    <dgm:pt modelId="{02A367F9-4F77-4943-9181-7F80CB33AD61}">
      <dgm:prSet phldrT="[Текст]" custT="1"/>
      <dgm:spPr/>
      <dgm:t>
        <a:bodyPr/>
        <a:lstStyle/>
        <a:p>
          <a:pPr algn="l"/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Hunar</a:t>
          </a:r>
          <a:r>
            <a: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muayyan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ko‘nikma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iqtidor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mahorat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talab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qiladigan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mashg‘ulot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258CF1-278D-4DA2-9EFA-4B977FBB40C1}" type="parTrans" cxnId="{546FD23A-6AA0-43B8-B72D-4B05A3EA90F0}">
      <dgm:prSet/>
      <dgm:spPr/>
      <dgm:t>
        <a:bodyPr/>
        <a:lstStyle/>
        <a:p>
          <a:endParaRPr lang="ru-RU"/>
        </a:p>
      </dgm:t>
    </dgm:pt>
    <dgm:pt modelId="{ACE50CE1-F7E9-450F-958D-C2B6B85401E2}" type="sibTrans" cxnId="{546FD23A-6AA0-43B8-B72D-4B05A3EA90F0}">
      <dgm:prSet/>
      <dgm:spPr/>
      <dgm:t>
        <a:bodyPr/>
        <a:lstStyle/>
        <a:p>
          <a:endParaRPr lang="ru-RU"/>
        </a:p>
      </dgm:t>
    </dgm:pt>
    <dgm:pt modelId="{4A96AD5B-90C4-415F-A48C-F26A95FFAFDA}" type="pres">
      <dgm:prSet presAssocID="{DE7FA16C-7202-47B3-8CDB-5CDBE1B615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40964A-0947-46B2-861B-3D4B0547543E}" type="pres">
      <dgm:prSet presAssocID="{DE7FA16C-7202-47B3-8CDB-5CDBE1B615ED}" presName="divider" presStyleLbl="fgShp" presStyleIdx="0" presStyleCnt="1"/>
      <dgm:spPr/>
    </dgm:pt>
    <dgm:pt modelId="{921146E5-1A75-4E0B-9D2C-73BBD090CD31}" type="pres">
      <dgm:prSet presAssocID="{913F8AC4-003E-4017-B8C2-3AE882B48108}" presName="downArrow" presStyleLbl="node1" presStyleIdx="0" presStyleCnt="2"/>
      <dgm:spPr/>
    </dgm:pt>
    <dgm:pt modelId="{70D05236-66D9-4A76-A8DE-B0F0CB897903}" type="pres">
      <dgm:prSet presAssocID="{913F8AC4-003E-4017-B8C2-3AE882B48108}" presName="downArrowText" presStyleLbl="revTx" presStyleIdx="0" presStyleCnt="2" custScaleX="160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74D76-91C8-468D-8CF2-DDDC060F85C3}" type="pres">
      <dgm:prSet presAssocID="{02A367F9-4F77-4943-9181-7F80CB33AD61}" presName="upArrow" presStyleLbl="node1" presStyleIdx="1" presStyleCnt="2"/>
      <dgm:spPr/>
    </dgm:pt>
    <dgm:pt modelId="{D4DCF669-4956-4496-8B40-36F430C67903}" type="pres">
      <dgm:prSet presAssocID="{02A367F9-4F77-4943-9181-7F80CB33AD61}" presName="upArrowText" presStyleLbl="revTx" presStyleIdx="1" presStyleCnt="2" custScaleX="187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7107FD-2949-44D2-91EF-1DFC7FF98A02}" type="presOf" srcId="{DE7FA16C-7202-47B3-8CDB-5CDBE1B615ED}" destId="{4A96AD5B-90C4-415F-A48C-F26A95FFAFDA}" srcOrd="0" destOrd="0" presId="urn:microsoft.com/office/officeart/2005/8/layout/arrow3"/>
    <dgm:cxn modelId="{D091C024-7ABF-4646-BF47-812AD1952CF6}" type="presOf" srcId="{02A367F9-4F77-4943-9181-7F80CB33AD61}" destId="{D4DCF669-4956-4496-8B40-36F430C67903}" srcOrd="0" destOrd="0" presId="urn:microsoft.com/office/officeart/2005/8/layout/arrow3"/>
    <dgm:cxn modelId="{F2676EEA-E6C5-4952-83F5-BABB5777A99D}" srcId="{DE7FA16C-7202-47B3-8CDB-5CDBE1B615ED}" destId="{913F8AC4-003E-4017-B8C2-3AE882B48108}" srcOrd="0" destOrd="0" parTransId="{9DB28807-F36B-44D1-B26D-1BAA3F6888EF}" sibTransId="{8FAFF63C-F5BE-43C1-9431-896CB58BB809}"/>
    <dgm:cxn modelId="{C2BC65AB-20D4-4C47-92EF-780B50F8C384}" type="presOf" srcId="{913F8AC4-003E-4017-B8C2-3AE882B48108}" destId="{70D05236-66D9-4A76-A8DE-B0F0CB897903}" srcOrd="0" destOrd="0" presId="urn:microsoft.com/office/officeart/2005/8/layout/arrow3"/>
    <dgm:cxn modelId="{546FD23A-6AA0-43B8-B72D-4B05A3EA90F0}" srcId="{DE7FA16C-7202-47B3-8CDB-5CDBE1B615ED}" destId="{02A367F9-4F77-4943-9181-7F80CB33AD61}" srcOrd="1" destOrd="0" parTransId="{E1258CF1-278D-4DA2-9EFA-4B977FBB40C1}" sibTransId="{ACE50CE1-F7E9-450F-958D-C2B6B85401E2}"/>
    <dgm:cxn modelId="{01D4FD21-A9C4-4023-8998-F0F3D223AF47}" type="presParOf" srcId="{4A96AD5B-90C4-415F-A48C-F26A95FFAFDA}" destId="{E140964A-0947-46B2-861B-3D4B0547543E}" srcOrd="0" destOrd="0" presId="urn:microsoft.com/office/officeart/2005/8/layout/arrow3"/>
    <dgm:cxn modelId="{52577055-7EBD-439A-8758-5D49527265C6}" type="presParOf" srcId="{4A96AD5B-90C4-415F-A48C-F26A95FFAFDA}" destId="{921146E5-1A75-4E0B-9D2C-73BBD090CD31}" srcOrd="1" destOrd="0" presId="urn:microsoft.com/office/officeart/2005/8/layout/arrow3"/>
    <dgm:cxn modelId="{43DCA7EB-6C71-4006-B19E-DF53CB04BB21}" type="presParOf" srcId="{4A96AD5B-90C4-415F-A48C-F26A95FFAFDA}" destId="{70D05236-66D9-4A76-A8DE-B0F0CB897903}" srcOrd="2" destOrd="0" presId="urn:microsoft.com/office/officeart/2005/8/layout/arrow3"/>
    <dgm:cxn modelId="{9602D223-F5B9-4CAE-B306-7FEA53A802B8}" type="presParOf" srcId="{4A96AD5B-90C4-415F-A48C-F26A95FFAFDA}" destId="{AD474D76-91C8-468D-8CF2-DDDC060F85C3}" srcOrd="3" destOrd="0" presId="urn:microsoft.com/office/officeart/2005/8/layout/arrow3"/>
    <dgm:cxn modelId="{06F70948-F6EB-44A0-85CC-C97278FB5FA1}" type="presParOf" srcId="{4A96AD5B-90C4-415F-A48C-F26A95FFAFDA}" destId="{D4DCF669-4956-4496-8B40-36F430C67903}" srcOrd="4" destOrd="0" presId="urn:microsoft.com/office/officeart/2005/8/layout/arrow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73B3A6-BC31-4D21-B398-DE1034A86FCD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35E1C43-BF00-49AB-881C-8DE54FC4649D}">
      <dgm:prSet phldrT="[Текст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Shaxs otlari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7F47C7-6FE1-4ACA-84E5-77AC3AA18B90}" type="parTrans" cxnId="{E6D2AE10-CA2C-4227-B1DF-648A38EAFA04}">
      <dgm:prSet/>
      <dgm:spPr/>
      <dgm:t>
        <a:bodyPr/>
        <a:lstStyle/>
        <a:p>
          <a:endParaRPr lang="ru-RU"/>
        </a:p>
      </dgm:t>
    </dgm:pt>
    <dgm:pt modelId="{99D663AF-C96B-494B-872A-C12FD5A5D8AC}" type="sibTrans" cxnId="{E6D2AE10-CA2C-4227-B1DF-648A38EAFA04}">
      <dgm:prSet/>
      <dgm:spPr/>
      <dgm:t>
        <a:bodyPr/>
        <a:lstStyle/>
        <a:p>
          <a:endParaRPr lang="ru-RU"/>
        </a:p>
      </dgm:t>
    </dgm:pt>
    <dgm:pt modelId="{297AC36E-7F75-4859-B157-2C01DA46A18C}">
      <dgm:prSet phldrT="[Текст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Yasama otlar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6B2E8F-44E3-4E58-B7D8-94EB7AEC93B0}" type="parTrans" cxnId="{092B9CC5-DD1D-4D63-BA8D-3E000B4933D9}">
      <dgm:prSet/>
      <dgm:spPr/>
      <dgm:t>
        <a:bodyPr/>
        <a:lstStyle/>
        <a:p>
          <a:endParaRPr lang="ru-RU"/>
        </a:p>
      </dgm:t>
    </dgm:pt>
    <dgm:pt modelId="{4A66BD7D-D7C4-4FFF-A44F-7FA7566EF95D}" type="sibTrans" cxnId="{092B9CC5-DD1D-4D63-BA8D-3E000B4933D9}">
      <dgm:prSet/>
      <dgm:spPr/>
      <dgm:t>
        <a:bodyPr/>
        <a:lstStyle/>
        <a:p>
          <a:endParaRPr lang="ru-RU"/>
        </a:p>
      </dgm:t>
    </dgm:pt>
    <dgm:pt modelId="{3A7A217A-8A59-4757-A5BE-E466C899D29F}">
      <dgm:prSet phldrT="[Текст]" custT="1"/>
      <dgm:spPr/>
      <dgm:t>
        <a:bodyPr/>
        <a:lstStyle/>
        <a:p>
          <a:pPr algn="l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o‘qituvc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sport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aloqa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pPr algn="l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qo‘shiq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haydov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quruv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</a:t>
          </a:r>
        </a:p>
        <a:p>
          <a:pPr algn="l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sotuv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uchuv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ED701BD-2358-42DD-BF44-B396294D258E}" type="parTrans" cxnId="{6FE369F9-4B86-47B2-BFFB-B15CEC964C38}">
      <dgm:prSet/>
      <dgm:spPr/>
      <dgm:t>
        <a:bodyPr/>
        <a:lstStyle/>
        <a:p>
          <a:endParaRPr lang="ru-RU"/>
        </a:p>
      </dgm:t>
    </dgm:pt>
    <dgm:pt modelId="{5C9763BD-292B-4363-97A9-5E4B5280451D}" type="sibTrans" cxnId="{6FE369F9-4B86-47B2-BFFB-B15CEC964C38}">
      <dgm:prSet/>
      <dgm:spPr/>
      <dgm:t>
        <a:bodyPr/>
        <a:lstStyle/>
        <a:p>
          <a:endParaRPr lang="ru-RU"/>
        </a:p>
      </dgm:t>
    </dgm:pt>
    <dgm:pt modelId="{454D23F5-017B-4FA3-A869-77D02AF6B928}">
      <dgm:prSet phldrT="[Текст]" custT="1"/>
      <dgm:spPr/>
      <dgm:t>
        <a:bodyPr/>
        <a:lstStyle/>
        <a:p>
          <a:pPr algn="l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san’at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kor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shifo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kor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kimyo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zar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gar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soat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soz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til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shunos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gilam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do‘z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81A43BF-BF61-42D4-B8DF-FE1E69AA8E44}" type="parTrans" cxnId="{5737E37D-C050-4B02-A1B7-C664B7EEEBD2}">
      <dgm:prSet/>
      <dgm:spPr/>
      <dgm:t>
        <a:bodyPr/>
        <a:lstStyle/>
        <a:p>
          <a:endParaRPr lang="ru-RU"/>
        </a:p>
      </dgm:t>
    </dgm:pt>
    <dgm:pt modelId="{6068B6A1-8E17-42B7-91A9-7E7C74C97A43}" type="sibTrans" cxnId="{5737E37D-C050-4B02-A1B7-C664B7EEEBD2}">
      <dgm:prSet/>
      <dgm:spPr/>
      <dgm:t>
        <a:bodyPr/>
        <a:lstStyle/>
        <a:p>
          <a:endParaRPr lang="ru-RU"/>
        </a:p>
      </dgm:t>
    </dgm:pt>
    <dgm:pt modelId="{0870909B-4A74-4B1F-B434-B22A32BF9EA3}">
      <dgm:prSet phldrT="[Текст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Tub otlar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2B64F00-498D-48BD-9E0E-CC32D3FF5A6D}" type="parTrans" cxnId="{4EAD0EA4-2A20-4C2E-A4E2-99B907976A4B}">
      <dgm:prSet/>
      <dgm:spPr/>
      <dgm:t>
        <a:bodyPr/>
        <a:lstStyle/>
        <a:p>
          <a:endParaRPr lang="ru-RU"/>
        </a:p>
      </dgm:t>
    </dgm:pt>
    <dgm:pt modelId="{2670E3B1-A703-4712-B6B0-1F760F508FB5}" type="sibTrans" cxnId="{4EAD0EA4-2A20-4C2E-A4E2-99B907976A4B}">
      <dgm:prSet/>
      <dgm:spPr/>
      <dgm:t>
        <a:bodyPr/>
        <a:lstStyle/>
        <a:p>
          <a:endParaRPr lang="ru-RU"/>
        </a:p>
      </dgm:t>
    </dgm:pt>
    <dgm:pt modelId="{E863FE20-06C8-48C9-A36B-7B677E7369EA}">
      <dgm:prSet phldrT="[Текст]" custT="1"/>
      <dgm:spPr/>
      <dgm:t>
        <a:bodyPr/>
        <a:lstStyle/>
        <a:p>
          <a:pPr algn="l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hamshira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xonanda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dehqon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rassom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E828960-CD0E-41B9-975C-B7FA0832C6A8}" type="parTrans" cxnId="{08F1C713-B73C-4551-B482-C43567430C20}">
      <dgm:prSet/>
      <dgm:spPr/>
      <dgm:t>
        <a:bodyPr/>
        <a:lstStyle/>
        <a:p>
          <a:endParaRPr lang="ru-RU"/>
        </a:p>
      </dgm:t>
    </dgm:pt>
    <dgm:pt modelId="{3C7DA22E-2272-4A91-AAC5-350CD2A87A3B}" type="sibTrans" cxnId="{08F1C713-B73C-4551-B482-C43567430C20}">
      <dgm:prSet/>
      <dgm:spPr/>
      <dgm:t>
        <a:bodyPr/>
        <a:lstStyle/>
        <a:p>
          <a:endParaRPr lang="ru-RU"/>
        </a:p>
      </dgm:t>
    </dgm:pt>
    <dgm:pt modelId="{ADAF60F2-9DAD-4E04-B9F1-1DAE8E69B1BD}" type="pres">
      <dgm:prSet presAssocID="{9F73B3A6-BC31-4D21-B398-DE1034A86F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77620-0C8F-4066-A652-0CE563CDF834}" type="pres">
      <dgm:prSet presAssocID="{835E1C43-BF00-49AB-881C-8DE54FC4649D}" presName="root1" presStyleCnt="0"/>
      <dgm:spPr/>
    </dgm:pt>
    <dgm:pt modelId="{54E8E019-C546-41D8-B164-A6C4B428979C}" type="pres">
      <dgm:prSet presAssocID="{835E1C43-BF00-49AB-881C-8DE54FC4649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05B338-9CF2-4D42-861D-BFDE55197D97}" type="pres">
      <dgm:prSet presAssocID="{835E1C43-BF00-49AB-881C-8DE54FC4649D}" presName="level2hierChild" presStyleCnt="0"/>
      <dgm:spPr/>
    </dgm:pt>
    <dgm:pt modelId="{E912F02A-A721-4597-AE7A-495886B5F032}" type="pres">
      <dgm:prSet presAssocID="{F06B2E8F-44E3-4E58-B7D8-94EB7AEC93B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1D8C107-C1D9-4CD9-9F17-D1BE487DA24E}" type="pres">
      <dgm:prSet presAssocID="{F06B2E8F-44E3-4E58-B7D8-94EB7AEC93B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0D2FECC-F84D-424C-ABE2-0AA9875085B4}" type="pres">
      <dgm:prSet presAssocID="{297AC36E-7F75-4859-B157-2C01DA46A18C}" presName="root2" presStyleCnt="0"/>
      <dgm:spPr/>
    </dgm:pt>
    <dgm:pt modelId="{F4976A51-88E4-4CC9-99AE-46B52012C58C}" type="pres">
      <dgm:prSet presAssocID="{297AC36E-7F75-4859-B157-2C01DA46A18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4C0656-C950-4D71-932A-881D204384F0}" type="pres">
      <dgm:prSet presAssocID="{297AC36E-7F75-4859-B157-2C01DA46A18C}" presName="level3hierChild" presStyleCnt="0"/>
      <dgm:spPr/>
    </dgm:pt>
    <dgm:pt modelId="{4E7D0FC8-64B5-4F01-82D4-7C7CF8597E62}" type="pres">
      <dgm:prSet presAssocID="{DED701BD-2358-42DD-BF44-B396294D258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C8E4DDFB-1771-428F-AA71-F73150AA663D}" type="pres">
      <dgm:prSet presAssocID="{DED701BD-2358-42DD-BF44-B396294D258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F166177-0538-4FCF-B842-A433E0938CA0}" type="pres">
      <dgm:prSet presAssocID="{3A7A217A-8A59-4757-A5BE-E466C899D29F}" presName="root2" presStyleCnt="0"/>
      <dgm:spPr/>
    </dgm:pt>
    <dgm:pt modelId="{F135D30E-21EA-4540-B10D-414951494174}" type="pres">
      <dgm:prSet presAssocID="{3A7A217A-8A59-4757-A5BE-E466C899D29F}" presName="LevelTwoTextNode" presStyleLbl="node3" presStyleIdx="0" presStyleCnt="3" custScaleX="237893" custScaleY="149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C66AFA-3B8A-40AA-A88C-BE217EA7B796}" type="pres">
      <dgm:prSet presAssocID="{3A7A217A-8A59-4757-A5BE-E466C899D29F}" presName="level3hierChild" presStyleCnt="0"/>
      <dgm:spPr/>
    </dgm:pt>
    <dgm:pt modelId="{AEF0EC5D-A9EC-49E0-8FD1-E86BBF7CCF5E}" type="pres">
      <dgm:prSet presAssocID="{E81A43BF-BF61-42D4-B8DF-FE1E69AA8E44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47924859-2914-47F9-B240-36BC4859FF47}" type="pres">
      <dgm:prSet presAssocID="{E81A43BF-BF61-42D4-B8DF-FE1E69AA8E44}" presName="connTx" presStyleLbl="parChTrans1D3" presStyleIdx="1" presStyleCnt="3"/>
      <dgm:spPr/>
      <dgm:t>
        <a:bodyPr/>
        <a:lstStyle/>
        <a:p>
          <a:endParaRPr lang="ru-RU"/>
        </a:p>
      </dgm:t>
    </dgm:pt>
    <dgm:pt modelId="{9ECA17C0-9C1B-4322-9DCB-F70B97BCFFF3}" type="pres">
      <dgm:prSet presAssocID="{454D23F5-017B-4FA3-A869-77D02AF6B928}" presName="root2" presStyleCnt="0"/>
      <dgm:spPr/>
    </dgm:pt>
    <dgm:pt modelId="{24E3D9E7-045C-4250-8AB9-601CE2CA1E79}" type="pres">
      <dgm:prSet presAssocID="{454D23F5-017B-4FA3-A869-77D02AF6B928}" presName="LevelTwoTextNode" presStyleLbl="node3" presStyleIdx="1" presStyleCnt="3" custScaleX="236854" custScaleY="107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C7997C-E302-494D-A570-4F8BECEBB18A}" type="pres">
      <dgm:prSet presAssocID="{454D23F5-017B-4FA3-A869-77D02AF6B928}" presName="level3hierChild" presStyleCnt="0"/>
      <dgm:spPr/>
    </dgm:pt>
    <dgm:pt modelId="{AE936788-5EB0-4C48-B568-7E3129053C5E}" type="pres">
      <dgm:prSet presAssocID="{52B64F00-498D-48BD-9E0E-CC32D3FF5A6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4141E7E-5E03-4DB3-9E31-685293D12756}" type="pres">
      <dgm:prSet presAssocID="{52B64F00-498D-48BD-9E0E-CC32D3FF5A6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D43100A-4AD1-46D8-950D-6AFC72F1BFBC}" type="pres">
      <dgm:prSet presAssocID="{0870909B-4A74-4B1F-B434-B22A32BF9EA3}" presName="root2" presStyleCnt="0"/>
      <dgm:spPr/>
    </dgm:pt>
    <dgm:pt modelId="{0AE0D20C-5007-4D2F-B478-A6B1DCC34183}" type="pres">
      <dgm:prSet presAssocID="{0870909B-4A74-4B1F-B434-B22A32BF9EA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0F868F-6838-4E26-BE79-492BE7257343}" type="pres">
      <dgm:prSet presAssocID="{0870909B-4A74-4B1F-B434-B22A32BF9EA3}" presName="level3hierChild" presStyleCnt="0"/>
      <dgm:spPr/>
    </dgm:pt>
    <dgm:pt modelId="{B89B151F-864D-41FA-8817-B6F00A1C7B49}" type="pres">
      <dgm:prSet presAssocID="{1E828960-CD0E-41B9-975C-B7FA0832C6A8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058197A4-49F4-42A8-A12F-E34520082EA3}" type="pres">
      <dgm:prSet presAssocID="{1E828960-CD0E-41B9-975C-B7FA0832C6A8}" presName="connTx" presStyleLbl="parChTrans1D3" presStyleIdx="2" presStyleCnt="3"/>
      <dgm:spPr/>
      <dgm:t>
        <a:bodyPr/>
        <a:lstStyle/>
        <a:p>
          <a:endParaRPr lang="ru-RU"/>
        </a:p>
      </dgm:t>
    </dgm:pt>
    <dgm:pt modelId="{E5AF82ED-8391-4C2B-92CA-1EB2C7AAA7A9}" type="pres">
      <dgm:prSet presAssocID="{E863FE20-06C8-48C9-A36B-7B677E7369EA}" presName="root2" presStyleCnt="0"/>
      <dgm:spPr/>
    </dgm:pt>
    <dgm:pt modelId="{19E60ACE-7D6B-4309-A012-C824DAEDB811}" type="pres">
      <dgm:prSet presAssocID="{E863FE20-06C8-48C9-A36B-7B677E7369EA}" presName="LevelTwoTextNode" presStyleLbl="node3" presStyleIdx="2" presStyleCnt="3" custScaleX="1649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991717-6E13-432B-8719-91028A0FF43B}" type="pres">
      <dgm:prSet presAssocID="{E863FE20-06C8-48C9-A36B-7B677E7369EA}" presName="level3hierChild" presStyleCnt="0"/>
      <dgm:spPr/>
    </dgm:pt>
  </dgm:ptLst>
  <dgm:cxnLst>
    <dgm:cxn modelId="{99ED78E0-4519-4937-A511-DE8C2695E074}" type="presOf" srcId="{F06B2E8F-44E3-4E58-B7D8-94EB7AEC93B0}" destId="{E912F02A-A721-4597-AE7A-495886B5F032}" srcOrd="0" destOrd="0" presId="urn:microsoft.com/office/officeart/2005/8/layout/hierarchy2"/>
    <dgm:cxn modelId="{DD2094A7-2642-4E40-9914-4E0A6AD5EC6D}" type="presOf" srcId="{297AC36E-7F75-4859-B157-2C01DA46A18C}" destId="{F4976A51-88E4-4CC9-99AE-46B52012C58C}" srcOrd="0" destOrd="0" presId="urn:microsoft.com/office/officeart/2005/8/layout/hierarchy2"/>
    <dgm:cxn modelId="{68FD371C-F9BA-4343-8F5B-449B8026D19E}" type="presOf" srcId="{DED701BD-2358-42DD-BF44-B396294D258E}" destId="{4E7D0FC8-64B5-4F01-82D4-7C7CF8597E62}" srcOrd="0" destOrd="0" presId="urn:microsoft.com/office/officeart/2005/8/layout/hierarchy2"/>
    <dgm:cxn modelId="{092B9CC5-DD1D-4D63-BA8D-3E000B4933D9}" srcId="{835E1C43-BF00-49AB-881C-8DE54FC4649D}" destId="{297AC36E-7F75-4859-B157-2C01DA46A18C}" srcOrd="0" destOrd="0" parTransId="{F06B2E8F-44E3-4E58-B7D8-94EB7AEC93B0}" sibTransId="{4A66BD7D-D7C4-4FFF-A44F-7FA7566EF95D}"/>
    <dgm:cxn modelId="{AC9DC39D-66D2-4275-A589-4DDBAAD67FF2}" type="presOf" srcId="{0870909B-4A74-4B1F-B434-B22A32BF9EA3}" destId="{0AE0D20C-5007-4D2F-B478-A6B1DCC34183}" srcOrd="0" destOrd="0" presId="urn:microsoft.com/office/officeart/2005/8/layout/hierarchy2"/>
    <dgm:cxn modelId="{B2AADA4A-4663-45E2-9FA9-D9FD672B3B74}" type="presOf" srcId="{9F73B3A6-BC31-4D21-B398-DE1034A86FCD}" destId="{ADAF60F2-9DAD-4E04-B9F1-1DAE8E69B1BD}" srcOrd="0" destOrd="0" presId="urn:microsoft.com/office/officeart/2005/8/layout/hierarchy2"/>
    <dgm:cxn modelId="{E750D59F-7F4F-4054-96DE-FA08AFACE535}" type="presOf" srcId="{3A7A217A-8A59-4757-A5BE-E466C899D29F}" destId="{F135D30E-21EA-4540-B10D-414951494174}" srcOrd="0" destOrd="0" presId="urn:microsoft.com/office/officeart/2005/8/layout/hierarchy2"/>
    <dgm:cxn modelId="{FF446F94-040C-4723-893D-22D5F48349C0}" type="presOf" srcId="{E81A43BF-BF61-42D4-B8DF-FE1E69AA8E44}" destId="{47924859-2914-47F9-B240-36BC4859FF47}" srcOrd="1" destOrd="0" presId="urn:microsoft.com/office/officeart/2005/8/layout/hierarchy2"/>
    <dgm:cxn modelId="{08F1C713-B73C-4551-B482-C43567430C20}" srcId="{0870909B-4A74-4B1F-B434-B22A32BF9EA3}" destId="{E863FE20-06C8-48C9-A36B-7B677E7369EA}" srcOrd="0" destOrd="0" parTransId="{1E828960-CD0E-41B9-975C-B7FA0832C6A8}" sibTransId="{3C7DA22E-2272-4A91-AAC5-350CD2A87A3B}"/>
    <dgm:cxn modelId="{E6D2AE10-CA2C-4227-B1DF-648A38EAFA04}" srcId="{9F73B3A6-BC31-4D21-B398-DE1034A86FCD}" destId="{835E1C43-BF00-49AB-881C-8DE54FC4649D}" srcOrd="0" destOrd="0" parTransId="{737F47C7-6FE1-4ACA-84E5-77AC3AA18B90}" sibTransId="{99D663AF-C96B-494B-872A-C12FD5A5D8AC}"/>
    <dgm:cxn modelId="{5737E37D-C050-4B02-A1B7-C664B7EEEBD2}" srcId="{297AC36E-7F75-4859-B157-2C01DA46A18C}" destId="{454D23F5-017B-4FA3-A869-77D02AF6B928}" srcOrd="1" destOrd="0" parTransId="{E81A43BF-BF61-42D4-B8DF-FE1E69AA8E44}" sibTransId="{6068B6A1-8E17-42B7-91A9-7E7C74C97A43}"/>
    <dgm:cxn modelId="{62A59E0F-EA05-4583-AC4F-188C7906FC42}" type="presOf" srcId="{1E828960-CD0E-41B9-975C-B7FA0832C6A8}" destId="{058197A4-49F4-42A8-A12F-E34520082EA3}" srcOrd="1" destOrd="0" presId="urn:microsoft.com/office/officeart/2005/8/layout/hierarchy2"/>
    <dgm:cxn modelId="{B35CBFE8-7CF5-48D0-A0D2-8CADC72DDAB4}" type="presOf" srcId="{835E1C43-BF00-49AB-881C-8DE54FC4649D}" destId="{54E8E019-C546-41D8-B164-A6C4B428979C}" srcOrd="0" destOrd="0" presId="urn:microsoft.com/office/officeart/2005/8/layout/hierarchy2"/>
    <dgm:cxn modelId="{ED6EEA72-E8E2-4E5B-88BB-902DC0DCD974}" type="presOf" srcId="{1E828960-CD0E-41B9-975C-B7FA0832C6A8}" destId="{B89B151F-864D-41FA-8817-B6F00A1C7B49}" srcOrd="0" destOrd="0" presId="urn:microsoft.com/office/officeart/2005/8/layout/hierarchy2"/>
    <dgm:cxn modelId="{6FE369F9-4B86-47B2-BFFB-B15CEC964C38}" srcId="{297AC36E-7F75-4859-B157-2C01DA46A18C}" destId="{3A7A217A-8A59-4757-A5BE-E466C899D29F}" srcOrd="0" destOrd="0" parTransId="{DED701BD-2358-42DD-BF44-B396294D258E}" sibTransId="{5C9763BD-292B-4363-97A9-5E4B5280451D}"/>
    <dgm:cxn modelId="{5B8929AE-944E-4105-8EE0-98E4DCE2A45F}" type="presOf" srcId="{E81A43BF-BF61-42D4-B8DF-FE1E69AA8E44}" destId="{AEF0EC5D-A9EC-49E0-8FD1-E86BBF7CCF5E}" srcOrd="0" destOrd="0" presId="urn:microsoft.com/office/officeart/2005/8/layout/hierarchy2"/>
    <dgm:cxn modelId="{189FDA5D-9C9C-4A43-88F2-1DB52CC43816}" type="presOf" srcId="{E863FE20-06C8-48C9-A36B-7B677E7369EA}" destId="{19E60ACE-7D6B-4309-A012-C824DAEDB811}" srcOrd="0" destOrd="0" presId="urn:microsoft.com/office/officeart/2005/8/layout/hierarchy2"/>
    <dgm:cxn modelId="{4EAD0EA4-2A20-4C2E-A4E2-99B907976A4B}" srcId="{835E1C43-BF00-49AB-881C-8DE54FC4649D}" destId="{0870909B-4A74-4B1F-B434-B22A32BF9EA3}" srcOrd="1" destOrd="0" parTransId="{52B64F00-498D-48BD-9E0E-CC32D3FF5A6D}" sibTransId="{2670E3B1-A703-4712-B6B0-1F760F508FB5}"/>
    <dgm:cxn modelId="{3E2FCBCE-875B-44B3-A218-831834EC98A2}" type="presOf" srcId="{F06B2E8F-44E3-4E58-B7D8-94EB7AEC93B0}" destId="{D1D8C107-C1D9-4CD9-9F17-D1BE487DA24E}" srcOrd="1" destOrd="0" presId="urn:microsoft.com/office/officeart/2005/8/layout/hierarchy2"/>
    <dgm:cxn modelId="{95CAD057-9A8B-42C6-96BC-FA5D351AE3A6}" type="presOf" srcId="{52B64F00-498D-48BD-9E0E-CC32D3FF5A6D}" destId="{AE936788-5EB0-4C48-B568-7E3129053C5E}" srcOrd="0" destOrd="0" presId="urn:microsoft.com/office/officeart/2005/8/layout/hierarchy2"/>
    <dgm:cxn modelId="{2B351715-C8DD-4E58-898C-5E1B3F4C0E3F}" type="presOf" srcId="{454D23F5-017B-4FA3-A869-77D02AF6B928}" destId="{24E3D9E7-045C-4250-8AB9-601CE2CA1E79}" srcOrd="0" destOrd="0" presId="urn:microsoft.com/office/officeart/2005/8/layout/hierarchy2"/>
    <dgm:cxn modelId="{BD77B566-BFFB-4D19-8B50-1DDE702E4583}" type="presOf" srcId="{52B64F00-498D-48BD-9E0E-CC32D3FF5A6D}" destId="{84141E7E-5E03-4DB3-9E31-685293D12756}" srcOrd="1" destOrd="0" presId="urn:microsoft.com/office/officeart/2005/8/layout/hierarchy2"/>
    <dgm:cxn modelId="{062C2A6F-1436-4A72-8B83-B719A65A996F}" type="presOf" srcId="{DED701BD-2358-42DD-BF44-B396294D258E}" destId="{C8E4DDFB-1771-428F-AA71-F73150AA663D}" srcOrd="1" destOrd="0" presId="urn:microsoft.com/office/officeart/2005/8/layout/hierarchy2"/>
    <dgm:cxn modelId="{E6EB038F-10EB-4ECD-AC85-C6D60C50AB2A}" type="presParOf" srcId="{ADAF60F2-9DAD-4E04-B9F1-1DAE8E69B1BD}" destId="{9F677620-0C8F-4066-A652-0CE563CDF834}" srcOrd="0" destOrd="0" presId="urn:microsoft.com/office/officeart/2005/8/layout/hierarchy2"/>
    <dgm:cxn modelId="{7BCE7E24-F456-49AB-A763-AE4AAB30CB84}" type="presParOf" srcId="{9F677620-0C8F-4066-A652-0CE563CDF834}" destId="{54E8E019-C546-41D8-B164-A6C4B428979C}" srcOrd="0" destOrd="0" presId="urn:microsoft.com/office/officeart/2005/8/layout/hierarchy2"/>
    <dgm:cxn modelId="{9C7F3A71-B75F-47D1-A5AF-5F21853B2D76}" type="presParOf" srcId="{9F677620-0C8F-4066-A652-0CE563CDF834}" destId="{7005B338-9CF2-4D42-861D-BFDE55197D97}" srcOrd="1" destOrd="0" presId="urn:microsoft.com/office/officeart/2005/8/layout/hierarchy2"/>
    <dgm:cxn modelId="{AAB01900-D00E-4F73-BF40-A1CE5D5B17B8}" type="presParOf" srcId="{7005B338-9CF2-4D42-861D-BFDE55197D97}" destId="{E912F02A-A721-4597-AE7A-495886B5F032}" srcOrd="0" destOrd="0" presId="urn:microsoft.com/office/officeart/2005/8/layout/hierarchy2"/>
    <dgm:cxn modelId="{89F0E02B-6FC1-455A-995E-84CB6F56638C}" type="presParOf" srcId="{E912F02A-A721-4597-AE7A-495886B5F032}" destId="{D1D8C107-C1D9-4CD9-9F17-D1BE487DA24E}" srcOrd="0" destOrd="0" presId="urn:microsoft.com/office/officeart/2005/8/layout/hierarchy2"/>
    <dgm:cxn modelId="{C73EEB89-8582-46CC-8D73-A73A1A31AD71}" type="presParOf" srcId="{7005B338-9CF2-4D42-861D-BFDE55197D97}" destId="{60D2FECC-F84D-424C-ABE2-0AA9875085B4}" srcOrd="1" destOrd="0" presId="urn:microsoft.com/office/officeart/2005/8/layout/hierarchy2"/>
    <dgm:cxn modelId="{6B1D7478-5B8B-45FE-A058-9D5089C99FF4}" type="presParOf" srcId="{60D2FECC-F84D-424C-ABE2-0AA9875085B4}" destId="{F4976A51-88E4-4CC9-99AE-46B52012C58C}" srcOrd="0" destOrd="0" presId="urn:microsoft.com/office/officeart/2005/8/layout/hierarchy2"/>
    <dgm:cxn modelId="{51E0277E-DF27-4A39-A3F1-E17B5F265A57}" type="presParOf" srcId="{60D2FECC-F84D-424C-ABE2-0AA9875085B4}" destId="{5C4C0656-C950-4D71-932A-881D204384F0}" srcOrd="1" destOrd="0" presId="urn:microsoft.com/office/officeart/2005/8/layout/hierarchy2"/>
    <dgm:cxn modelId="{16D95F04-009F-4CFC-BF77-6360A409B11F}" type="presParOf" srcId="{5C4C0656-C950-4D71-932A-881D204384F0}" destId="{4E7D0FC8-64B5-4F01-82D4-7C7CF8597E62}" srcOrd="0" destOrd="0" presId="urn:microsoft.com/office/officeart/2005/8/layout/hierarchy2"/>
    <dgm:cxn modelId="{D5C36E46-8AB7-4AB8-8F47-5AB4B549B4EC}" type="presParOf" srcId="{4E7D0FC8-64B5-4F01-82D4-7C7CF8597E62}" destId="{C8E4DDFB-1771-428F-AA71-F73150AA663D}" srcOrd="0" destOrd="0" presId="urn:microsoft.com/office/officeart/2005/8/layout/hierarchy2"/>
    <dgm:cxn modelId="{A6598754-CE62-4896-8758-F5DF0DE7AD96}" type="presParOf" srcId="{5C4C0656-C950-4D71-932A-881D204384F0}" destId="{BF166177-0538-4FCF-B842-A433E0938CA0}" srcOrd="1" destOrd="0" presId="urn:microsoft.com/office/officeart/2005/8/layout/hierarchy2"/>
    <dgm:cxn modelId="{06A8C87B-B465-4F77-B2A9-912E2ED71757}" type="presParOf" srcId="{BF166177-0538-4FCF-B842-A433E0938CA0}" destId="{F135D30E-21EA-4540-B10D-414951494174}" srcOrd="0" destOrd="0" presId="urn:microsoft.com/office/officeart/2005/8/layout/hierarchy2"/>
    <dgm:cxn modelId="{D54A7DAD-25B0-40E9-9E37-05CDE086AE71}" type="presParOf" srcId="{BF166177-0538-4FCF-B842-A433E0938CA0}" destId="{04C66AFA-3B8A-40AA-A88C-BE217EA7B796}" srcOrd="1" destOrd="0" presId="urn:microsoft.com/office/officeart/2005/8/layout/hierarchy2"/>
    <dgm:cxn modelId="{42593780-75FD-4A63-BB50-9C8C74BCB92E}" type="presParOf" srcId="{5C4C0656-C950-4D71-932A-881D204384F0}" destId="{AEF0EC5D-A9EC-49E0-8FD1-E86BBF7CCF5E}" srcOrd="2" destOrd="0" presId="urn:microsoft.com/office/officeart/2005/8/layout/hierarchy2"/>
    <dgm:cxn modelId="{F3188163-A38C-4165-BA2F-5A47CE85BBBA}" type="presParOf" srcId="{AEF0EC5D-A9EC-49E0-8FD1-E86BBF7CCF5E}" destId="{47924859-2914-47F9-B240-36BC4859FF47}" srcOrd="0" destOrd="0" presId="urn:microsoft.com/office/officeart/2005/8/layout/hierarchy2"/>
    <dgm:cxn modelId="{F016C083-77C4-44D1-9B14-8659B588D584}" type="presParOf" srcId="{5C4C0656-C950-4D71-932A-881D204384F0}" destId="{9ECA17C0-9C1B-4322-9DCB-F70B97BCFFF3}" srcOrd="3" destOrd="0" presId="urn:microsoft.com/office/officeart/2005/8/layout/hierarchy2"/>
    <dgm:cxn modelId="{48F8A863-665D-41CB-AED7-631DD9C94FDE}" type="presParOf" srcId="{9ECA17C0-9C1B-4322-9DCB-F70B97BCFFF3}" destId="{24E3D9E7-045C-4250-8AB9-601CE2CA1E79}" srcOrd="0" destOrd="0" presId="urn:microsoft.com/office/officeart/2005/8/layout/hierarchy2"/>
    <dgm:cxn modelId="{2DBC5D65-16C4-49E1-A761-0471F8BDF7DC}" type="presParOf" srcId="{9ECA17C0-9C1B-4322-9DCB-F70B97BCFFF3}" destId="{9DC7997C-E302-494D-A570-4F8BECEBB18A}" srcOrd="1" destOrd="0" presId="urn:microsoft.com/office/officeart/2005/8/layout/hierarchy2"/>
    <dgm:cxn modelId="{9EA40413-BB93-4178-9C4A-D1238DD14308}" type="presParOf" srcId="{7005B338-9CF2-4D42-861D-BFDE55197D97}" destId="{AE936788-5EB0-4C48-B568-7E3129053C5E}" srcOrd="2" destOrd="0" presId="urn:microsoft.com/office/officeart/2005/8/layout/hierarchy2"/>
    <dgm:cxn modelId="{AD07ECCF-9226-48EC-835F-69AC297763E7}" type="presParOf" srcId="{AE936788-5EB0-4C48-B568-7E3129053C5E}" destId="{84141E7E-5E03-4DB3-9E31-685293D12756}" srcOrd="0" destOrd="0" presId="urn:microsoft.com/office/officeart/2005/8/layout/hierarchy2"/>
    <dgm:cxn modelId="{D04FA83F-C797-4D2F-AC8D-D996E6551FC2}" type="presParOf" srcId="{7005B338-9CF2-4D42-861D-BFDE55197D97}" destId="{0D43100A-4AD1-46D8-950D-6AFC72F1BFBC}" srcOrd="3" destOrd="0" presId="urn:microsoft.com/office/officeart/2005/8/layout/hierarchy2"/>
    <dgm:cxn modelId="{30A4A5AE-FEC1-4EA7-A4C6-3645DA46B955}" type="presParOf" srcId="{0D43100A-4AD1-46D8-950D-6AFC72F1BFBC}" destId="{0AE0D20C-5007-4D2F-B478-A6B1DCC34183}" srcOrd="0" destOrd="0" presId="urn:microsoft.com/office/officeart/2005/8/layout/hierarchy2"/>
    <dgm:cxn modelId="{7C65B601-6C04-401E-975A-0BD0B13B69D3}" type="presParOf" srcId="{0D43100A-4AD1-46D8-950D-6AFC72F1BFBC}" destId="{EF0F868F-6838-4E26-BE79-492BE7257343}" srcOrd="1" destOrd="0" presId="urn:microsoft.com/office/officeart/2005/8/layout/hierarchy2"/>
    <dgm:cxn modelId="{71E69BB5-9E9C-48FC-B0C3-81EBAB57359E}" type="presParOf" srcId="{EF0F868F-6838-4E26-BE79-492BE7257343}" destId="{B89B151F-864D-41FA-8817-B6F00A1C7B49}" srcOrd="0" destOrd="0" presId="urn:microsoft.com/office/officeart/2005/8/layout/hierarchy2"/>
    <dgm:cxn modelId="{A1B8FB14-DBB3-4DA7-A173-B96FD43B274F}" type="presParOf" srcId="{B89B151F-864D-41FA-8817-B6F00A1C7B49}" destId="{058197A4-49F4-42A8-A12F-E34520082EA3}" srcOrd="0" destOrd="0" presId="urn:microsoft.com/office/officeart/2005/8/layout/hierarchy2"/>
    <dgm:cxn modelId="{7642082E-54CD-426A-A706-2082069232F8}" type="presParOf" srcId="{EF0F868F-6838-4E26-BE79-492BE7257343}" destId="{E5AF82ED-8391-4C2B-92CA-1EB2C7AAA7A9}" srcOrd="1" destOrd="0" presId="urn:microsoft.com/office/officeart/2005/8/layout/hierarchy2"/>
    <dgm:cxn modelId="{32C1A9C3-E648-43C8-9AF6-4147EE0B72DA}" type="presParOf" srcId="{E5AF82ED-8391-4C2B-92CA-1EB2C7AAA7A9}" destId="{19E60ACE-7D6B-4309-A012-C824DAEDB811}" srcOrd="0" destOrd="0" presId="urn:microsoft.com/office/officeart/2005/8/layout/hierarchy2"/>
    <dgm:cxn modelId="{4AF67089-227A-4922-999B-5EE971C5CDFB}" type="presParOf" srcId="{E5AF82ED-8391-4C2B-92CA-1EB2C7AAA7A9}" destId="{67991717-6E13-432B-8719-91028A0FF43B}" srcOrd="1" destOrd="0" presId="urn:microsoft.com/office/officeart/2005/8/layout/hierarchy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C79B63-F0DC-4692-851C-6B4CEC97159B}" type="doc">
      <dgm:prSet loTypeId="urn:microsoft.com/office/officeart/2005/8/layout/matrix1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0AC3438-78E9-48AB-A1A0-958934A2A3B6}">
      <dgm:prSet phldrT="[Текст]" custT="1"/>
      <dgm:spPr/>
      <dgm:t>
        <a:bodyPr/>
        <a:lstStyle/>
        <a:p>
          <a:pPr algn="l"/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Foydalanish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uchun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so‘zlar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buvim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onam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akam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ahil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otam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oilam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opangiz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singlim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3B9C615-2642-4ABB-B953-A0F6D3C2256E}" type="parTrans" cxnId="{E0717CF2-5315-469F-B088-45ED6B19CB48}">
      <dgm:prSet/>
      <dgm:spPr/>
      <dgm:t>
        <a:bodyPr/>
        <a:lstStyle/>
        <a:p>
          <a:endParaRPr lang="ru-RU"/>
        </a:p>
      </dgm:t>
    </dgm:pt>
    <dgm:pt modelId="{CF28F144-18EB-41E7-AE80-FF3849171D41}" type="sibTrans" cxnId="{E0717CF2-5315-469F-B088-45ED6B19CB48}">
      <dgm:prSet/>
      <dgm:spPr/>
      <dgm:t>
        <a:bodyPr/>
        <a:lstStyle/>
        <a:p>
          <a:endParaRPr lang="ru-RU"/>
        </a:p>
      </dgm:t>
    </dgm:pt>
    <dgm:pt modelId="{715DEA03-B7A0-4084-88E3-5E96F16E7B3F}">
      <dgm:prSet phldrT="[Текст]" custT="1"/>
      <dgm:spPr/>
      <dgm:t>
        <a:bodyPr/>
        <a:lstStyle/>
        <a:p>
          <a:pPr algn="l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Bu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mening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 </a:t>
          </a:r>
        </a:p>
        <a:p>
          <a:pPr algn="l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Oilamiz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          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inoq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6F582BB-9F80-4E53-A9EC-748FE28F936E}" type="parTrans" cxnId="{4EE1A667-196A-4CF7-8371-F17337FC78DB}">
      <dgm:prSet/>
      <dgm:spPr/>
      <dgm:t>
        <a:bodyPr/>
        <a:lstStyle/>
        <a:p>
          <a:endParaRPr lang="ru-RU"/>
        </a:p>
      </dgm:t>
    </dgm:pt>
    <dgm:pt modelId="{047FFD51-3A2F-4356-8D7F-4461258AB386}" type="sibTrans" cxnId="{4EE1A667-196A-4CF7-8371-F17337FC78DB}">
      <dgm:prSet/>
      <dgm:spPr/>
      <dgm:t>
        <a:bodyPr/>
        <a:lstStyle/>
        <a:p>
          <a:endParaRPr lang="ru-RU"/>
        </a:p>
      </dgm:t>
    </dgm:pt>
    <dgm:pt modelId="{099367E4-28B4-4D0C-A8A5-251CCC2EF4F4}">
      <dgm:prSet phldrT="[Текст]" custT="1"/>
      <dgm:spPr/>
      <dgm:t>
        <a:bodyPr/>
        <a:lstStyle/>
        <a:p>
          <a:pPr algn="l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              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 </a:t>
          </a:r>
        </a:p>
        <a:p>
          <a:pPr algn="l"/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nafaqadalar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l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                          -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tadbirkor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AF1B020-8D21-4BFE-BF4A-F1730901C866}" type="parTrans" cxnId="{CC7D027A-0368-45EF-B107-075FF136194E}">
      <dgm:prSet/>
      <dgm:spPr/>
      <dgm:t>
        <a:bodyPr/>
        <a:lstStyle/>
        <a:p>
          <a:endParaRPr lang="ru-RU"/>
        </a:p>
      </dgm:t>
    </dgm:pt>
    <dgm:pt modelId="{60FEA493-A576-403B-9EDB-F105E0DFD6ED}" type="sibTrans" cxnId="{CC7D027A-0368-45EF-B107-075FF136194E}">
      <dgm:prSet/>
      <dgm:spPr/>
      <dgm:t>
        <a:bodyPr/>
        <a:lstStyle/>
        <a:p>
          <a:endParaRPr lang="ru-RU"/>
        </a:p>
      </dgm:t>
    </dgm:pt>
    <dgm:pt modelId="{659342A4-D9E0-4153-8E9D-FD3C451609A9}">
      <dgm:prSet phldrT="[Текст]" custT="1"/>
      <dgm:spPr/>
      <dgm:t>
        <a:bodyPr/>
        <a:lstStyle/>
        <a:p>
          <a:pPr algn="l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               -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shifokor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l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              -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universitet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talabasi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9A020D39-E69D-4165-AFB8-A43032469B5D}" type="parTrans" cxnId="{7B7C8E78-0D77-44E8-883C-F37C87DFD0F3}">
      <dgm:prSet/>
      <dgm:spPr/>
      <dgm:t>
        <a:bodyPr/>
        <a:lstStyle/>
        <a:p>
          <a:endParaRPr lang="ru-RU"/>
        </a:p>
      </dgm:t>
    </dgm:pt>
    <dgm:pt modelId="{53F773E8-0AE5-4109-8122-BC07CE207251}" type="sibTrans" cxnId="{7B7C8E78-0D77-44E8-883C-F37C87DFD0F3}">
      <dgm:prSet/>
      <dgm:spPr/>
      <dgm:t>
        <a:bodyPr/>
        <a:lstStyle/>
        <a:p>
          <a:endParaRPr lang="ru-RU"/>
        </a:p>
      </dgm:t>
    </dgm:pt>
    <dgm:pt modelId="{18BD2872-0F18-4261-8AF5-DD26433D3285}">
      <dgm:prSet phldrT="[Текст]" custT="1"/>
      <dgm:spPr/>
      <dgm:t>
        <a:bodyPr/>
        <a:lstStyle/>
        <a:p>
          <a:pPr algn="l"/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                -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o‘quvchi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l"/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Sizning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                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qayerda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o‘qiydi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384E6FA0-D142-4FF4-AA9A-D4878C9890ED}" type="parTrans" cxnId="{C1DD3274-6F15-41E9-A8C1-4F253C3E690E}">
      <dgm:prSet/>
      <dgm:spPr/>
      <dgm:t>
        <a:bodyPr/>
        <a:lstStyle/>
        <a:p>
          <a:endParaRPr lang="ru-RU"/>
        </a:p>
      </dgm:t>
    </dgm:pt>
    <dgm:pt modelId="{BC9E1BE3-DD3F-48AB-BDEC-CA8C2EED81BC}" type="sibTrans" cxnId="{C1DD3274-6F15-41E9-A8C1-4F253C3E690E}">
      <dgm:prSet/>
      <dgm:spPr/>
      <dgm:t>
        <a:bodyPr/>
        <a:lstStyle/>
        <a:p>
          <a:endParaRPr lang="ru-RU"/>
        </a:p>
      </dgm:t>
    </dgm:pt>
    <dgm:pt modelId="{88EA5D12-58BE-495E-AB3A-DFF311A6D275}" type="pres">
      <dgm:prSet presAssocID="{14C79B63-F0DC-4692-851C-6B4CEC97159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903B1D-E7D8-48E7-A0E0-7D8AE15630CF}" type="pres">
      <dgm:prSet presAssocID="{14C79B63-F0DC-4692-851C-6B4CEC97159B}" presName="matrix" presStyleCnt="0"/>
      <dgm:spPr/>
    </dgm:pt>
    <dgm:pt modelId="{0375407F-C6EA-4ECD-BF2B-C94FF9A7C006}" type="pres">
      <dgm:prSet presAssocID="{14C79B63-F0DC-4692-851C-6B4CEC97159B}" presName="tile1" presStyleLbl="node1" presStyleIdx="0" presStyleCnt="4"/>
      <dgm:spPr/>
      <dgm:t>
        <a:bodyPr/>
        <a:lstStyle/>
        <a:p>
          <a:endParaRPr lang="ru-RU"/>
        </a:p>
      </dgm:t>
    </dgm:pt>
    <dgm:pt modelId="{79BCE0BD-63B8-4096-B4E2-A6BBE5AED994}" type="pres">
      <dgm:prSet presAssocID="{14C79B63-F0DC-4692-851C-6B4CEC97159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022F0-3004-4DF2-BA87-CC617DFD2897}" type="pres">
      <dgm:prSet presAssocID="{14C79B63-F0DC-4692-851C-6B4CEC97159B}" presName="tile2" presStyleLbl="node1" presStyleIdx="1" presStyleCnt="4" custScaleX="97570" custLinFactNeighborX="3261" custLinFactNeighborY="-5970"/>
      <dgm:spPr/>
      <dgm:t>
        <a:bodyPr/>
        <a:lstStyle/>
        <a:p>
          <a:endParaRPr lang="ru-RU"/>
        </a:p>
      </dgm:t>
    </dgm:pt>
    <dgm:pt modelId="{2EEB26DB-25D6-4C6E-9963-37DF18B25C15}" type="pres">
      <dgm:prSet presAssocID="{14C79B63-F0DC-4692-851C-6B4CEC97159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8E395-EED0-4545-8481-DC4E3E207A74}" type="pres">
      <dgm:prSet presAssocID="{14C79B63-F0DC-4692-851C-6B4CEC97159B}" presName="tile3" presStyleLbl="node1" presStyleIdx="2" presStyleCnt="4" custScaleX="104706" custLinFactNeighborX="-1331" custLinFactNeighborY="-1493"/>
      <dgm:spPr/>
      <dgm:t>
        <a:bodyPr/>
        <a:lstStyle/>
        <a:p>
          <a:endParaRPr lang="ru-RU"/>
        </a:p>
      </dgm:t>
    </dgm:pt>
    <dgm:pt modelId="{73C5EE47-BD9B-4BC5-8F41-4FBBD189EE74}" type="pres">
      <dgm:prSet presAssocID="{14C79B63-F0DC-4692-851C-6B4CEC97159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860BF-610A-4C76-94EE-1228023E36C9}" type="pres">
      <dgm:prSet presAssocID="{14C79B63-F0DC-4692-851C-6B4CEC97159B}" presName="tile4" presStyleLbl="node1" presStyleIdx="3" presStyleCnt="4" custScaleX="97686"/>
      <dgm:spPr/>
      <dgm:t>
        <a:bodyPr/>
        <a:lstStyle/>
        <a:p>
          <a:endParaRPr lang="ru-RU"/>
        </a:p>
      </dgm:t>
    </dgm:pt>
    <dgm:pt modelId="{6136408D-2F07-4867-A5B7-21D35414DECD}" type="pres">
      <dgm:prSet presAssocID="{14C79B63-F0DC-4692-851C-6B4CEC97159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81588-D866-473E-8F5C-CCECA82B44DF}" type="pres">
      <dgm:prSet presAssocID="{14C79B63-F0DC-4692-851C-6B4CEC97159B}" presName="centerTile" presStyleLbl="fgShp" presStyleIdx="0" presStyleCnt="1" custScaleX="115226" custScaleY="1253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79923-B239-41D6-B658-9791AF0F2E81}" type="presOf" srcId="{18BD2872-0F18-4261-8AF5-DD26433D3285}" destId="{6136408D-2F07-4867-A5B7-21D35414DECD}" srcOrd="1" destOrd="0" presId="urn:microsoft.com/office/officeart/2005/8/layout/matrix1"/>
    <dgm:cxn modelId="{AF39DC9A-4E8F-4564-B2DF-E5A595294CD9}" type="presOf" srcId="{099367E4-28B4-4D0C-A8A5-251CCC2EF4F4}" destId="{252022F0-3004-4DF2-BA87-CC617DFD2897}" srcOrd="0" destOrd="0" presId="urn:microsoft.com/office/officeart/2005/8/layout/matrix1"/>
    <dgm:cxn modelId="{E57D0A02-6B7B-4D3E-90B9-55CB1F304FD9}" type="presOf" srcId="{18BD2872-0F18-4261-8AF5-DD26433D3285}" destId="{2E0860BF-610A-4C76-94EE-1228023E36C9}" srcOrd="0" destOrd="0" presId="urn:microsoft.com/office/officeart/2005/8/layout/matrix1"/>
    <dgm:cxn modelId="{DC203A71-5B22-4FDF-8717-BAB66E80AA3B}" type="presOf" srcId="{60AC3438-78E9-48AB-A1A0-958934A2A3B6}" destId="{44A81588-D866-473E-8F5C-CCECA82B44DF}" srcOrd="0" destOrd="0" presId="urn:microsoft.com/office/officeart/2005/8/layout/matrix1"/>
    <dgm:cxn modelId="{D55715F6-F106-4B0F-A554-D1D4B5E90795}" type="presOf" srcId="{659342A4-D9E0-4153-8E9D-FD3C451609A9}" destId="{3338E395-EED0-4545-8481-DC4E3E207A74}" srcOrd="0" destOrd="0" presId="urn:microsoft.com/office/officeart/2005/8/layout/matrix1"/>
    <dgm:cxn modelId="{9BBA8DC3-615B-411B-A528-3F141D114965}" type="presOf" srcId="{715DEA03-B7A0-4084-88E3-5E96F16E7B3F}" destId="{0375407F-C6EA-4ECD-BF2B-C94FF9A7C006}" srcOrd="0" destOrd="0" presId="urn:microsoft.com/office/officeart/2005/8/layout/matrix1"/>
    <dgm:cxn modelId="{C1DD3274-6F15-41E9-A8C1-4F253C3E690E}" srcId="{60AC3438-78E9-48AB-A1A0-958934A2A3B6}" destId="{18BD2872-0F18-4261-8AF5-DD26433D3285}" srcOrd="3" destOrd="0" parTransId="{384E6FA0-D142-4FF4-AA9A-D4878C9890ED}" sibTransId="{BC9E1BE3-DD3F-48AB-BDEC-CA8C2EED81BC}"/>
    <dgm:cxn modelId="{2CCFB5D7-2AFD-4E96-A6D9-A4148433309D}" type="presOf" srcId="{715DEA03-B7A0-4084-88E3-5E96F16E7B3F}" destId="{79BCE0BD-63B8-4096-B4E2-A6BBE5AED994}" srcOrd="1" destOrd="0" presId="urn:microsoft.com/office/officeart/2005/8/layout/matrix1"/>
    <dgm:cxn modelId="{7AC7BCFD-1257-408D-B569-F451DA4783BC}" type="presOf" srcId="{099367E4-28B4-4D0C-A8A5-251CCC2EF4F4}" destId="{2EEB26DB-25D6-4C6E-9963-37DF18B25C15}" srcOrd="1" destOrd="0" presId="urn:microsoft.com/office/officeart/2005/8/layout/matrix1"/>
    <dgm:cxn modelId="{7B7C8E78-0D77-44E8-883C-F37C87DFD0F3}" srcId="{60AC3438-78E9-48AB-A1A0-958934A2A3B6}" destId="{659342A4-D9E0-4153-8E9D-FD3C451609A9}" srcOrd="2" destOrd="0" parTransId="{9A020D39-E69D-4165-AFB8-A43032469B5D}" sibTransId="{53F773E8-0AE5-4109-8122-BC07CE207251}"/>
    <dgm:cxn modelId="{4EE1A667-196A-4CF7-8371-F17337FC78DB}" srcId="{60AC3438-78E9-48AB-A1A0-958934A2A3B6}" destId="{715DEA03-B7A0-4084-88E3-5E96F16E7B3F}" srcOrd="0" destOrd="0" parTransId="{A6F582BB-9F80-4E53-A9EC-748FE28F936E}" sibTransId="{047FFD51-3A2F-4356-8D7F-4461258AB386}"/>
    <dgm:cxn modelId="{5F486361-6DE4-43F7-B3D8-2475FFC14CA7}" type="presOf" srcId="{659342A4-D9E0-4153-8E9D-FD3C451609A9}" destId="{73C5EE47-BD9B-4BC5-8F41-4FBBD189EE74}" srcOrd="1" destOrd="0" presId="urn:microsoft.com/office/officeart/2005/8/layout/matrix1"/>
    <dgm:cxn modelId="{E0717CF2-5315-469F-B088-45ED6B19CB48}" srcId="{14C79B63-F0DC-4692-851C-6B4CEC97159B}" destId="{60AC3438-78E9-48AB-A1A0-958934A2A3B6}" srcOrd="0" destOrd="0" parTransId="{83B9C615-2642-4ABB-B953-A0F6D3C2256E}" sibTransId="{CF28F144-18EB-41E7-AE80-FF3849171D41}"/>
    <dgm:cxn modelId="{A1BE6ADF-5D3F-4E9D-97E1-7D86B78057C2}" type="presOf" srcId="{14C79B63-F0DC-4692-851C-6B4CEC97159B}" destId="{88EA5D12-58BE-495E-AB3A-DFF311A6D275}" srcOrd="0" destOrd="0" presId="urn:microsoft.com/office/officeart/2005/8/layout/matrix1"/>
    <dgm:cxn modelId="{CC7D027A-0368-45EF-B107-075FF136194E}" srcId="{60AC3438-78E9-48AB-A1A0-958934A2A3B6}" destId="{099367E4-28B4-4D0C-A8A5-251CCC2EF4F4}" srcOrd="1" destOrd="0" parTransId="{CAF1B020-8D21-4BFE-BF4A-F1730901C866}" sibTransId="{60FEA493-A576-403B-9EDB-F105E0DFD6ED}"/>
    <dgm:cxn modelId="{E8AB524B-B030-40F6-83FF-D249E0CE2807}" type="presParOf" srcId="{88EA5D12-58BE-495E-AB3A-DFF311A6D275}" destId="{50903B1D-E7D8-48E7-A0E0-7D8AE15630CF}" srcOrd="0" destOrd="0" presId="urn:microsoft.com/office/officeart/2005/8/layout/matrix1"/>
    <dgm:cxn modelId="{1E09FC91-72D7-49FC-9133-5116470C1588}" type="presParOf" srcId="{50903B1D-E7D8-48E7-A0E0-7D8AE15630CF}" destId="{0375407F-C6EA-4ECD-BF2B-C94FF9A7C006}" srcOrd="0" destOrd="0" presId="urn:microsoft.com/office/officeart/2005/8/layout/matrix1"/>
    <dgm:cxn modelId="{225759A6-2974-48DC-B806-18C956C4B99F}" type="presParOf" srcId="{50903B1D-E7D8-48E7-A0E0-7D8AE15630CF}" destId="{79BCE0BD-63B8-4096-B4E2-A6BBE5AED994}" srcOrd="1" destOrd="0" presId="urn:microsoft.com/office/officeart/2005/8/layout/matrix1"/>
    <dgm:cxn modelId="{5C961C89-5524-4622-8E13-1A8221E525BC}" type="presParOf" srcId="{50903B1D-E7D8-48E7-A0E0-7D8AE15630CF}" destId="{252022F0-3004-4DF2-BA87-CC617DFD2897}" srcOrd="2" destOrd="0" presId="urn:microsoft.com/office/officeart/2005/8/layout/matrix1"/>
    <dgm:cxn modelId="{D1DA0468-0EBE-4C4D-9857-39C7CCBB8B78}" type="presParOf" srcId="{50903B1D-E7D8-48E7-A0E0-7D8AE15630CF}" destId="{2EEB26DB-25D6-4C6E-9963-37DF18B25C15}" srcOrd="3" destOrd="0" presId="urn:microsoft.com/office/officeart/2005/8/layout/matrix1"/>
    <dgm:cxn modelId="{1C6D3279-0FD4-4243-AAE9-7ABF9B510698}" type="presParOf" srcId="{50903B1D-E7D8-48E7-A0E0-7D8AE15630CF}" destId="{3338E395-EED0-4545-8481-DC4E3E207A74}" srcOrd="4" destOrd="0" presId="urn:microsoft.com/office/officeart/2005/8/layout/matrix1"/>
    <dgm:cxn modelId="{56AB3E9A-F00C-47DF-BB67-73155934AE08}" type="presParOf" srcId="{50903B1D-E7D8-48E7-A0E0-7D8AE15630CF}" destId="{73C5EE47-BD9B-4BC5-8F41-4FBBD189EE74}" srcOrd="5" destOrd="0" presId="urn:microsoft.com/office/officeart/2005/8/layout/matrix1"/>
    <dgm:cxn modelId="{BFB4AAC3-3246-4749-AD9C-2363AEF510E8}" type="presParOf" srcId="{50903B1D-E7D8-48E7-A0E0-7D8AE15630CF}" destId="{2E0860BF-610A-4C76-94EE-1228023E36C9}" srcOrd="6" destOrd="0" presId="urn:microsoft.com/office/officeart/2005/8/layout/matrix1"/>
    <dgm:cxn modelId="{6CAA81DE-2977-4D7A-BB85-B1468EEAD10C}" type="presParOf" srcId="{50903B1D-E7D8-48E7-A0E0-7D8AE15630CF}" destId="{6136408D-2F07-4867-A5B7-21D35414DECD}" srcOrd="7" destOrd="0" presId="urn:microsoft.com/office/officeart/2005/8/layout/matrix1"/>
    <dgm:cxn modelId="{C77A8F4E-4605-41C6-849F-3F4E0A173BF7}" type="presParOf" srcId="{88EA5D12-58BE-495E-AB3A-DFF311A6D275}" destId="{44A81588-D866-473E-8F5C-CCECA82B44DF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A29887-D24A-4056-B01E-15C3F2018560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20AC9C-D555-4882-947F-AA632A8F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3E4068-4AF1-4D3A-8BCF-7CE1FB23977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205D79-52BE-4464-B2BF-54AAB7688C88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ABB5-F755-4513-8B20-D0236E30A052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B525-7219-43B4-B375-C46142D60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4B58-4ADD-40BD-8B5F-1202F8C911E3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7A97-3E2D-43C7-A56A-6E045D4C0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D658-2E66-431D-9293-1CA987E74C1C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1DD4-FD19-4C66-A6B7-EC57E3F88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BD56-206E-4A83-955B-7DC5B7C391CC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9D4E-9A01-42AD-BE47-DDE758EF9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C1B8-D9AC-44C9-96BF-F3B9F4349176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6BA7-7472-4D73-95C1-3B238A486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737CBD-EB56-4125-AD9D-C7A8EEE011F9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0FB807-1058-4AB6-AAE1-C74CBDA7C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24063" y="2571750"/>
            <a:ext cx="5715000" cy="2158602"/>
          </a:xfrm>
          <a:prstGeom prst="rect">
            <a:avLst/>
          </a:prstGeom>
        </p:spPr>
        <p:txBody>
          <a:bodyPr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Mavzu:</a:t>
            </a:r>
            <a:r>
              <a:rPr lang="en-US" sz="44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4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a’zolarining</a:t>
            </a:r>
            <a:r>
              <a:rPr lang="en-US" sz="44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4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endParaRPr lang="en-US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36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otlari</a:t>
            </a:r>
            <a:r>
              <a:rPr lang="en-US" sz="36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Kasb-hunar</a:t>
            </a:r>
            <a:r>
              <a:rPr lang="en-US" sz="36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otlarining</a:t>
            </a:r>
            <a:r>
              <a:rPr lang="en-US" sz="36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927100" y="4438650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Рисунок 15"/>
          <p:cNvSpPr>
            <a:spLocks noGrp="1"/>
          </p:cNvSpPr>
          <p:nvPr>
            <p:ph type="pic" sz="quarter" idx="12"/>
          </p:nvPr>
        </p:nvSpPr>
        <p:spPr>
          <a:xfrm>
            <a:off x="8167688" y="2643188"/>
            <a:ext cx="3328987" cy="3406775"/>
          </a:xfrm>
        </p:spPr>
      </p:sp>
      <p:pic>
        <p:nvPicPr>
          <p:cNvPr id="3088" name="Picture 16" descr="C:\Users\win7 32\Desktop\1124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1938" y="2643188"/>
            <a:ext cx="37861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09875" y="214313"/>
            <a:ext cx="7072313" cy="123031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523836" y="1357298"/>
          <a:ext cx="1135864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1313" y="214313"/>
            <a:ext cx="7000875" cy="123031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BILASIZMI ?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3317" name="Picture 2" descr="C:\Users\win7 32\Desktop\children27s+doctor+is+called+a+cardiologist+a+paediatrician+a+lung+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88" y="1285875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C:\Users\win7 32\Desktop\origin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1285875"/>
            <a:ext cx="2714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11" descr="C:\Users\win7 32\Desktop\i (3)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AutoShape 13" descr="C:\Users\win7 32\Desktop\i (3)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AutoShape 16" descr="C:\Temp\i (2)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AutoShape 12" descr="C:\Users\win7 32\Desktop\i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323" name="Picture 12" descr="C:\Users\win7 32\Desktop\Rasmlar\architect-cartoon-png-architecture-transparent-png-download-for-architect-png-920_68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4250" y="1285875"/>
            <a:ext cx="2571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C:\Users\win7 32\Desktop\kisspng-firefighter-fire-department-royalty-free-clip-art-firefighters-cartoon-creative-5a95ef5c4acfe3.699989661519775580306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438" y="4071938"/>
            <a:ext cx="27114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C:\Users\win7 32\Desktop\900_450_crop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67813" y="1285875"/>
            <a:ext cx="271462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C:\Users\win7 32\Desktop\pilo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52813" y="4000500"/>
            <a:ext cx="2714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C:\Users\win7 32\Desktop\fashion_designer_work_drawing_cartoon_character_icon_683485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67813" y="4071938"/>
            <a:ext cx="2714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C:\Users\win7 32\Desktop\kisspng-lawyer-law-firm-court-paralegal-lawyer-5ac00029862a96.232650651522532393549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10313" y="4071938"/>
            <a:ext cx="271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52438" y="3571875"/>
            <a:ext cx="2786062" cy="357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52813" y="6286500"/>
            <a:ext cx="2714625" cy="3571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uchuvchi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10313" y="6286500"/>
            <a:ext cx="2714625" cy="3571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advokat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67813" y="6286500"/>
            <a:ext cx="2714625" cy="3571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dizayner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52813" y="3571875"/>
            <a:ext cx="2714625" cy="357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arxitektor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10313" y="3571875"/>
            <a:ext cx="2714625" cy="357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67813" y="3571875"/>
            <a:ext cx="2714625" cy="357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bank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xodimi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2438" y="6286500"/>
            <a:ext cx="2714625" cy="3571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o‘chiruvchi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1313" y="214313"/>
            <a:ext cx="7000875" cy="6778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BILASIZMI 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4341" name="Picture 2" descr="C:\Users\win7 32\Desktop\20171118-пловМосква-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357313"/>
            <a:ext cx="3527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Users\win7 32\Desktop\d0b03b7d78d9057f6520b8d76614e01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7688" y="1357313"/>
            <a:ext cx="3571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C:\Users\win7 32\Desktop\342655-5490c-67572959-m750x740-ue7c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1285875"/>
            <a:ext cx="3429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C:\Users\win7 32\Desktop\Rasmlar\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0" y="4000500"/>
            <a:ext cx="3429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C:\Users\win7 32\Desktop\Rasmlar\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39125" y="4000500"/>
            <a:ext cx="35210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 descr="C:\Users\win7 32\Desktop\Rasmlar\1591716523_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438" y="4000500"/>
            <a:ext cx="3571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2438" y="3500438"/>
            <a:ext cx="3500437" cy="500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oshpaz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3875" y="6286500"/>
            <a:ext cx="3500438" cy="357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novvoy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81500" y="6215082"/>
            <a:ext cx="3429000" cy="4286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kulol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39125" y="6286500"/>
            <a:ext cx="3500438" cy="357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tikuvchi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81500" y="3500438"/>
            <a:ext cx="3429012" cy="500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dorboz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39125" y="3500438"/>
            <a:ext cx="3500438" cy="500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zargar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309563" y="1143000"/>
            <a:ext cx="11572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Tub va yasama shaxs otlarini aniqlang. Yasama shaxs otlarini yasovchi qo‘shimchalariga ko‘ra guruhlarga bo‘lib ko‘chiring.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1125" y="3071813"/>
            <a:ext cx="9429750" cy="3429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O‘qituvchi,san’atkor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sportchi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hamshira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xonanda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aloqachi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soatsoz,dehqon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kimyogar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qo‘shiqchi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haydovchi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tilshunos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dilamdo‘z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sotuvchi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uchuvchi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381125" y="2143125"/>
            <a:ext cx="9429750" cy="914400"/>
          </a:xfrm>
          <a:prstGeom prst="triangle">
            <a:avLst>
              <a:gd name="adj" fmla="val 4948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309563" y="1143000"/>
            <a:ext cx="11572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Tub va yasama shaxs otlarini aniqlang. Yasama shaxs otlarini yasovchi qo‘shimchalariga ko ‘ra guruhlarga bo‘lib ko ‘chiring.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09522" y="2071678"/>
          <a:ext cx="1143008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274638"/>
            <a:ext cx="10918825" cy="677862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O‘QING. TINGLANG. SO‘ZLANG. 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309563" y="1214438"/>
            <a:ext cx="115538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OILA  A’ZOLARINING  ISH KUNI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ertalab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ishga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ketadilar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singlim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maktabga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boramiz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bog‘chaga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boradi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bizlarni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mashinada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maktabga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bog‘chaga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boradilar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Bog‘cha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uyimizga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ammo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shifoxonaga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ketadilar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haydovchi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shaharlarga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yuk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tashiydilar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Buvam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mahalla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idorasiga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boradilar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mahalla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oqsoqoli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Buvim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bekasi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kelishimizga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mazali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taomlar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pishirib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qo‘yadilar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LUG‘AT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4953000" y="1214438"/>
            <a:ext cx="6929438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ertalab 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утром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yaqin –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близко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uzoq –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далеко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haydovchi –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водитель, шофёр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yuk –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idora –</a:t>
            </a:r>
            <a:r>
              <a:rPr lang="ru-RU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правление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357313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357313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309563" y="1143000"/>
            <a:ext cx="1157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09522" y="1714488"/>
          <a:ext cx="1157295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81224" y="2714620"/>
            <a:ext cx="1143008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ahil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8414" y="2071678"/>
            <a:ext cx="1643074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oilam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4826" y="5500702"/>
            <a:ext cx="178595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opangiz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4628" y="4857760"/>
            <a:ext cx="1857388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Singlim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712" y="5643578"/>
            <a:ext cx="1476428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712" y="5000636"/>
            <a:ext cx="1571636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96264" y="3071810"/>
            <a:ext cx="142876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Otam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53520" y="1785926"/>
            <a:ext cx="178595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buvim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81752" y="1785926"/>
            <a:ext cx="178595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Bobom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9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 ISH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309563" y="1143000"/>
            <a:ext cx="1157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Tub va yasama shaxs otlariga misol yozing..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2438" y="1714500"/>
          <a:ext cx="11430080" cy="48577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72124"/>
                <a:gridCol w="5857956"/>
              </a:tblGrid>
              <a:tr h="70894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Tub 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otlar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Yasama</a:t>
                      </a:r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otlar</a:t>
                      </a:r>
                      <a:endParaRPr lang="ru-RU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duradgor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tarbiyachi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farrosh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kimyogar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qassob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tadbirkor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sozanda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huquqshunos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hamshira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temirchi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473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cho‘pon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zardo‘z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36941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1. Oila a’zolaringizning ish kuni haqida bog‘lanishli matn tuzing.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2. Soatsoz, dorboz, zargar so‘zlari ishtirokida gaplar tuzing.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2676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2613" y="1714500"/>
            <a:ext cx="8640762" cy="43084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1.Vatanga bo‘lgan muhabbatingiz haqida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“Esse”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yozing.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2. Sevimli o‘zbek shoir va shoiralaridan kimlarning Vatan haqidagi she’rlarini bilasiz?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3.Zafar Diyorning “Yashna, Vatan”  she’rini yod olish.</a:t>
            </a: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00188"/>
            <a:ext cx="267652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274638"/>
            <a:ext cx="10918825" cy="677862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VATANGA  MUHABBAT 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 flipH="1">
            <a:off x="309562" y="1071563"/>
            <a:ext cx="11644353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Vatanni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so‘zi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yonma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-yon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ishlatamiz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onamiz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singari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aziz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qadrlidir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kelmasdan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avval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onaning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vujudida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ulg‘aysa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dunyoga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kelganidan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Vatanda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unib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o‘sadi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Vatanni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sevish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undagi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narsalarni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ardoqlash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sog‘inib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yashashlik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insoniyat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xislatidagi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nozik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his-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tuyg‘udir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bo‘lmasin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Vatanini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qo‘msayveradi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doimo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qalbimizda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yuragimizda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274638"/>
            <a:ext cx="10918825" cy="677862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BAXTLI  OILA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4" descr="C:\Users\win7 32\Desktop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85875"/>
            <a:ext cx="11430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274638"/>
            <a:ext cx="10918825" cy="677862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MENING  OILAM  – MENING FAXRIM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23836" y="1285860"/>
            <a:ext cx="112872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Bu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oilam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Oilamiz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Biz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oilamizda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kishimiz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Bobom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buvim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singlim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men.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ahil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inoq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a’zosining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fikri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inobatga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olinadi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Buvam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buvim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o‘zlarining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ibratli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o‘gitlari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barchamizga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doimo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nasihat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oilamizda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muammolarni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bartaraf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etishga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qiladilar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Onamning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berayogan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saboqlari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ibrat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maktabi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bo‘lmoqda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Men,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ukam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singillarim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o‘qiymiz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olayotgan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bilimlarimiz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kelajakda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komil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bo’lib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voyaga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yetishishimizda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oilamiz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faxrlanaman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274638"/>
            <a:ext cx="10918825" cy="677862"/>
          </a:xfrm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OILA   DAVRASIDA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C:\Users\win7 32\Desktop\550446_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241425"/>
            <a:ext cx="114300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5688" y="214313"/>
            <a:ext cx="6286500" cy="123031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238125" y="1196975"/>
            <a:ext cx="11715750" cy="5786438"/>
          </a:xfrm>
        </p:spPr>
        <p:txBody>
          <a:bodyPr/>
          <a:lstStyle/>
          <a:p>
            <a:pPr marL="447675" indent="0" algn="ctr" eaLnBrk="1" hangingPunct="1">
              <a:spcBef>
                <a:spcPct val="0"/>
              </a:spcBef>
              <a:buFontTx/>
              <a:buNone/>
            </a:pPr>
            <a:endParaRPr lang="en-US" sz="4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indent="0" eaLnBrk="1" hangingPunct="1">
              <a:spcBef>
                <a:spcPct val="0"/>
              </a:spcBef>
              <a:buFontTx/>
              <a:buNone/>
            </a:pP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     Shaxs otlari insonlarning kasbini bildirib keladi.Ular tub va yasama bo‘ladi.</a:t>
            </a:r>
          </a:p>
          <a:p>
            <a:pPr marL="447675" indent="0" eaLnBrk="1" hangingPunct="1">
              <a:spcBef>
                <a:spcPct val="0"/>
              </a:spcBef>
              <a:buFontTx/>
              <a:buNone/>
            </a:pP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Yasama shaxs otlari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-chi,-kor,-bon,-soz,</a:t>
            </a:r>
          </a:p>
          <a:p>
            <a:pPr marL="447675" indent="0" eaLnBrk="1" hangingPunct="1">
              <a:spcBef>
                <a:spcPct val="0"/>
              </a:spcBef>
              <a:buFontTx/>
              <a:buNone/>
            </a:pP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-shunos,-paz,-dosh 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qo‘shimchalari bilan yasaladi. </a:t>
            </a:r>
          </a:p>
          <a:p>
            <a:pPr marL="447675" indent="0" algn="ctr" eaLnBrk="1" hangingPunct="1">
              <a:spcBef>
                <a:spcPct val="0"/>
              </a:spcBef>
              <a:buFontTx/>
              <a:buNone/>
            </a:pPr>
            <a:endParaRPr lang="en-US" sz="480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hangingPunct="1">
              <a:spcBef>
                <a:spcPct val="0"/>
              </a:spcBef>
              <a:buFontTx/>
              <a:buNone/>
            </a:pPr>
            <a:endParaRPr lang="en-US" sz="4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14313"/>
            <a:ext cx="9286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5688" y="214313"/>
            <a:ext cx="6286500" cy="123031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14313"/>
            <a:ext cx="9286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6" descr="Ташкент | Tashkent , город Toshkent Viloyati | Город, Мест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380960" y="1285860"/>
          <a:ext cx="115015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10182" y="3214686"/>
            <a:ext cx="1857388" cy="121444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Kasb-hunar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otlari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81950" y="5500702"/>
            <a:ext cx="264320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95934" y="5715016"/>
            <a:ext cx="2143140" cy="9286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tikuvchi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09852" y="5572140"/>
            <a:ext cx="264320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tarbiyachi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09522" y="2071678"/>
            <a:ext cx="3000396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darvozabon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3836" y="4786322"/>
            <a:ext cx="2809852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saroybon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0960" y="3500438"/>
            <a:ext cx="234793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bogbon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310710" y="4500570"/>
            <a:ext cx="2666976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kimyogar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739338" y="3214686"/>
            <a:ext cx="199074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zargar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39338" y="1928802"/>
            <a:ext cx="199074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misgar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666976" y="1357298"/>
            <a:ext cx="228601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paxtakor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38744" y="1142984"/>
            <a:ext cx="214314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binokor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24760" y="1357298"/>
            <a:ext cx="228601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sholikor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238744" y="2214554"/>
            <a:ext cx="199074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38480" y="3429000"/>
            <a:ext cx="2000264" cy="9286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-bon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381620" y="4572008"/>
            <a:ext cx="199074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-chi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310446" y="3286124"/>
            <a:ext cx="199074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-gar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endCxn id="19" idx="4"/>
          </p:cNvCxnSpPr>
          <p:nvPr/>
        </p:nvCxnSpPr>
        <p:spPr>
          <a:xfrm rot="5400000" flipH="1" flipV="1">
            <a:off x="6231729" y="2135969"/>
            <a:ext cx="1571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4738678" y="2071678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167570" y="2143116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6" idx="2"/>
          </p:cNvCxnSpPr>
          <p:nvPr/>
        </p:nvCxnSpPr>
        <p:spPr>
          <a:xfrm flipV="1">
            <a:off x="9382148" y="3671886"/>
            <a:ext cx="357190" cy="42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5" idx="1"/>
          </p:cNvCxnSpPr>
          <p:nvPr/>
        </p:nvCxnSpPr>
        <p:spPr>
          <a:xfrm>
            <a:off x="8667768" y="4214818"/>
            <a:ext cx="1033512" cy="419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8667768" y="2571744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2809852" y="4357694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6274595" y="560785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4" idx="6"/>
          </p:cNvCxnSpPr>
          <p:nvPr/>
        </p:nvCxnSpPr>
        <p:spPr>
          <a:xfrm rot="10800000" flipV="1">
            <a:off x="2728890" y="3929066"/>
            <a:ext cx="438152" cy="28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2" idx="5"/>
          </p:cNvCxnSpPr>
          <p:nvPr/>
        </p:nvCxnSpPr>
        <p:spPr>
          <a:xfrm rot="10800000">
            <a:off x="2870520" y="2852168"/>
            <a:ext cx="725150" cy="648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1" idx="0"/>
          </p:cNvCxnSpPr>
          <p:nvPr/>
        </p:nvCxnSpPr>
        <p:spPr>
          <a:xfrm rot="10800000" flipV="1">
            <a:off x="4131456" y="5072074"/>
            <a:ext cx="1250165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310446" y="5143512"/>
            <a:ext cx="1519230" cy="304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11694471</TotalTime>
  <Words>766</Words>
  <Application>Microsoft Office PowerPoint</Application>
  <PresentationFormat>Произвольный</PresentationFormat>
  <Paragraphs>144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O‘zbek tili</vt:lpstr>
      <vt:lpstr>MUSTAQIL BAJARISH UCHUN TOPSHIRIQLAR:</vt:lpstr>
      <vt:lpstr>VATANGA  MUHABBAT </vt:lpstr>
      <vt:lpstr>BAXTLI  OILA</vt:lpstr>
      <vt:lpstr>MENING  OILAM  – MENING FAXRIM</vt:lpstr>
      <vt:lpstr>OILA   DAVRASIDA</vt:lpstr>
      <vt:lpstr>BILIB  OLING </vt:lpstr>
      <vt:lpstr>BILIB  OLING </vt:lpstr>
      <vt:lpstr>         </vt:lpstr>
      <vt:lpstr>BILIB  OLING </vt:lpstr>
      <vt:lpstr>BILASIZMI ? </vt:lpstr>
      <vt:lpstr>BILASIZMI ?</vt:lpstr>
      <vt:lpstr>          1-MASHQ </vt:lpstr>
      <vt:lpstr>          1-MASHQ </vt:lpstr>
      <vt:lpstr>O‘QING. TINGLANG. SO‘ZLANG. </vt:lpstr>
      <vt:lpstr> LUG‘AT </vt:lpstr>
      <vt:lpstr>          3-MASHQ </vt:lpstr>
      <vt:lpstr>          MUSTAQIL  ISH </vt:lpstr>
      <vt:lpstr>MUSTAQIL BAJARISH UCHUN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377</cp:revision>
  <dcterms:created xsi:type="dcterms:W3CDTF">2020-08-03T09:44:14Z</dcterms:created>
  <dcterms:modified xsi:type="dcterms:W3CDTF">2013-04-03T01:06:20Z</dcterms:modified>
</cp:coreProperties>
</file>