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315" r:id="rId3"/>
    <p:sldId id="316" r:id="rId4"/>
    <p:sldId id="317" r:id="rId5"/>
    <p:sldId id="318" r:id="rId6"/>
    <p:sldId id="308" r:id="rId7"/>
    <p:sldId id="301" r:id="rId8"/>
    <p:sldId id="319" r:id="rId9"/>
    <p:sldId id="320" r:id="rId10"/>
    <p:sldId id="321" r:id="rId11"/>
    <p:sldId id="322" r:id="rId12"/>
    <p:sldId id="325" r:id="rId13"/>
    <p:sldId id="323" r:id="rId14"/>
    <p:sldId id="326" r:id="rId15"/>
    <p:sldId id="324" r:id="rId16"/>
    <p:sldId id="289" r:id="rId17"/>
    <p:sldId id="27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72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7A353-5F7A-4F9A-BCCA-07072C281561}" type="doc">
      <dgm:prSet loTypeId="urn:microsoft.com/office/officeart/2005/8/layout/radial5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EB2975A-F8BD-4DFE-B268-6539D0FA5D5F}">
      <dgm:prSet phldrT="[Текст]" custT="1"/>
      <dgm:spPr/>
      <dgm:t>
        <a:bodyPr/>
        <a:lstStyle/>
        <a:p>
          <a:r>
            <a:rPr lang="en-US" sz="4400" dirty="0" err="1" smtClean="0">
              <a:latin typeface="Times New Roman" pitchFamily="18" charset="0"/>
              <a:cs typeface="Times New Roman" pitchFamily="18" charset="0"/>
            </a:rPr>
            <a:t>shahar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3532C5D6-38AC-4E9E-84F3-65983BB9256D}" type="parTrans" cxnId="{EEF16661-002E-4A92-85E9-0D4350F9048E}">
      <dgm:prSet/>
      <dgm:spPr/>
      <dgm:t>
        <a:bodyPr/>
        <a:lstStyle/>
        <a:p>
          <a:endParaRPr lang="ru-RU"/>
        </a:p>
      </dgm:t>
    </dgm:pt>
    <dgm:pt modelId="{E280FFC2-15CB-4496-8214-90247215A400}" type="sibTrans" cxnId="{EEF16661-002E-4A92-85E9-0D4350F9048E}">
      <dgm:prSet/>
      <dgm:spPr/>
      <dgm:t>
        <a:bodyPr/>
        <a:lstStyle/>
        <a:p>
          <a:endParaRPr lang="ru-RU"/>
        </a:p>
      </dgm:t>
    </dgm:pt>
    <dgm:pt modelId="{29FD32CD-FA44-4973-A308-F1EF3F94388F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sanoati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rivojlangan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7BBD42ED-B03E-478A-A45D-9F0FD53E09CC}" type="parTrans" cxnId="{855EF370-A5B2-4E96-9574-13F8CC9555B8}">
      <dgm:prSet/>
      <dgm:spPr/>
      <dgm:t>
        <a:bodyPr/>
        <a:lstStyle/>
        <a:p>
          <a:endParaRPr lang="ru-RU"/>
        </a:p>
      </dgm:t>
    </dgm:pt>
    <dgm:pt modelId="{FF926952-6C7A-4076-9C3C-1A417EC2F2F5}" type="sibTrans" cxnId="{855EF370-A5B2-4E96-9574-13F8CC9555B8}">
      <dgm:prSet/>
      <dgm:spPr/>
      <dgm:t>
        <a:bodyPr/>
        <a:lstStyle/>
        <a:p>
          <a:endParaRPr lang="ru-RU"/>
        </a:p>
      </dgm:t>
    </dgm:pt>
    <dgm:pt modelId="{9CD77B32-60C6-4949-9F89-73DD264DED1E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salobatli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9889C51B-D3BD-41B6-BDA3-9C45CCAB0836}" type="parTrans" cxnId="{CB5218C5-ED4E-4F39-8763-9C2CEBD5B16C}">
      <dgm:prSet/>
      <dgm:spPr/>
      <dgm:t>
        <a:bodyPr/>
        <a:lstStyle/>
        <a:p>
          <a:endParaRPr lang="ru-RU"/>
        </a:p>
      </dgm:t>
    </dgm:pt>
    <dgm:pt modelId="{DCA46969-F7AA-48AC-86F8-28BDE9EEB9D2}" type="sibTrans" cxnId="{CB5218C5-ED4E-4F39-8763-9C2CEBD5B16C}">
      <dgm:prSet/>
      <dgm:spPr/>
      <dgm:t>
        <a:bodyPr/>
        <a:lstStyle/>
        <a:p>
          <a:endParaRPr lang="ru-RU"/>
        </a:p>
      </dgm:t>
    </dgm:pt>
    <dgm:pt modelId="{F504CE70-EC93-45E2-A37B-F503F55F80D3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turli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millat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vakillari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yashaydi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8F463CB5-C080-4FD9-85F8-76EC31BE0EC0}" type="parTrans" cxnId="{BDEA305F-E55C-43D8-974A-25BA0BD5B6E3}">
      <dgm:prSet/>
      <dgm:spPr/>
      <dgm:t>
        <a:bodyPr/>
        <a:lstStyle/>
        <a:p>
          <a:endParaRPr lang="ru-RU"/>
        </a:p>
      </dgm:t>
    </dgm:pt>
    <dgm:pt modelId="{21AB1BAD-3183-42AD-9B20-606F35FD32C9}" type="sibTrans" cxnId="{BDEA305F-E55C-43D8-974A-25BA0BD5B6E3}">
      <dgm:prSet/>
      <dgm:spPr/>
      <dgm:t>
        <a:bodyPr/>
        <a:lstStyle/>
        <a:p>
          <a:endParaRPr lang="ru-RU"/>
        </a:p>
      </dgm:t>
    </dgm:pt>
    <dgm:pt modelId="{C52127B1-E214-418C-BE49-A118FDDD18DD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Inshoot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korxonalar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33B450BE-DE67-4D75-A660-4E3583CBCB28}" type="parTrans" cxnId="{F9C03E9E-9CF3-4637-B32E-BA10817ACB6A}">
      <dgm:prSet/>
      <dgm:spPr/>
      <dgm:t>
        <a:bodyPr/>
        <a:lstStyle/>
        <a:p>
          <a:endParaRPr lang="ru-RU"/>
        </a:p>
      </dgm:t>
    </dgm:pt>
    <dgm:pt modelId="{E7B045FD-9132-4CAF-9D6A-F5C10CF5480F}" type="sibTrans" cxnId="{F9C03E9E-9CF3-4637-B32E-BA10817ACB6A}">
      <dgm:prSet/>
      <dgm:spPr/>
      <dgm:t>
        <a:bodyPr/>
        <a:lstStyle/>
        <a:p>
          <a:endParaRPr lang="ru-RU"/>
        </a:p>
      </dgm:t>
    </dgm:pt>
    <dgm:pt modelId="{7EF16001-12A1-4B19-8BDA-6CF10A6CAEB9}">
      <dgm:prSet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zamonaviy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9BAEBBD3-7CD9-4B99-9D42-034B32BA668C}" type="parTrans" cxnId="{25FB79C5-0D75-4EC0-B6D5-FDF86539A89B}">
      <dgm:prSet/>
      <dgm:spPr/>
      <dgm:t>
        <a:bodyPr/>
        <a:lstStyle/>
        <a:p>
          <a:endParaRPr lang="ru-RU"/>
        </a:p>
      </dgm:t>
    </dgm:pt>
    <dgm:pt modelId="{1CD5FD17-D40C-4EA6-9A2C-5A6A7AC55F24}" type="sibTrans" cxnId="{25FB79C5-0D75-4EC0-B6D5-FDF86539A89B}">
      <dgm:prSet/>
      <dgm:spPr/>
      <dgm:t>
        <a:bodyPr/>
        <a:lstStyle/>
        <a:p>
          <a:endParaRPr lang="ru-RU"/>
        </a:p>
      </dgm:t>
    </dgm:pt>
    <dgm:pt modelId="{C3C8D7CA-64FA-4531-A749-AD060E6DAAD6}">
      <dgm:prSet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madaniyati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gullab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yashnagan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6A1E4261-8AFB-45B4-B6EB-565E4434C645}" type="parTrans" cxnId="{0B325DDA-6DE7-421A-B242-CDB05A0ED349}">
      <dgm:prSet/>
      <dgm:spPr/>
      <dgm:t>
        <a:bodyPr/>
        <a:lstStyle/>
        <a:p>
          <a:endParaRPr lang="ru-RU"/>
        </a:p>
      </dgm:t>
    </dgm:pt>
    <dgm:pt modelId="{D2906EFD-A908-4233-8336-C8CF4D404AA5}" type="sibTrans" cxnId="{0B325DDA-6DE7-421A-B242-CDB05A0ED349}">
      <dgm:prSet/>
      <dgm:spPr/>
      <dgm:t>
        <a:bodyPr/>
        <a:lstStyle/>
        <a:p>
          <a:endParaRPr lang="ru-RU"/>
        </a:p>
      </dgm:t>
    </dgm:pt>
    <dgm:pt modelId="{2DFCA029-786C-4FD2-94B7-BCE6253F7545}" type="pres">
      <dgm:prSet presAssocID="{FF77A353-5F7A-4F9A-BCCA-07072C2815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5438D-D34E-4D76-8E6D-CDD5D5C90C06}" type="pres">
      <dgm:prSet presAssocID="{1EB2975A-F8BD-4DFE-B268-6539D0FA5D5F}" presName="centerShape" presStyleLbl="node0" presStyleIdx="0" presStyleCnt="1" custScaleX="185792"/>
      <dgm:spPr/>
      <dgm:t>
        <a:bodyPr/>
        <a:lstStyle/>
        <a:p>
          <a:endParaRPr lang="ru-RU"/>
        </a:p>
      </dgm:t>
    </dgm:pt>
    <dgm:pt modelId="{BEEA29A5-3D19-46E5-A20A-64EE51BED6F0}" type="pres">
      <dgm:prSet presAssocID="{7BBD42ED-B03E-478A-A45D-9F0FD53E09CC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F6F0D94-A488-43B8-AF75-51A4C6D4B126}" type="pres">
      <dgm:prSet presAssocID="{7BBD42ED-B03E-478A-A45D-9F0FD53E09C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DDA6CE7-BB38-452B-A945-7202FAD854CD}" type="pres">
      <dgm:prSet presAssocID="{29FD32CD-FA44-4973-A308-F1EF3F94388F}" presName="node" presStyleLbl="node1" presStyleIdx="0" presStyleCnt="6" custScaleX="272462" custScaleY="118271" custRadScaleRad="102203" custRadScaleInc="8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D35E4-DDB7-41E9-886A-B51CF3C99B38}" type="pres">
      <dgm:prSet presAssocID="{9889C51B-D3BD-41B6-BDA3-9C45CCAB0836}" presName="parTrans" presStyleLbl="sibTrans2D1" presStyleIdx="1" presStyleCnt="6"/>
      <dgm:spPr/>
      <dgm:t>
        <a:bodyPr/>
        <a:lstStyle/>
        <a:p>
          <a:endParaRPr lang="ru-RU"/>
        </a:p>
      </dgm:t>
    </dgm:pt>
    <dgm:pt modelId="{2E586053-2958-4593-9D9B-B6BE144B23B8}" type="pres">
      <dgm:prSet presAssocID="{9889C51B-D3BD-41B6-BDA3-9C45CCAB0836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53BCAC3-E575-4E8D-88E2-A395BAB48D52}" type="pres">
      <dgm:prSet presAssocID="{9CD77B32-60C6-4949-9F89-73DD264DED1E}" presName="node" presStyleLbl="node1" presStyleIdx="1" presStyleCnt="6" custScaleX="245162" custScaleY="135358" custRadScaleRad="180237" custRadScaleInc="38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02838-B5C8-4943-92D6-72BDEB1289A5}" type="pres">
      <dgm:prSet presAssocID="{6A1E4261-8AFB-45B4-B6EB-565E4434C645}" presName="parTrans" presStyleLbl="sibTrans2D1" presStyleIdx="2" presStyleCnt="6"/>
      <dgm:spPr/>
      <dgm:t>
        <a:bodyPr/>
        <a:lstStyle/>
        <a:p>
          <a:endParaRPr lang="ru-RU"/>
        </a:p>
      </dgm:t>
    </dgm:pt>
    <dgm:pt modelId="{0FE47FF7-4BC8-415B-9566-946CDBC19ADE}" type="pres">
      <dgm:prSet presAssocID="{6A1E4261-8AFB-45B4-B6EB-565E4434C64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C68879A-E580-45A3-88C0-CDA4D2F0C178}" type="pres">
      <dgm:prSet presAssocID="{C3C8D7CA-64FA-4531-A749-AD060E6DAAD6}" presName="node" presStyleLbl="node1" presStyleIdx="2" presStyleCnt="6" custScaleX="253896" custScaleY="142317" custRadScaleRad="178302" custRadScaleInc="-41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A337C-B1DD-4C76-819A-EED031A60422}" type="pres">
      <dgm:prSet presAssocID="{9BAEBBD3-7CD9-4B99-9D42-034B32BA668C}" presName="parTrans" presStyleLbl="sibTrans2D1" presStyleIdx="3" presStyleCnt="6"/>
      <dgm:spPr/>
      <dgm:t>
        <a:bodyPr/>
        <a:lstStyle/>
        <a:p>
          <a:endParaRPr lang="ru-RU"/>
        </a:p>
      </dgm:t>
    </dgm:pt>
    <dgm:pt modelId="{59A28B1E-89C2-4E26-939D-6C468332014E}" type="pres">
      <dgm:prSet presAssocID="{9BAEBBD3-7CD9-4B99-9D42-034B32BA668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0CA1E65-F2D7-410A-885F-76E2AAFDAEE2}" type="pres">
      <dgm:prSet presAssocID="{7EF16001-12A1-4B19-8BDA-6CF10A6CAEB9}" presName="node" presStyleLbl="node1" presStyleIdx="3" presStyleCnt="6" custScaleX="260237" custScaleY="111625" custRadScaleRad="94100" custRadScaleInc="-4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2E74D-4130-4BE0-9AF4-3491A090DD9B}" type="pres">
      <dgm:prSet presAssocID="{8F463CB5-C080-4FD9-85F8-76EC31BE0EC0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7E2147D-26A9-4661-9820-50D358F8B53C}" type="pres">
      <dgm:prSet presAssocID="{8F463CB5-C080-4FD9-85F8-76EC31BE0EC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862E05E0-EC61-40B1-B20B-6711B83CBC68}" type="pres">
      <dgm:prSet presAssocID="{F504CE70-EC93-45E2-A37B-F503F55F80D3}" presName="node" presStyleLbl="node1" presStyleIdx="4" presStyleCnt="6" custScaleX="260378" custScaleY="143921" custRadScaleRad="179615" custRadScaleInc="3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875CA-9925-4AC7-A590-000669FEC825}" type="pres">
      <dgm:prSet presAssocID="{33B450BE-DE67-4D75-A660-4E3583CBCB28}" presName="parTrans" presStyleLbl="sibTrans2D1" presStyleIdx="5" presStyleCnt="6"/>
      <dgm:spPr/>
      <dgm:t>
        <a:bodyPr/>
        <a:lstStyle/>
        <a:p>
          <a:endParaRPr lang="ru-RU"/>
        </a:p>
      </dgm:t>
    </dgm:pt>
    <dgm:pt modelId="{00261B63-9701-4E9C-8B4C-6E3D7075E28B}" type="pres">
      <dgm:prSet presAssocID="{33B450BE-DE67-4D75-A660-4E3583CBCB28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E42BBD1-8830-49FE-B116-2452F9F40DBD}" type="pres">
      <dgm:prSet presAssocID="{C52127B1-E214-418C-BE49-A118FDDD18DD}" presName="node" presStyleLbl="node1" presStyleIdx="5" presStyleCnt="6" custScaleX="235040" custScaleY="135357" custRadScaleRad="180610" custRadScaleInc="-33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FB79C5-0D75-4EC0-B6D5-FDF86539A89B}" srcId="{1EB2975A-F8BD-4DFE-B268-6539D0FA5D5F}" destId="{7EF16001-12A1-4B19-8BDA-6CF10A6CAEB9}" srcOrd="3" destOrd="0" parTransId="{9BAEBBD3-7CD9-4B99-9D42-034B32BA668C}" sibTransId="{1CD5FD17-D40C-4EA6-9A2C-5A6A7AC55F24}"/>
    <dgm:cxn modelId="{7AEC480E-70CE-4CF0-9965-D0A625FF933E}" type="presOf" srcId="{29FD32CD-FA44-4973-A308-F1EF3F94388F}" destId="{4DDA6CE7-BB38-452B-A945-7202FAD854CD}" srcOrd="0" destOrd="0" presId="urn:microsoft.com/office/officeart/2005/8/layout/radial5"/>
    <dgm:cxn modelId="{C37A1D1A-CD17-4595-98F6-15159D90DF67}" type="presOf" srcId="{9CD77B32-60C6-4949-9F89-73DD264DED1E}" destId="{353BCAC3-E575-4E8D-88E2-A395BAB48D52}" srcOrd="0" destOrd="0" presId="urn:microsoft.com/office/officeart/2005/8/layout/radial5"/>
    <dgm:cxn modelId="{F9C03E9E-9CF3-4637-B32E-BA10817ACB6A}" srcId="{1EB2975A-F8BD-4DFE-B268-6539D0FA5D5F}" destId="{C52127B1-E214-418C-BE49-A118FDDD18DD}" srcOrd="5" destOrd="0" parTransId="{33B450BE-DE67-4D75-A660-4E3583CBCB28}" sibTransId="{E7B045FD-9132-4CAF-9D6A-F5C10CF5480F}"/>
    <dgm:cxn modelId="{D59F954C-D59D-4C53-BDB2-94F6226EEFED}" type="presOf" srcId="{F504CE70-EC93-45E2-A37B-F503F55F80D3}" destId="{862E05E0-EC61-40B1-B20B-6711B83CBC68}" srcOrd="0" destOrd="0" presId="urn:microsoft.com/office/officeart/2005/8/layout/radial5"/>
    <dgm:cxn modelId="{96A23397-6EDA-4C5D-AAC1-7C9CA32BF63C}" type="presOf" srcId="{9BAEBBD3-7CD9-4B99-9D42-034B32BA668C}" destId="{10BA337C-B1DD-4C76-819A-EED031A60422}" srcOrd="0" destOrd="0" presId="urn:microsoft.com/office/officeart/2005/8/layout/radial5"/>
    <dgm:cxn modelId="{0CF4796B-3E25-4382-B4A9-629ACC20C0C7}" type="presOf" srcId="{7BBD42ED-B03E-478A-A45D-9F0FD53E09CC}" destId="{BEEA29A5-3D19-46E5-A20A-64EE51BED6F0}" srcOrd="0" destOrd="0" presId="urn:microsoft.com/office/officeart/2005/8/layout/radial5"/>
    <dgm:cxn modelId="{6367B40F-CA3D-4904-8A92-298AD6E83D3C}" type="presOf" srcId="{9889C51B-D3BD-41B6-BDA3-9C45CCAB0836}" destId="{4F6D35E4-DDB7-41E9-886A-B51CF3C99B38}" srcOrd="0" destOrd="0" presId="urn:microsoft.com/office/officeart/2005/8/layout/radial5"/>
    <dgm:cxn modelId="{EEF16661-002E-4A92-85E9-0D4350F9048E}" srcId="{FF77A353-5F7A-4F9A-BCCA-07072C281561}" destId="{1EB2975A-F8BD-4DFE-B268-6539D0FA5D5F}" srcOrd="0" destOrd="0" parTransId="{3532C5D6-38AC-4E9E-84F3-65983BB9256D}" sibTransId="{E280FFC2-15CB-4496-8214-90247215A400}"/>
    <dgm:cxn modelId="{79CD75B4-6197-4FD8-92D5-1AF8A8D7668C}" type="presOf" srcId="{8F463CB5-C080-4FD9-85F8-76EC31BE0EC0}" destId="{EA52E74D-4130-4BE0-9AF4-3491A090DD9B}" srcOrd="0" destOrd="0" presId="urn:microsoft.com/office/officeart/2005/8/layout/radial5"/>
    <dgm:cxn modelId="{813A9A8E-1DEC-4747-9152-E4872BB6775A}" type="presOf" srcId="{33B450BE-DE67-4D75-A660-4E3583CBCB28}" destId="{8DB875CA-9925-4AC7-A590-000669FEC825}" srcOrd="0" destOrd="0" presId="urn:microsoft.com/office/officeart/2005/8/layout/radial5"/>
    <dgm:cxn modelId="{32EE6A48-B7F8-4AA0-A72B-BCFF9BFA9DC7}" type="presOf" srcId="{C3C8D7CA-64FA-4531-A749-AD060E6DAAD6}" destId="{EC68879A-E580-45A3-88C0-CDA4D2F0C178}" srcOrd="0" destOrd="0" presId="urn:microsoft.com/office/officeart/2005/8/layout/radial5"/>
    <dgm:cxn modelId="{BDEA305F-E55C-43D8-974A-25BA0BD5B6E3}" srcId="{1EB2975A-F8BD-4DFE-B268-6539D0FA5D5F}" destId="{F504CE70-EC93-45E2-A37B-F503F55F80D3}" srcOrd="4" destOrd="0" parTransId="{8F463CB5-C080-4FD9-85F8-76EC31BE0EC0}" sibTransId="{21AB1BAD-3183-42AD-9B20-606F35FD32C9}"/>
    <dgm:cxn modelId="{855EF370-A5B2-4E96-9574-13F8CC9555B8}" srcId="{1EB2975A-F8BD-4DFE-B268-6539D0FA5D5F}" destId="{29FD32CD-FA44-4973-A308-F1EF3F94388F}" srcOrd="0" destOrd="0" parTransId="{7BBD42ED-B03E-478A-A45D-9F0FD53E09CC}" sibTransId="{FF926952-6C7A-4076-9C3C-1A417EC2F2F5}"/>
    <dgm:cxn modelId="{54F8D32D-F130-40BB-97B1-5500DE756B19}" type="presOf" srcId="{C52127B1-E214-418C-BE49-A118FDDD18DD}" destId="{AE42BBD1-8830-49FE-B116-2452F9F40DBD}" srcOrd="0" destOrd="0" presId="urn:microsoft.com/office/officeart/2005/8/layout/radial5"/>
    <dgm:cxn modelId="{C37AF439-68D3-4C48-B6F8-61079F767C9E}" type="presOf" srcId="{8F463CB5-C080-4FD9-85F8-76EC31BE0EC0}" destId="{37E2147D-26A9-4661-9820-50D358F8B53C}" srcOrd="1" destOrd="0" presId="urn:microsoft.com/office/officeart/2005/8/layout/radial5"/>
    <dgm:cxn modelId="{CE5B388A-2C96-4733-B1FE-ECBFA9F9E538}" type="presOf" srcId="{9889C51B-D3BD-41B6-BDA3-9C45CCAB0836}" destId="{2E586053-2958-4593-9D9B-B6BE144B23B8}" srcOrd="1" destOrd="0" presId="urn:microsoft.com/office/officeart/2005/8/layout/radial5"/>
    <dgm:cxn modelId="{521677CC-BABC-49BE-B48F-C8E35E8A1E67}" type="presOf" srcId="{7EF16001-12A1-4B19-8BDA-6CF10A6CAEB9}" destId="{10CA1E65-F2D7-410A-885F-76E2AAFDAEE2}" srcOrd="0" destOrd="0" presId="urn:microsoft.com/office/officeart/2005/8/layout/radial5"/>
    <dgm:cxn modelId="{C03A8D66-103C-4DCF-9B2C-9D99D563D2A2}" type="presOf" srcId="{FF77A353-5F7A-4F9A-BCCA-07072C281561}" destId="{2DFCA029-786C-4FD2-94B7-BCE6253F7545}" srcOrd="0" destOrd="0" presId="urn:microsoft.com/office/officeart/2005/8/layout/radial5"/>
    <dgm:cxn modelId="{0B325DDA-6DE7-421A-B242-CDB05A0ED349}" srcId="{1EB2975A-F8BD-4DFE-B268-6539D0FA5D5F}" destId="{C3C8D7CA-64FA-4531-A749-AD060E6DAAD6}" srcOrd="2" destOrd="0" parTransId="{6A1E4261-8AFB-45B4-B6EB-565E4434C645}" sibTransId="{D2906EFD-A908-4233-8336-C8CF4D404AA5}"/>
    <dgm:cxn modelId="{5658DE32-F7D6-485E-B723-3CFCA349C256}" type="presOf" srcId="{7BBD42ED-B03E-478A-A45D-9F0FD53E09CC}" destId="{FF6F0D94-A488-43B8-AF75-51A4C6D4B126}" srcOrd="1" destOrd="0" presId="urn:microsoft.com/office/officeart/2005/8/layout/radial5"/>
    <dgm:cxn modelId="{6FB4B880-1493-4457-9428-1FEE1025793B}" type="presOf" srcId="{6A1E4261-8AFB-45B4-B6EB-565E4434C645}" destId="{0FE47FF7-4BC8-415B-9566-946CDBC19ADE}" srcOrd="1" destOrd="0" presId="urn:microsoft.com/office/officeart/2005/8/layout/radial5"/>
    <dgm:cxn modelId="{4CE6D0A9-832E-4F65-9124-EC53F6BB043C}" type="presOf" srcId="{9BAEBBD3-7CD9-4B99-9D42-034B32BA668C}" destId="{59A28B1E-89C2-4E26-939D-6C468332014E}" srcOrd="1" destOrd="0" presId="urn:microsoft.com/office/officeart/2005/8/layout/radial5"/>
    <dgm:cxn modelId="{CB5218C5-ED4E-4F39-8763-9C2CEBD5B16C}" srcId="{1EB2975A-F8BD-4DFE-B268-6539D0FA5D5F}" destId="{9CD77B32-60C6-4949-9F89-73DD264DED1E}" srcOrd="1" destOrd="0" parTransId="{9889C51B-D3BD-41B6-BDA3-9C45CCAB0836}" sibTransId="{DCA46969-F7AA-48AC-86F8-28BDE9EEB9D2}"/>
    <dgm:cxn modelId="{5E7E16CB-F65A-43AA-87E7-F50B3950A991}" type="presOf" srcId="{33B450BE-DE67-4D75-A660-4E3583CBCB28}" destId="{00261B63-9701-4E9C-8B4C-6E3D7075E28B}" srcOrd="1" destOrd="0" presId="urn:microsoft.com/office/officeart/2005/8/layout/radial5"/>
    <dgm:cxn modelId="{85F69FFE-BED5-4C5C-AF46-72D42CEE5AAB}" type="presOf" srcId="{1EB2975A-F8BD-4DFE-B268-6539D0FA5D5F}" destId="{EE45438D-D34E-4D76-8E6D-CDD5D5C90C06}" srcOrd="0" destOrd="0" presId="urn:microsoft.com/office/officeart/2005/8/layout/radial5"/>
    <dgm:cxn modelId="{A5870DC9-BE18-4F12-ABF1-F274A0F1DDC8}" type="presOf" srcId="{6A1E4261-8AFB-45B4-B6EB-565E4434C645}" destId="{7A002838-B5C8-4943-92D6-72BDEB1289A5}" srcOrd="0" destOrd="0" presId="urn:microsoft.com/office/officeart/2005/8/layout/radial5"/>
    <dgm:cxn modelId="{36835D5D-563E-4A9A-9BB6-6B472EEADF98}" type="presParOf" srcId="{2DFCA029-786C-4FD2-94B7-BCE6253F7545}" destId="{EE45438D-D34E-4D76-8E6D-CDD5D5C90C06}" srcOrd="0" destOrd="0" presId="urn:microsoft.com/office/officeart/2005/8/layout/radial5"/>
    <dgm:cxn modelId="{381CB871-986A-4DFD-A1BD-A35989F352B8}" type="presParOf" srcId="{2DFCA029-786C-4FD2-94B7-BCE6253F7545}" destId="{BEEA29A5-3D19-46E5-A20A-64EE51BED6F0}" srcOrd="1" destOrd="0" presId="urn:microsoft.com/office/officeart/2005/8/layout/radial5"/>
    <dgm:cxn modelId="{DDF62AF3-3FB1-418F-BC31-0C2A6B0D18F3}" type="presParOf" srcId="{BEEA29A5-3D19-46E5-A20A-64EE51BED6F0}" destId="{FF6F0D94-A488-43B8-AF75-51A4C6D4B126}" srcOrd="0" destOrd="0" presId="urn:microsoft.com/office/officeart/2005/8/layout/radial5"/>
    <dgm:cxn modelId="{E2570467-D36E-4AA9-9168-3576FEFB5F9A}" type="presParOf" srcId="{2DFCA029-786C-4FD2-94B7-BCE6253F7545}" destId="{4DDA6CE7-BB38-452B-A945-7202FAD854CD}" srcOrd="2" destOrd="0" presId="urn:microsoft.com/office/officeart/2005/8/layout/radial5"/>
    <dgm:cxn modelId="{2AC40114-4828-4DB3-9AE7-FA7723F7501B}" type="presParOf" srcId="{2DFCA029-786C-4FD2-94B7-BCE6253F7545}" destId="{4F6D35E4-DDB7-41E9-886A-B51CF3C99B38}" srcOrd="3" destOrd="0" presId="urn:microsoft.com/office/officeart/2005/8/layout/radial5"/>
    <dgm:cxn modelId="{3FEF1711-F853-4C01-8D8E-41A1748CA8D5}" type="presParOf" srcId="{4F6D35E4-DDB7-41E9-886A-B51CF3C99B38}" destId="{2E586053-2958-4593-9D9B-B6BE144B23B8}" srcOrd="0" destOrd="0" presId="urn:microsoft.com/office/officeart/2005/8/layout/radial5"/>
    <dgm:cxn modelId="{97D2EE7A-0A4B-4B3E-B695-D94972AA0D53}" type="presParOf" srcId="{2DFCA029-786C-4FD2-94B7-BCE6253F7545}" destId="{353BCAC3-E575-4E8D-88E2-A395BAB48D52}" srcOrd="4" destOrd="0" presId="urn:microsoft.com/office/officeart/2005/8/layout/radial5"/>
    <dgm:cxn modelId="{9E72F51F-D348-4692-91FC-8822D76F384E}" type="presParOf" srcId="{2DFCA029-786C-4FD2-94B7-BCE6253F7545}" destId="{7A002838-B5C8-4943-92D6-72BDEB1289A5}" srcOrd="5" destOrd="0" presId="urn:microsoft.com/office/officeart/2005/8/layout/radial5"/>
    <dgm:cxn modelId="{CF8C948D-15A3-49A1-8C23-2BCAA8292965}" type="presParOf" srcId="{7A002838-B5C8-4943-92D6-72BDEB1289A5}" destId="{0FE47FF7-4BC8-415B-9566-946CDBC19ADE}" srcOrd="0" destOrd="0" presId="urn:microsoft.com/office/officeart/2005/8/layout/radial5"/>
    <dgm:cxn modelId="{8E78B480-6134-4784-8C84-D72BA2DCB6B1}" type="presParOf" srcId="{2DFCA029-786C-4FD2-94B7-BCE6253F7545}" destId="{EC68879A-E580-45A3-88C0-CDA4D2F0C178}" srcOrd="6" destOrd="0" presId="urn:microsoft.com/office/officeart/2005/8/layout/radial5"/>
    <dgm:cxn modelId="{0888482C-4519-441B-843D-D3A15546D6A3}" type="presParOf" srcId="{2DFCA029-786C-4FD2-94B7-BCE6253F7545}" destId="{10BA337C-B1DD-4C76-819A-EED031A60422}" srcOrd="7" destOrd="0" presId="urn:microsoft.com/office/officeart/2005/8/layout/radial5"/>
    <dgm:cxn modelId="{B2E704DA-B4FF-47FE-9228-2137E884D84C}" type="presParOf" srcId="{10BA337C-B1DD-4C76-819A-EED031A60422}" destId="{59A28B1E-89C2-4E26-939D-6C468332014E}" srcOrd="0" destOrd="0" presId="urn:microsoft.com/office/officeart/2005/8/layout/radial5"/>
    <dgm:cxn modelId="{53742A04-4A0C-4E2F-B259-1E33AD273619}" type="presParOf" srcId="{2DFCA029-786C-4FD2-94B7-BCE6253F7545}" destId="{10CA1E65-F2D7-410A-885F-76E2AAFDAEE2}" srcOrd="8" destOrd="0" presId="urn:microsoft.com/office/officeart/2005/8/layout/radial5"/>
    <dgm:cxn modelId="{A9F7F62C-D8FE-4BB9-B528-A3C08C2C6B88}" type="presParOf" srcId="{2DFCA029-786C-4FD2-94B7-BCE6253F7545}" destId="{EA52E74D-4130-4BE0-9AF4-3491A090DD9B}" srcOrd="9" destOrd="0" presId="urn:microsoft.com/office/officeart/2005/8/layout/radial5"/>
    <dgm:cxn modelId="{FCE1B71B-FC84-461C-A6CD-99143E2E43A6}" type="presParOf" srcId="{EA52E74D-4130-4BE0-9AF4-3491A090DD9B}" destId="{37E2147D-26A9-4661-9820-50D358F8B53C}" srcOrd="0" destOrd="0" presId="urn:microsoft.com/office/officeart/2005/8/layout/radial5"/>
    <dgm:cxn modelId="{02BFE31C-3DA3-44F8-9B0A-6DF09446283B}" type="presParOf" srcId="{2DFCA029-786C-4FD2-94B7-BCE6253F7545}" destId="{862E05E0-EC61-40B1-B20B-6711B83CBC68}" srcOrd="10" destOrd="0" presId="urn:microsoft.com/office/officeart/2005/8/layout/radial5"/>
    <dgm:cxn modelId="{B9EE60CA-FB4D-4D54-8BEE-E6AD6FDEF047}" type="presParOf" srcId="{2DFCA029-786C-4FD2-94B7-BCE6253F7545}" destId="{8DB875CA-9925-4AC7-A590-000669FEC825}" srcOrd="11" destOrd="0" presId="urn:microsoft.com/office/officeart/2005/8/layout/radial5"/>
    <dgm:cxn modelId="{E2C9581A-17A2-4271-852E-09F338D64977}" type="presParOf" srcId="{8DB875CA-9925-4AC7-A590-000669FEC825}" destId="{00261B63-9701-4E9C-8B4C-6E3D7075E28B}" srcOrd="0" destOrd="0" presId="urn:microsoft.com/office/officeart/2005/8/layout/radial5"/>
    <dgm:cxn modelId="{ED2915CA-0782-4F67-AAA0-A0BFF14BA454}" type="presParOf" srcId="{2DFCA029-786C-4FD2-94B7-BCE6253F7545}" destId="{AE42BBD1-8830-49FE-B116-2452F9F40DBD}" srcOrd="12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18623-3FF5-43B4-BB5B-08E56249BBD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F9FED-97B1-4FE8-B7EC-76F6BB3539E4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Atoqli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otlar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CB2531-1C44-433C-9A1D-F1CF7C0476D3}" type="parTrans" cxnId="{A3799791-4AAE-413C-8CC7-89FCD18BEC35}">
      <dgm:prSet/>
      <dgm:spPr/>
      <dgm:t>
        <a:bodyPr/>
        <a:lstStyle/>
        <a:p>
          <a:endParaRPr lang="ru-RU"/>
        </a:p>
      </dgm:t>
    </dgm:pt>
    <dgm:pt modelId="{69EDC4BD-A6A2-4175-954A-ACDA60D477F9}" type="sibTrans" cxnId="{A3799791-4AAE-413C-8CC7-89FCD18BEC35}">
      <dgm:prSet/>
      <dgm:spPr/>
      <dgm:t>
        <a:bodyPr/>
        <a:lstStyle/>
        <a:p>
          <a:endParaRPr lang="ru-RU"/>
        </a:p>
      </dgm:t>
    </dgm:pt>
    <dgm:pt modelId="{17EC84FD-E949-4F44-87E4-615184BAAE4C}">
      <dgm:prSet phldrT="[Текст]" custT="1"/>
      <dgm:spPr/>
      <dgm:t>
        <a:bodyPr/>
        <a:lstStyle/>
        <a:p>
          <a:pPr algn="l"/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O‘zbekiston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69E104D-3C9B-43A1-95B2-8C30D309329C}" type="parTrans" cxnId="{C988B2D8-DCC1-4DD5-AC4F-0C55FEC9056D}">
      <dgm:prSet/>
      <dgm:spPr/>
      <dgm:t>
        <a:bodyPr/>
        <a:lstStyle/>
        <a:p>
          <a:endParaRPr lang="ru-RU"/>
        </a:p>
      </dgm:t>
    </dgm:pt>
    <dgm:pt modelId="{AF978FA7-7A44-4475-AB6C-80D7BECE166E}" type="sibTrans" cxnId="{C988B2D8-DCC1-4DD5-AC4F-0C55FEC9056D}">
      <dgm:prSet/>
      <dgm:spPr/>
      <dgm:t>
        <a:bodyPr/>
        <a:lstStyle/>
        <a:p>
          <a:endParaRPr lang="ru-RU"/>
        </a:p>
      </dgm:t>
    </dgm:pt>
    <dgm:pt modelId="{0D1B4B8A-F561-4DAE-8485-CAA26AD288C1}">
      <dgm:prSet phldrT="[Текст]" custT="1"/>
      <dgm:spPr/>
      <dgm:t>
        <a:bodyPr/>
        <a:lstStyle/>
        <a:p>
          <a:pPr algn="l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Toshkent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2CBC39E-4EF4-4244-8BB9-BDD1AB24FB5C}" type="parTrans" cxnId="{208BDF73-FB33-4DE1-9F24-9E4749F89A22}">
      <dgm:prSet/>
      <dgm:spPr/>
      <dgm:t>
        <a:bodyPr/>
        <a:lstStyle/>
        <a:p>
          <a:endParaRPr lang="ru-RU"/>
        </a:p>
      </dgm:t>
    </dgm:pt>
    <dgm:pt modelId="{1417DF4A-7CD1-418B-9C76-D82FB3E065FB}" type="sibTrans" cxnId="{208BDF73-FB33-4DE1-9F24-9E4749F89A22}">
      <dgm:prSet/>
      <dgm:spPr/>
      <dgm:t>
        <a:bodyPr/>
        <a:lstStyle/>
        <a:p>
          <a:endParaRPr lang="ru-RU"/>
        </a:p>
      </dgm:t>
    </dgm:pt>
    <dgm:pt modelId="{74F8D02E-8D9A-49A2-9C85-FEB6E5947F93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Turdosh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otlar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030BF14-6553-47AA-91F3-6296CD6E645C}" type="parTrans" cxnId="{C629D3B9-652C-48C9-9E4D-E18F3CB134E8}">
      <dgm:prSet/>
      <dgm:spPr/>
      <dgm:t>
        <a:bodyPr/>
        <a:lstStyle/>
        <a:p>
          <a:endParaRPr lang="ru-RU"/>
        </a:p>
      </dgm:t>
    </dgm:pt>
    <dgm:pt modelId="{30F9C9E6-FE47-4108-9AB6-D7C9B7B7F9F1}" type="sibTrans" cxnId="{C629D3B9-652C-48C9-9E4D-E18F3CB134E8}">
      <dgm:prSet/>
      <dgm:spPr/>
      <dgm:t>
        <a:bodyPr/>
        <a:lstStyle/>
        <a:p>
          <a:endParaRPr lang="ru-RU"/>
        </a:p>
      </dgm:t>
    </dgm:pt>
    <dgm:pt modelId="{797529AE-D785-4BF1-8B0A-B1A26A49368F}">
      <dgm:prSet phldrT="[Текст]" custT="1"/>
      <dgm:spPr/>
      <dgm:t>
        <a:bodyPr/>
        <a:lstStyle/>
        <a:p>
          <a:pPr algn="l"/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sayyohlar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qariyalar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yoshlar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oilalar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D2B4E2D-251C-42C8-8096-8913769ACEA4}" type="parTrans" cxnId="{5EE73639-1244-4BF5-878D-91346CAFE944}">
      <dgm:prSet/>
      <dgm:spPr/>
      <dgm:t>
        <a:bodyPr/>
        <a:lstStyle/>
        <a:p>
          <a:endParaRPr lang="ru-RU"/>
        </a:p>
      </dgm:t>
    </dgm:pt>
    <dgm:pt modelId="{81404D14-4CC4-4556-9B8F-9DBC804CEB5A}" type="sibTrans" cxnId="{5EE73639-1244-4BF5-878D-91346CAFE944}">
      <dgm:prSet/>
      <dgm:spPr/>
      <dgm:t>
        <a:bodyPr/>
        <a:lstStyle/>
        <a:p>
          <a:endParaRPr lang="ru-RU"/>
        </a:p>
      </dgm:t>
    </dgm:pt>
    <dgm:pt modelId="{B5B78995-0403-4E39-BAF7-F0A6EFB28CD3}">
      <dgm:prSet phldrT="[Текст]" custT="1"/>
      <dgm:spPr/>
      <dgm:t>
        <a:bodyPr/>
        <a:lstStyle/>
        <a:p>
          <a:pPr algn="l"/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paxta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bug‘doy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sholi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sabzavot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1C0CEE7-8AE5-467B-B884-A3C7D6BFC37F}" type="parTrans" cxnId="{24CC753D-3575-4346-83CC-35AF52EFED2A}">
      <dgm:prSet/>
      <dgm:spPr/>
      <dgm:t>
        <a:bodyPr/>
        <a:lstStyle/>
        <a:p>
          <a:endParaRPr lang="ru-RU"/>
        </a:p>
      </dgm:t>
    </dgm:pt>
    <dgm:pt modelId="{D798633A-5025-4111-86DF-C83D0EB1E0D4}" type="sibTrans" cxnId="{24CC753D-3575-4346-83CC-35AF52EFED2A}">
      <dgm:prSet/>
      <dgm:spPr/>
      <dgm:t>
        <a:bodyPr/>
        <a:lstStyle/>
        <a:p>
          <a:endParaRPr lang="ru-RU"/>
        </a:p>
      </dgm:t>
    </dgm:pt>
    <dgm:pt modelId="{9AD18B17-CDA1-4541-9112-F9CB814BB08B}">
      <dgm:prSet custT="1"/>
      <dgm:spPr/>
      <dgm:t>
        <a:bodyPr/>
        <a:lstStyle/>
        <a:p>
          <a:pPr algn="l"/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o‘lka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vatan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shahar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mahalla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BC64F9FB-E87F-426B-94BD-A1E62DA0C302}" type="parTrans" cxnId="{1E3E8AC2-F427-422E-AE3E-A3D075FC14F7}">
      <dgm:prSet/>
      <dgm:spPr/>
      <dgm:t>
        <a:bodyPr/>
        <a:lstStyle/>
        <a:p>
          <a:endParaRPr lang="ru-RU"/>
        </a:p>
      </dgm:t>
    </dgm:pt>
    <dgm:pt modelId="{BA757FE6-94F2-4028-AB40-46AD86C307BB}" type="sibTrans" cxnId="{1E3E8AC2-F427-422E-AE3E-A3D075FC14F7}">
      <dgm:prSet/>
      <dgm:spPr/>
      <dgm:t>
        <a:bodyPr/>
        <a:lstStyle/>
        <a:p>
          <a:endParaRPr lang="ru-RU"/>
        </a:p>
      </dgm:t>
    </dgm:pt>
    <dgm:pt modelId="{2CB4C3A3-02FC-42EA-ADD0-02A29ACDA2E6}" type="pres">
      <dgm:prSet presAssocID="{BEC18623-3FF5-43B4-BB5B-08E56249BB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85EB1E-E749-43E4-AFBF-5C4BE331C5ED}" type="pres">
      <dgm:prSet presAssocID="{962F9FED-97B1-4FE8-B7EC-76F6BB3539E4}" presName="root" presStyleCnt="0"/>
      <dgm:spPr/>
    </dgm:pt>
    <dgm:pt modelId="{05F29843-B8AE-40BF-848A-24830503A5C1}" type="pres">
      <dgm:prSet presAssocID="{962F9FED-97B1-4FE8-B7EC-76F6BB3539E4}" presName="rootComposite" presStyleCnt="0"/>
      <dgm:spPr/>
    </dgm:pt>
    <dgm:pt modelId="{12295682-9556-4E82-AF44-DB346538BCBC}" type="pres">
      <dgm:prSet presAssocID="{962F9FED-97B1-4FE8-B7EC-76F6BB3539E4}" presName="rootText" presStyleLbl="node1" presStyleIdx="0" presStyleCnt="2" custScaleX="79395" custScaleY="45960"/>
      <dgm:spPr/>
      <dgm:t>
        <a:bodyPr/>
        <a:lstStyle/>
        <a:p>
          <a:endParaRPr lang="ru-RU"/>
        </a:p>
      </dgm:t>
    </dgm:pt>
    <dgm:pt modelId="{188A9D67-6F82-41B1-999E-489DEC0A0D18}" type="pres">
      <dgm:prSet presAssocID="{962F9FED-97B1-4FE8-B7EC-76F6BB3539E4}" presName="rootConnector" presStyleLbl="node1" presStyleIdx="0" presStyleCnt="2"/>
      <dgm:spPr/>
      <dgm:t>
        <a:bodyPr/>
        <a:lstStyle/>
        <a:p>
          <a:endParaRPr lang="ru-RU"/>
        </a:p>
      </dgm:t>
    </dgm:pt>
    <dgm:pt modelId="{E64545D8-F7B9-4030-8AD4-03C77C8DB3E6}" type="pres">
      <dgm:prSet presAssocID="{962F9FED-97B1-4FE8-B7EC-76F6BB3539E4}" presName="childShape" presStyleCnt="0"/>
      <dgm:spPr/>
    </dgm:pt>
    <dgm:pt modelId="{37C7CABC-6B3B-4F3C-88E2-23ECAB7C6C5A}" type="pres">
      <dgm:prSet presAssocID="{669E104D-3C9B-43A1-95B2-8C30D309329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6F5E189-F2F1-45EC-B787-0EDCE9DDED4E}" type="pres">
      <dgm:prSet presAssocID="{17EC84FD-E949-4F44-87E4-615184BAAE4C}" presName="childText" presStyleLbl="bgAcc1" presStyleIdx="0" presStyleCnt="5" custScaleX="108774" custScaleY="53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98B06-4A89-4A07-84C9-6BA6F98D28B3}" type="pres">
      <dgm:prSet presAssocID="{C2CBC39E-4EF4-4244-8BB9-BDD1AB24FB5C}" presName="Name13" presStyleLbl="parChTrans1D2" presStyleIdx="1" presStyleCnt="5"/>
      <dgm:spPr/>
      <dgm:t>
        <a:bodyPr/>
        <a:lstStyle/>
        <a:p>
          <a:endParaRPr lang="ru-RU"/>
        </a:p>
      </dgm:t>
    </dgm:pt>
    <dgm:pt modelId="{82BE3112-CF8D-4FCB-8BB8-7DFE8F869E95}" type="pres">
      <dgm:prSet presAssocID="{0D1B4B8A-F561-4DAE-8485-CAA26AD288C1}" presName="childText" presStyleLbl="bgAcc1" presStyleIdx="1" presStyleCnt="5" custScaleX="109457" custScaleY="55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AF498-3B08-428E-B274-7A232E8D590F}" type="pres">
      <dgm:prSet presAssocID="{74F8D02E-8D9A-49A2-9C85-FEB6E5947F93}" presName="root" presStyleCnt="0"/>
      <dgm:spPr/>
    </dgm:pt>
    <dgm:pt modelId="{4B9C4607-67AF-4B5F-9EF7-8702D9832728}" type="pres">
      <dgm:prSet presAssocID="{74F8D02E-8D9A-49A2-9C85-FEB6E5947F93}" presName="rootComposite" presStyleCnt="0"/>
      <dgm:spPr/>
    </dgm:pt>
    <dgm:pt modelId="{D80F53DA-076F-41E8-AC83-21F893554A42}" type="pres">
      <dgm:prSet presAssocID="{74F8D02E-8D9A-49A2-9C85-FEB6E5947F93}" presName="rootText" presStyleLbl="node1" presStyleIdx="1" presStyleCnt="2" custScaleX="99699" custScaleY="43720"/>
      <dgm:spPr/>
      <dgm:t>
        <a:bodyPr/>
        <a:lstStyle/>
        <a:p>
          <a:endParaRPr lang="ru-RU"/>
        </a:p>
      </dgm:t>
    </dgm:pt>
    <dgm:pt modelId="{16E805EF-B1D4-4BB3-9ED4-5820572227A8}" type="pres">
      <dgm:prSet presAssocID="{74F8D02E-8D9A-49A2-9C85-FEB6E5947F93}" presName="rootConnector" presStyleLbl="node1" presStyleIdx="1" presStyleCnt="2"/>
      <dgm:spPr/>
      <dgm:t>
        <a:bodyPr/>
        <a:lstStyle/>
        <a:p>
          <a:endParaRPr lang="ru-RU"/>
        </a:p>
      </dgm:t>
    </dgm:pt>
    <dgm:pt modelId="{3B212068-377C-4D5B-88E2-BC041A74A7D5}" type="pres">
      <dgm:prSet presAssocID="{74F8D02E-8D9A-49A2-9C85-FEB6E5947F93}" presName="childShape" presStyleCnt="0"/>
      <dgm:spPr/>
    </dgm:pt>
    <dgm:pt modelId="{5A4F8D18-6DD1-45E8-863A-4B547F3022C5}" type="pres">
      <dgm:prSet presAssocID="{8D2B4E2D-251C-42C8-8096-8913769ACEA4}" presName="Name13" presStyleLbl="parChTrans1D2" presStyleIdx="2" presStyleCnt="5"/>
      <dgm:spPr/>
      <dgm:t>
        <a:bodyPr/>
        <a:lstStyle/>
        <a:p>
          <a:endParaRPr lang="ru-RU"/>
        </a:p>
      </dgm:t>
    </dgm:pt>
    <dgm:pt modelId="{5D83115E-85A4-4404-9AE6-CD6AE9BB8CB9}" type="pres">
      <dgm:prSet presAssocID="{797529AE-D785-4BF1-8B0A-B1A26A49368F}" presName="childText" presStyleLbl="bgAcc1" presStyleIdx="2" presStyleCnt="5" custScaleX="224836" custScaleY="50080" custLinFactNeighborX="-1890" custLinFactNeighborY="-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131D5-47B6-4E58-B04B-67B7AB6F942C}" type="pres">
      <dgm:prSet presAssocID="{BC64F9FB-E87F-426B-94BD-A1E62DA0C302}" presName="Name13" presStyleLbl="parChTrans1D2" presStyleIdx="3" presStyleCnt="5"/>
      <dgm:spPr/>
      <dgm:t>
        <a:bodyPr/>
        <a:lstStyle/>
        <a:p>
          <a:endParaRPr lang="ru-RU"/>
        </a:p>
      </dgm:t>
    </dgm:pt>
    <dgm:pt modelId="{994336E8-A93A-45B2-B703-862CB62C171D}" type="pres">
      <dgm:prSet presAssocID="{9AD18B17-CDA1-4541-9112-F9CB814BB08B}" presName="childText" presStyleLbl="bgAcc1" presStyleIdx="3" presStyleCnt="5" custScaleX="221785" custScaleY="44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74422-C823-4DA9-9E67-7AD8345E49CE}" type="pres">
      <dgm:prSet presAssocID="{51C0CEE7-8AE5-467B-B884-A3C7D6BFC37F}" presName="Name13" presStyleLbl="parChTrans1D2" presStyleIdx="4" presStyleCnt="5"/>
      <dgm:spPr/>
      <dgm:t>
        <a:bodyPr/>
        <a:lstStyle/>
        <a:p>
          <a:endParaRPr lang="ru-RU"/>
        </a:p>
      </dgm:t>
    </dgm:pt>
    <dgm:pt modelId="{3B2A284E-E3F6-4229-AA44-6DD87DB8B3E0}" type="pres">
      <dgm:prSet presAssocID="{B5B78995-0403-4E39-BAF7-F0A6EFB28CD3}" presName="childText" presStyleLbl="bgAcc1" presStyleIdx="4" presStyleCnt="5" custScaleX="220336" custScaleY="45329" custLinFactNeighborX="1940" custLinFactNeighborY="1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99791-4AAE-413C-8CC7-89FCD18BEC35}" srcId="{BEC18623-3FF5-43B4-BB5B-08E56249BBD3}" destId="{962F9FED-97B1-4FE8-B7EC-76F6BB3539E4}" srcOrd="0" destOrd="0" parTransId="{EFCB2531-1C44-433C-9A1D-F1CF7C0476D3}" sibTransId="{69EDC4BD-A6A2-4175-954A-ACDA60D477F9}"/>
    <dgm:cxn modelId="{D0F0E3D8-56BC-4540-924E-9B49BBE1FB39}" type="presOf" srcId="{74F8D02E-8D9A-49A2-9C85-FEB6E5947F93}" destId="{D80F53DA-076F-41E8-AC83-21F893554A42}" srcOrd="0" destOrd="0" presId="urn:microsoft.com/office/officeart/2005/8/layout/hierarchy3"/>
    <dgm:cxn modelId="{CFC94F9F-5EA6-4C21-AF99-E5DA3783DECB}" type="presOf" srcId="{BC64F9FB-E87F-426B-94BD-A1E62DA0C302}" destId="{727131D5-47B6-4E58-B04B-67B7AB6F942C}" srcOrd="0" destOrd="0" presId="urn:microsoft.com/office/officeart/2005/8/layout/hierarchy3"/>
    <dgm:cxn modelId="{49C601BA-22D4-488E-A96B-E9875FD63784}" type="presOf" srcId="{74F8D02E-8D9A-49A2-9C85-FEB6E5947F93}" destId="{16E805EF-B1D4-4BB3-9ED4-5820572227A8}" srcOrd="1" destOrd="0" presId="urn:microsoft.com/office/officeart/2005/8/layout/hierarchy3"/>
    <dgm:cxn modelId="{93443BBD-9B89-4988-8F4E-F108ABB4BC44}" type="presOf" srcId="{669E104D-3C9B-43A1-95B2-8C30D309329C}" destId="{37C7CABC-6B3B-4F3C-88E2-23ECAB7C6C5A}" srcOrd="0" destOrd="0" presId="urn:microsoft.com/office/officeart/2005/8/layout/hierarchy3"/>
    <dgm:cxn modelId="{C629D3B9-652C-48C9-9E4D-E18F3CB134E8}" srcId="{BEC18623-3FF5-43B4-BB5B-08E56249BBD3}" destId="{74F8D02E-8D9A-49A2-9C85-FEB6E5947F93}" srcOrd="1" destOrd="0" parTransId="{1030BF14-6553-47AA-91F3-6296CD6E645C}" sibTransId="{30F9C9E6-FE47-4108-9AB6-D7C9B7B7F9F1}"/>
    <dgm:cxn modelId="{0FC2C1D4-E7D8-4CF1-A049-EE1FB4A0FF6D}" type="presOf" srcId="{BEC18623-3FF5-43B4-BB5B-08E56249BBD3}" destId="{2CB4C3A3-02FC-42EA-ADD0-02A29ACDA2E6}" srcOrd="0" destOrd="0" presId="urn:microsoft.com/office/officeart/2005/8/layout/hierarchy3"/>
    <dgm:cxn modelId="{006FDFAC-2905-4F98-A18F-0C8131AAF736}" type="presOf" srcId="{962F9FED-97B1-4FE8-B7EC-76F6BB3539E4}" destId="{188A9D67-6F82-41B1-999E-489DEC0A0D18}" srcOrd="1" destOrd="0" presId="urn:microsoft.com/office/officeart/2005/8/layout/hierarchy3"/>
    <dgm:cxn modelId="{1E3E8AC2-F427-422E-AE3E-A3D075FC14F7}" srcId="{74F8D02E-8D9A-49A2-9C85-FEB6E5947F93}" destId="{9AD18B17-CDA1-4541-9112-F9CB814BB08B}" srcOrd="1" destOrd="0" parTransId="{BC64F9FB-E87F-426B-94BD-A1E62DA0C302}" sibTransId="{BA757FE6-94F2-4028-AB40-46AD86C307BB}"/>
    <dgm:cxn modelId="{EDA66C47-2F29-4159-8ECC-844498E1B4D5}" type="presOf" srcId="{C2CBC39E-4EF4-4244-8BB9-BDD1AB24FB5C}" destId="{53B98B06-4A89-4A07-84C9-6BA6F98D28B3}" srcOrd="0" destOrd="0" presId="urn:microsoft.com/office/officeart/2005/8/layout/hierarchy3"/>
    <dgm:cxn modelId="{E2ED0B17-299A-4D2E-AD93-3B6AFEDA780B}" type="presOf" srcId="{9AD18B17-CDA1-4541-9112-F9CB814BB08B}" destId="{994336E8-A93A-45B2-B703-862CB62C171D}" srcOrd="0" destOrd="0" presId="urn:microsoft.com/office/officeart/2005/8/layout/hierarchy3"/>
    <dgm:cxn modelId="{24CC753D-3575-4346-83CC-35AF52EFED2A}" srcId="{74F8D02E-8D9A-49A2-9C85-FEB6E5947F93}" destId="{B5B78995-0403-4E39-BAF7-F0A6EFB28CD3}" srcOrd="2" destOrd="0" parTransId="{51C0CEE7-8AE5-467B-B884-A3C7D6BFC37F}" sibTransId="{D798633A-5025-4111-86DF-C83D0EB1E0D4}"/>
    <dgm:cxn modelId="{5EE73639-1244-4BF5-878D-91346CAFE944}" srcId="{74F8D02E-8D9A-49A2-9C85-FEB6E5947F93}" destId="{797529AE-D785-4BF1-8B0A-B1A26A49368F}" srcOrd="0" destOrd="0" parTransId="{8D2B4E2D-251C-42C8-8096-8913769ACEA4}" sibTransId="{81404D14-4CC4-4556-9B8F-9DBC804CEB5A}"/>
    <dgm:cxn modelId="{51B81E51-48A6-4C1B-8366-3FED9EFBD086}" type="presOf" srcId="{51C0CEE7-8AE5-467B-B884-A3C7D6BFC37F}" destId="{FCB74422-C823-4DA9-9E67-7AD8345E49CE}" srcOrd="0" destOrd="0" presId="urn:microsoft.com/office/officeart/2005/8/layout/hierarchy3"/>
    <dgm:cxn modelId="{208BDF73-FB33-4DE1-9F24-9E4749F89A22}" srcId="{962F9FED-97B1-4FE8-B7EC-76F6BB3539E4}" destId="{0D1B4B8A-F561-4DAE-8485-CAA26AD288C1}" srcOrd="1" destOrd="0" parTransId="{C2CBC39E-4EF4-4244-8BB9-BDD1AB24FB5C}" sibTransId="{1417DF4A-7CD1-418B-9C76-D82FB3E065FB}"/>
    <dgm:cxn modelId="{B6A1ED5D-303C-4D75-AA93-64122F8814EB}" type="presOf" srcId="{8D2B4E2D-251C-42C8-8096-8913769ACEA4}" destId="{5A4F8D18-6DD1-45E8-863A-4B547F3022C5}" srcOrd="0" destOrd="0" presId="urn:microsoft.com/office/officeart/2005/8/layout/hierarchy3"/>
    <dgm:cxn modelId="{DF39D5C5-3DBA-4B84-83F1-1F61F91EDC81}" type="presOf" srcId="{962F9FED-97B1-4FE8-B7EC-76F6BB3539E4}" destId="{12295682-9556-4E82-AF44-DB346538BCBC}" srcOrd="0" destOrd="0" presId="urn:microsoft.com/office/officeart/2005/8/layout/hierarchy3"/>
    <dgm:cxn modelId="{C988B2D8-DCC1-4DD5-AC4F-0C55FEC9056D}" srcId="{962F9FED-97B1-4FE8-B7EC-76F6BB3539E4}" destId="{17EC84FD-E949-4F44-87E4-615184BAAE4C}" srcOrd="0" destOrd="0" parTransId="{669E104D-3C9B-43A1-95B2-8C30D309329C}" sibTransId="{AF978FA7-7A44-4475-AB6C-80D7BECE166E}"/>
    <dgm:cxn modelId="{7D69A598-263B-4057-A108-98B1BA0D6D3B}" type="presOf" srcId="{B5B78995-0403-4E39-BAF7-F0A6EFB28CD3}" destId="{3B2A284E-E3F6-4229-AA44-6DD87DB8B3E0}" srcOrd="0" destOrd="0" presId="urn:microsoft.com/office/officeart/2005/8/layout/hierarchy3"/>
    <dgm:cxn modelId="{826DAAC5-0F49-48CF-86CD-8C169E9C208A}" type="presOf" srcId="{17EC84FD-E949-4F44-87E4-615184BAAE4C}" destId="{A6F5E189-F2F1-45EC-B787-0EDCE9DDED4E}" srcOrd="0" destOrd="0" presId="urn:microsoft.com/office/officeart/2005/8/layout/hierarchy3"/>
    <dgm:cxn modelId="{86E38728-8614-4C47-A6C4-D688D9DAFE16}" type="presOf" srcId="{797529AE-D785-4BF1-8B0A-B1A26A49368F}" destId="{5D83115E-85A4-4404-9AE6-CD6AE9BB8CB9}" srcOrd="0" destOrd="0" presId="urn:microsoft.com/office/officeart/2005/8/layout/hierarchy3"/>
    <dgm:cxn modelId="{423B81C4-117E-4615-8182-13439DD58CFC}" type="presOf" srcId="{0D1B4B8A-F561-4DAE-8485-CAA26AD288C1}" destId="{82BE3112-CF8D-4FCB-8BB8-7DFE8F869E95}" srcOrd="0" destOrd="0" presId="urn:microsoft.com/office/officeart/2005/8/layout/hierarchy3"/>
    <dgm:cxn modelId="{5568FA43-CCC7-4A47-83C3-06DF67D3F3B8}" type="presParOf" srcId="{2CB4C3A3-02FC-42EA-ADD0-02A29ACDA2E6}" destId="{BA85EB1E-E749-43E4-AFBF-5C4BE331C5ED}" srcOrd="0" destOrd="0" presId="urn:microsoft.com/office/officeart/2005/8/layout/hierarchy3"/>
    <dgm:cxn modelId="{090EB923-9A8C-4065-A597-0A9781E89560}" type="presParOf" srcId="{BA85EB1E-E749-43E4-AFBF-5C4BE331C5ED}" destId="{05F29843-B8AE-40BF-848A-24830503A5C1}" srcOrd="0" destOrd="0" presId="urn:microsoft.com/office/officeart/2005/8/layout/hierarchy3"/>
    <dgm:cxn modelId="{84E84ECF-3240-4120-AA83-38B0B8644E42}" type="presParOf" srcId="{05F29843-B8AE-40BF-848A-24830503A5C1}" destId="{12295682-9556-4E82-AF44-DB346538BCBC}" srcOrd="0" destOrd="0" presId="urn:microsoft.com/office/officeart/2005/8/layout/hierarchy3"/>
    <dgm:cxn modelId="{9FC0A9AE-91D0-49F9-BB61-E63F34F6B99D}" type="presParOf" srcId="{05F29843-B8AE-40BF-848A-24830503A5C1}" destId="{188A9D67-6F82-41B1-999E-489DEC0A0D18}" srcOrd="1" destOrd="0" presId="urn:microsoft.com/office/officeart/2005/8/layout/hierarchy3"/>
    <dgm:cxn modelId="{30CF4C4F-8C36-464F-B046-C64933609091}" type="presParOf" srcId="{BA85EB1E-E749-43E4-AFBF-5C4BE331C5ED}" destId="{E64545D8-F7B9-4030-8AD4-03C77C8DB3E6}" srcOrd="1" destOrd="0" presId="urn:microsoft.com/office/officeart/2005/8/layout/hierarchy3"/>
    <dgm:cxn modelId="{D3FA812F-F2D3-4780-B61E-C041C639D29B}" type="presParOf" srcId="{E64545D8-F7B9-4030-8AD4-03C77C8DB3E6}" destId="{37C7CABC-6B3B-4F3C-88E2-23ECAB7C6C5A}" srcOrd="0" destOrd="0" presId="urn:microsoft.com/office/officeart/2005/8/layout/hierarchy3"/>
    <dgm:cxn modelId="{6C30B3B0-A988-4534-BC43-6D6161D6599E}" type="presParOf" srcId="{E64545D8-F7B9-4030-8AD4-03C77C8DB3E6}" destId="{A6F5E189-F2F1-45EC-B787-0EDCE9DDED4E}" srcOrd="1" destOrd="0" presId="urn:microsoft.com/office/officeart/2005/8/layout/hierarchy3"/>
    <dgm:cxn modelId="{89299215-F32B-4271-8151-93C964BA1F35}" type="presParOf" srcId="{E64545D8-F7B9-4030-8AD4-03C77C8DB3E6}" destId="{53B98B06-4A89-4A07-84C9-6BA6F98D28B3}" srcOrd="2" destOrd="0" presId="urn:microsoft.com/office/officeart/2005/8/layout/hierarchy3"/>
    <dgm:cxn modelId="{BA09A0AC-AE77-4C3C-B0E2-7FABB29A4AEE}" type="presParOf" srcId="{E64545D8-F7B9-4030-8AD4-03C77C8DB3E6}" destId="{82BE3112-CF8D-4FCB-8BB8-7DFE8F869E95}" srcOrd="3" destOrd="0" presId="urn:microsoft.com/office/officeart/2005/8/layout/hierarchy3"/>
    <dgm:cxn modelId="{00E1BDC4-68D3-48AC-9934-B7C494219560}" type="presParOf" srcId="{2CB4C3A3-02FC-42EA-ADD0-02A29ACDA2E6}" destId="{569AF498-3B08-428E-B274-7A232E8D590F}" srcOrd="1" destOrd="0" presId="urn:microsoft.com/office/officeart/2005/8/layout/hierarchy3"/>
    <dgm:cxn modelId="{D0EBBDCF-9769-4E35-A8AA-BBB9FD7ED724}" type="presParOf" srcId="{569AF498-3B08-428E-B274-7A232E8D590F}" destId="{4B9C4607-67AF-4B5F-9EF7-8702D9832728}" srcOrd="0" destOrd="0" presId="urn:microsoft.com/office/officeart/2005/8/layout/hierarchy3"/>
    <dgm:cxn modelId="{D15F319A-CE51-4C85-98E7-991420485B27}" type="presParOf" srcId="{4B9C4607-67AF-4B5F-9EF7-8702D9832728}" destId="{D80F53DA-076F-41E8-AC83-21F893554A42}" srcOrd="0" destOrd="0" presId="urn:microsoft.com/office/officeart/2005/8/layout/hierarchy3"/>
    <dgm:cxn modelId="{E8C95AE0-C29C-4333-B00A-AD3A19EDC348}" type="presParOf" srcId="{4B9C4607-67AF-4B5F-9EF7-8702D9832728}" destId="{16E805EF-B1D4-4BB3-9ED4-5820572227A8}" srcOrd="1" destOrd="0" presId="urn:microsoft.com/office/officeart/2005/8/layout/hierarchy3"/>
    <dgm:cxn modelId="{DC38BEDE-DC0E-497E-9E80-D2762149612B}" type="presParOf" srcId="{569AF498-3B08-428E-B274-7A232E8D590F}" destId="{3B212068-377C-4D5B-88E2-BC041A74A7D5}" srcOrd="1" destOrd="0" presId="urn:microsoft.com/office/officeart/2005/8/layout/hierarchy3"/>
    <dgm:cxn modelId="{D8A70111-A0C4-4F1A-BC6B-28CBF2D3CEF2}" type="presParOf" srcId="{3B212068-377C-4D5B-88E2-BC041A74A7D5}" destId="{5A4F8D18-6DD1-45E8-863A-4B547F3022C5}" srcOrd="0" destOrd="0" presId="urn:microsoft.com/office/officeart/2005/8/layout/hierarchy3"/>
    <dgm:cxn modelId="{1AF0D1A6-B4DA-4324-B2D9-88755D5D7D6D}" type="presParOf" srcId="{3B212068-377C-4D5B-88E2-BC041A74A7D5}" destId="{5D83115E-85A4-4404-9AE6-CD6AE9BB8CB9}" srcOrd="1" destOrd="0" presId="urn:microsoft.com/office/officeart/2005/8/layout/hierarchy3"/>
    <dgm:cxn modelId="{1864FA57-FBF8-47C9-AD57-FB1D946E5DBA}" type="presParOf" srcId="{3B212068-377C-4D5B-88E2-BC041A74A7D5}" destId="{727131D5-47B6-4E58-B04B-67B7AB6F942C}" srcOrd="2" destOrd="0" presId="urn:microsoft.com/office/officeart/2005/8/layout/hierarchy3"/>
    <dgm:cxn modelId="{6824D3EC-AA61-453B-BB4D-8467F8CD38C8}" type="presParOf" srcId="{3B212068-377C-4D5B-88E2-BC041A74A7D5}" destId="{994336E8-A93A-45B2-B703-862CB62C171D}" srcOrd="3" destOrd="0" presId="urn:microsoft.com/office/officeart/2005/8/layout/hierarchy3"/>
    <dgm:cxn modelId="{4EA7E539-2B27-4DC5-A4D3-2ABB80F9761B}" type="presParOf" srcId="{3B212068-377C-4D5B-88E2-BC041A74A7D5}" destId="{FCB74422-C823-4DA9-9E67-7AD8345E49CE}" srcOrd="4" destOrd="0" presId="urn:microsoft.com/office/officeart/2005/8/layout/hierarchy3"/>
    <dgm:cxn modelId="{FDACDC37-A8F3-4369-9EC1-45C6BF926875}" type="presParOf" srcId="{3B212068-377C-4D5B-88E2-BC041A74A7D5}" destId="{3B2A284E-E3F6-4229-AA44-6DD87DB8B3E0}" srcOrd="5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56D16-761A-4FB6-A13F-B9768998DDFE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BAEA999-1DB1-45EA-879A-253BB216A185}">
      <dgm:prSet phldrT="[Текст]" custT="1"/>
      <dgm:spPr/>
      <dgm:t>
        <a:bodyPr/>
        <a:lstStyle/>
        <a:p>
          <a:r>
            <a:rPr lang="en-US" sz="4000" smtClean="0">
              <a:latin typeface="Times New Roman" pitchFamily="18" charset="0"/>
              <a:cs typeface="Times New Roman" pitchFamily="18" charset="0"/>
            </a:rPr>
            <a:t>Tovush tushishi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4A56B92C-4EC2-4B0C-AC49-120C170636FB}" type="parTrans" cxnId="{75C79ED1-C7CE-4934-9F44-6D6A726024F3}">
      <dgm:prSet/>
      <dgm:spPr/>
      <dgm:t>
        <a:bodyPr/>
        <a:lstStyle/>
        <a:p>
          <a:endParaRPr lang="ru-RU"/>
        </a:p>
      </dgm:t>
    </dgm:pt>
    <dgm:pt modelId="{425ADA73-D715-4097-A39D-65386E6B22CF}" type="sibTrans" cxnId="{75C79ED1-C7CE-4934-9F44-6D6A726024F3}">
      <dgm:prSet/>
      <dgm:spPr/>
      <dgm:t>
        <a:bodyPr/>
        <a:lstStyle/>
        <a:p>
          <a:endParaRPr lang="ru-RU"/>
        </a:p>
      </dgm:t>
    </dgm:pt>
    <dgm:pt modelId="{9DF82C9A-72ED-4933-AADB-12BC689E35DA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mening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mahallam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me</a:t>
          </a:r>
          <a:r>
            <a: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 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ning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9595DC3-F277-4B0B-BD56-D69AD90C1E34}" type="parTrans" cxnId="{847C68F1-0805-4AB8-B615-896370430E59}">
      <dgm:prSet/>
      <dgm:spPr/>
      <dgm:t>
        <a:bodyPr/>
        <a:lstStyle/>
        <a:p>
          <a:endParaRPr lang="ru-RU"/>
        </a:p>
      </dgm:t>
    </dgm:pt>
    <dgm:pt modelId="{21CBBFAC-C86D-40E1-AD4E-6175DB3BF042}" type="sibTrans" cxnId="{847C68F1-0805-4AB8-B615-896370430E59}">
      <dgm:prSet/>
      <dgm:spPr/>
      <dgm:t>
        <a:bodyPr/>
        <a:lstStyle/>
        <a:p>
          <a:endParaRPr lang="ru-RU"/>
        </a:p>
      </dgm:t>
    </dgm:pt>
    <dgm:pt modelId="{38B27A59-6535-420D-BCA1-CE51281FD6FC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sening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uying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se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+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ning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8E528F33-FC6A-4DEA-9DBB-3688A607BDD1}" type="parTrans" cxnId="{949125BF-1576-4924-84E7-AD1124F06067}">
      <dgm:prSet/>
      <dgm:spPr/>
      <dgm:t>
        <a:bodyPr/>
        <a:lstStyle/>
        <a:p>
          <a:endParaRPr lang="ru-RU"/>
        </a:p>
      </dgm:t>
    </dgm:pt>
    <dgm:pt modelId="{A50E232F-0267-472C-AD8A-2AFB95333876}" type="sibTrans" cxnId="{949125BF-1576-4924-84E7-AD1124F06067}">
      <dgm:prSet/>
      <dgm:spPr/>
      <dgm:t>
        <a:bodyPr/>
        <a:lstStyle/>
        <a:p>
          <a:endParaRPr lang="ru-RU"/>
        </a:p>
      </dgm:t>
    </dgm:pt>
    <dgm:pt modelId="{39EB6D03-338D-4CE8-96FE-1DBF02B9C9F5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Tovush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ortishi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7A7AB7AD-07AE-4096-A880-D20CD4BEBC62}" type="parTrans" cxnId="{F249AB46-C5ED-4C6A-A8FE-0A68860D208B}">
      <dgm:prSet/>
      <dgm:spPr/>
      <dgm:t>
        <a:bodyPr/>
        <a:lstStyle/>
        <a:p>
          <a:endParaRPr lang="ru-RU"/>
        </a:p>
      </dgm:t>
    </dgm:pt>
    <dgm:pt modelId="{5AE8AD0F-BD5F-43D4-BB5B-46250E814E99}" type="sibTrans" cxnId="{F249AB46-C5ED-4C6A-A8FE-0A68860D208B}">
      <dgm:prSet/>
      <dgm:spPr/>
      <dgm:t>
        <a:bodyPr/>
        <a:lstStyle/>
        <a:p>
          <a:endParaRPr lang="ru-RU"/>
        </a:p>
      </dgm:t>
    </dgm:pt>
    <dgm:pt modelId="{2F2B8B44-A259-4FA8-A5EF-58EABFB85EDE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unga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qara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u +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ga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=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u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ga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28D569AB-AA7E-4599-AF0E-9B6B2B510B1B}" type="parTrans" cxnId="{E2CC8A5B-4DDA-4AF4-A9B5-DBDFC8AA2C2F}">
      <dgm:prSet/>
      <dgm:spPr/>
      <dgm:t>
        <a:bodyPr/>
        <a:lstStyle/>
        <a:p>
          <a:endParaRPr lang="ru-RU"/>
        </a:p>
      </dgm:t>
    </dgm:pt>
    <dgm:pt modelId="{CFED2392-E31E-4EB4-9B3C-E416269D059A}" type="sibTrans" cxnId="{E2CC8A5B-4DDA-4AF4-A9B5-DBDFC8AA2C2F}">
      <dgm:prSet/>
      <dgm:spPr/>
      <dgm:t>
        <a:bodyPr/>
        <a:lstStyle/>
        <a:p>
          <a:endParaRPr lang="ru-RU"/>
        </a:p>
      </dgm:t>
    </dgm:pt>
    <dgm:pt modelId="{38156595-3171-4930-98DB-F6156181A42D}">
      <dgm:prSet phldrT="[Текст]" custT="1"/>
      <dgm:spPr/>
      <dgm:t>
        <a:bodyPr/>
        <a:lstStyle/>
        <a:p>
          <a:pPr algn="l"/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shunga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keldim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shu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+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ga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=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shu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ga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391BB146-1891-46F6-A1C8-84BF58BF7883}" type="parTrans" cxnId="{B6063BE6-54AF-4EA9-8E54-35268504C1B0}">
      <dgm:prSet/>
      <dgm:spPr/>
      <dgm:t>
        <a:bodyPr/>
        <a:lstStyle/>
        <a:p>
          <a:endParaRPr lang="ru-RU"/>
        </a:p>
      </dgm:t>
    </dgm:pt>
    <dgm:pt modelId="{9F19537B-2AA9-416B-A729-4C7EBBC4B797}" type="sibTrans" cxnId="{B6063BE6-54AF-4EA9-8E54-35268504C1B0}">
      <dgm:prSet/>
      <dgm:spPr/>
      <dgm:t>
        <a:bodyPr/>
        <a:lstStyle/>
        <a:p>
          <a:endParaRPr lang="ru-RU"/>
        </a:p>
      </dgm:t>
    </dgm:pt>
    <dgm:pt modelId="{1C96DC4C-8D07-4519-B9BB-7E52A83032A8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Tovush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almashishi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8E1B2952-9B95-4270-81E1-8A494AA0C283}" type="parTrans" cxnId="{A25AF56B-6FA1-4014-8209-FADA64857F04}">
      <dgm:prSet/>
      <dgm:spPr/>
      <dgm:t>
        <a:bodyPr/>
        <a:lstStyle/>
        <a:p>
          <a:endParaRPr lang="ru-RU"/>
        </a:p>
      </dgm:t>
    </dgm:pt>
    <dgm:pt modelId="{F208A4A1-A7D4-4D88-8D3D-7E63048A1A4E}" type="sibTrans" cxnId="{A25AF56B-6FA1-4014-8209-FADA64857F04}">
      <dgm:prSet/>
      <dgm:spPr/>
      <dgm:t>
        <a:bodyPr/>
        <a:lstStyle/>
        <a:p>
          <a:endParaRPr lang="ru-RU"/>
        </a:p>
      </dgm:t>
    </dgm:pt>
    <dgm:pt modelId="{B6BE4068-D462-492A-979B-43FAD48763D6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sanoq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san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+ q =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san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q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3A6383E0-FFFA-4499-BC51-1B88F0547F2E}" type="parTrans" cxnId="{E31CB2EF-B1C0-43C1-98A1-A753B2E0839B}">
      <dgm:prSet/>
      <dgm:spPr/>
      <dgm:t>
        <a:bodyPr/>
        <a:lstStyle/>
        <a:p>
          <a:endParaRPr lang="ru-RU"/>
        </a:p>
      </dgm:t>
    </dgm:pt>
    <dgm:pt modelId="{E7CA9C59-83BB-46D5-9D71-FC743C12AC92}" type="sibTrans" cxnId="{E31CB2EF-B1C0-43C1-98A1-A753B2E0839B}">
      <dgm:prSet/>
      <dgm:spPr/>
      <dgm:t>
        <a:bodyPr/>
        <a:lstStyle/>
        <a:p>
          <a:endParaRPr lang="ru-RU"/>
        </a:p>
      </dgm:t>
    </dgm:pt>
    <dgm:pt modelId="{01740402-8BBB-49E1-B1F0-22E95F586B36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qayroq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qayr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+ q =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qayr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q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D289CAA2-E557-47AB-A5F5-2AC3740FF725}" type="parTrans" cxnId="{93D8D7C2-D4F8-4079-B1B7-63440C64456C}">
      <dgm:prSet/>
      <dgm:spPr/>
      <dgm:t>
        <a:bodyPr/>
        <a:lstStyle/>
        <a:p>
          <a:endParaRPr lang="ru-RU"/>
        </a:p>
      </dgm:t>
    </dgm:pt>
    <dgm:pt modelId="{04CE66BB-E75C-458C-89F1-F9188534CB3C}" type="sibTrans" cxnId="{93D8D7C2-D4F8-4079-B1B7-63440C64456C}">
      <dgm:prSet/>
      <dgm:spPr/>
      <dgm:t>
        <a:bodyPr/>
        <a:lstStyle/>
        <a:p>
          <a:endParaRPr lang="ru-RU"/>
        </a:p>
      </dgm:t>
    </dgm:pt>
    <dgm:pt modelId="{0A092BA4-62CC-4D73-9360-D64E384CDD64}" type="pres">
      <dgm:prSet presAssocID="{81C56D16-761A-4FB6-A13F-B9768998DDF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0D6352-2D59-43D8-868C-6A5B7828A385}" type="pres">
      <dgm:prSet presAssocID="{5BAEA999-1DB1-45EA-879A-253BB216A185}" presName="compNode" presStyleCnt="0"/>
      <dgm:spPr/>
    </dgm:pt>
    <dgm:pt modelId="{72A5EE51-ABAD-4D46-8754-8DEB79382F0F}" type="pres">
      <dgm:prSet presAssocID="{5BAEA999-1DB1-45EA-879A-253BB216A185}" presName="aNode" presStyleLbl="bgShp" presStyleIdx="0" presStyleCnt="3" custScaleX="116197"/>
      <dgm:spPr/>
      <dgm:t>
        <a:bodyPr/>
        <a:lstStyle/>
        <a:p>
          <a:endParaRPr lang="ru-RU"/>
        </a:p>
      </dgm:t>
    </dgm:pt>
    <dgm:pt modelId="{041D26E2-C2C0-467B-B70A-5F8AEEE1C989}" type="pres">
      <dgm:prSet presAssocID="{5BAEA999-1DB1-45EA-879A-253BB216A185}" presName="textNode" presStyleLbl="bgShp" presStyleIdx="0" presStyleCnt="3"/>
      <dgm:spPr/>
      <dgm:t>
        <a:bodyPr/>
        <a:lstStyle/>
        <a:p>
          <a:endParaRPr lang="ru-RU"/>
        </a:p>
      </dgm:t>
    </dgm:pt>
    <dgm:pt modelId="{38A3F797-BBDE-4C59-A2A1-B288191B69A7}" type="pres">
      <dgm:prSet presAssocID="{5BAEA999-1DB1-45EA-879A-253BB216A185}" presName="compChildNode" presStyleCnt="0"/>
      <dgm:spPr/>
    </dgm:pt>
    <dgm:pt modelId="{7316A857-B04B-409F-8BE4-4E650D2AF939}" type="pres">
      <dgm:prSet presAssocID="{5BAEA999-1DB1-45EA-879A-253BB216A185}" presName="theInnerList" presStyleCnt="0"/>
      <dgm:spPr/>
    </dgm:pt>
    <dgm:pt modelId="{1E9DDE83-00A1-4FB0-A2DC-95DE66781C51}" type="pres">
      <dgm:prSet presAssocID="{9DF82C9A-72ED-4933-AADB-12BC689E35DA}" presName="childNode" presStyleLbl="node1" presStyleIdx="0" presStyleCnt="6" custScaleX="117602" custScaleY="17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3C1F8-7CDA-42EA-89F5-F0BD213AB57D}" type="pres">
      <dgm:prSet presAssocID="{9DF82C9A-72ED-4933-AADB-12BC689E35DA}" presName="aSpace2" presStyleCnt="0"/>
      <dgm:spPr/>
    </dgm:pt>
    <dgm:pt modelId="{5C26AF2B-54E9-4B85-9790-2BF6C82D3A98}" type="pres">
      <dgm:prSet presAssocID="{38B27A59-6535-420D-BCA1-CE51281FD6FC}" presName="childNode" presStyleLbl="node1" presStyleIdx="1" presStyleCnt="6" custScaleX="117602" custScaleY="19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2D337-9DE6-412C-85C8-6A48CE935C43}" type="pres">
      <dgm:prSet presAssocID="{5BAEA999-1DB1-45EA-879A-253BB216A185}" presName="aSpace" presStyleCnt="0"/>
      <dgm:spPr/>
    </dgm:pt>
    <dgm:pt modelId="{3766B1A7-9D5F-47A9-A722-D4BE2A5BE10D}" type="pres">
      <dgm:prSet presAssocID="{39EB6D03-338D-4CE8-96FE-1DBF02B9C9F5}" presName="compNode" presStyleCnt="0"/>
      <dgm:spPr/>
    </dgm:pt>
    <dgm:pt modelId="{579AB61A-C172-4815-B792-E49D07495FDA}" type="pres">
      <dgm:prSet presAssocID="{39EB6D03-338D-4CE8-96FE-1DBF02B9C9F5}" presName="aNode" presStyleLbl="bgShp" presStyleIdx="1" presStyleCnt="3" custScaleX="113975"/>
      <dgm:spPr/>
      <dgm:t>
        <a:bodyPr/>
        <a:lstStyle/>
        <a:p>
          <a:endParaRPr lang="ru-RU"/>
        </a:p>
      </dgm:t>
    </dgm:pt>
    <dgm:pt modelId="{B8BF4899-9C3B-4706-A89C-E4EC04D671DD}" type="pres">
      <dgm:prSet presAssocID="{39EB6D03-338D-4CE8-96FE-1DBF02B9C9F5}" presName="textNode" presStyleLbl="bgShp" presStyleIdx="1" presStyleCnt="3"/>
      <dgm:spPr/>
      <dgm:t>
        <a:bodyPr/>
        <a:lstStyle/>
        <a:p>
          <a:endParaRPr lang="ru-RU"/>
        </a:p>
      </dgm:t>
    </dgm:pt>
    <dgm:pt modelId="{9637F03D-8773-4660-9C31-915A0EC81819}" type="pres">
      <dgm:prSet presAssocID="{39EB6D03-338D-4CE8-96FE-1DBF02B9C9F5}" presName="compChildNode" presStyleCnt="0"/>
      <dgm:spPr/>
    </dgm:pt>
    <dgm:pt modelId="{563DEE8A-FF5C-481E-A402-C73D0D231BC1}" type="pres">
      <dgm:prSet presAssocID="{39EB6D03-338D-4CE8-96FE-1DBF02B9C9F5}" presName="theInnerList" presStyleCnt="0"/>
      <dgm:spPr/>
    </dgm:pt>
    <dgm:pt modelId="{235D4D70-5CB0-4BCA-B34B-9DF675604D6C}" type="pres">
      <dgm:prSet presAssocID="{2F2B8B44-A259-4FA8-A5EF-58EABFB85EDE}" presName="childNode" presStyleLbl="node1" presStyleIdx="2" presStyleCnt="6" custScaleX="119902" custScaleY="166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1E551-4ED4-46B2-A1EA-501AB5539308}" type="pres">
      <dgm:prSet presAssocID="{2F2B8B44-A259-4FA8-A5EF-58EABFB85EDE}" presName="aSpace2" presStyleCnt="0"/>
      <dgm:spPr/>
    </dgm:pt>
    <dgm:pt modelId="{E8F6152E-9C72-4B4A-9B72-0C2E138804BF}" type="pres">
      <dgm:prSet presAssocID="{38156595-3171-4930-98DB-F6156181A42D}" presName="childNode" presStyleLbl="node1" presStyleIdx="3" presStyleCnt="6" custScaleX="120248" custScaleY="205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5B81F-3560-4BFC-B996-7E1E8980E7EC}" type="pres">
      <dgm:prSet presAssocID="{39EB6D03-338D-4CE8-96FE-1DBF02B9C9F5}" presName="aSpace" presStyleCnt="0"/>
      <dgm:spPr/>
    </dgm:pt>
    <dgm:pt modelId="{C58BE389-2A4F-4387-BF13-E7B2EA9F3A5E}" type="pres">
      <dgm:prSet presAssocID="{1C96DC4C-8D07-4519-B9BB-7E52A83032A8}" presName="compNode" presStyleCnt="0"/>
      <dgm:spPr/>
    </dgm:pt>
    <dgm:pt modelId="{7AC62A41-9E0D-4C26-81B8-143B555CEA0D}" type="pres">
      <dgm:prSet presAssocID="{1C96DC4C-8D07-4519-B9BB-7E52A83032A8}" presName="aNode" presStyleLbl="bgShp" presStyleIdx="2" presStyleCnt="3" custScaleX="111484"/>
      <dgm:spPr/>
      <dgm:t>
        <a:bodyPr/>
        <a:lstStyle/>
        <a:p>
          <a:endParaRPr lang="ru-RU"/>
        </a:p>
      </dgm:t>
    </dgm:pt>
    <dgm:pt modelId="{30ECF6E9-434E-40BD-B750-ECA9C408E711}" type="pres">
      <dgm:prSet presAssocID="{1C96DC4C-8D07-4519-B9BB-7E52A83032A8}" presName="textNode" presStyleLbl="bgShp" presStyleIdx="2" presStyleCnt="3"/>
      <dgm:spPr/>
      <dgm:t>
        <a:bodyPr/>
        <a:lstStyle/>
        <a:p>
          <a:endParaRPr lang="ru-RU"/>
        </a:p>
      </dgm:t>
    </dgm:pt>
    <dgm:pt modelId="{AD9D5356-B355-4CE9-8919-A395B58B540D}" type="pres">
      <dgm:prSet presAssocID="{1C96DC4C-8D07-4519-B9BB-7E52A83032A8}" presName="compChildNode" presStyleCnt="0"/>
      <dgm:spPr/>
    </dgm:pt>
    <dgm:pt modelId="{20DBF54D-3102-493A-9F13-9FCF7BE28B84}" type="pres">
      <dgm:prSet presAssocID="{1C96DC4C-8D07-4519-B9BB-7E52A83032A8}" presName="theInnerList" presStyleCnt="0"/>
      <dgm:spPr/>
    </dgm:pt>
    <dgm:pt modelId="{81CDCDC2-4C28-4866-8794-4F0F1B2BB8F9}" type="pres">
      <dgm:prSet presAssocID="{B6BE4068-D462-492A-979B-43FAD48763D6}" presName="childNode" presStyleLbl="node1" presStyleIdx="4" presStyleCnt="6" custScaleX="112221" custScaleY="2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68534-4531-4971-B5D9-F8025B280816}" type="pres">
      <dgm:prSet presAssocID="{B6BE4068-D462-492A-979B-43FAD48763D6}" presName="aSpace2" presStyleCnt="0"/>
      <dgm:spPr/>
    </dgm:pt>
    <dgm:pt modelId="{4067C265-3192-47C7-9492-0925109944E0}" type="pres">
      <dgm:prSet presAssocID="{01740402-8BBB-49E1-B1F0-22E95F586B36}" presName="childNode" presStyleLbl="node1" presStyleIdx="5" presStyleCnt="6" custScaleX="109948" custScaleY="259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DA1B29-886E-4C37-A898-841CC23D7787}" type="presOf" srcId="{B6BE4068-D462-492A-979B-43FAD48763D6}" destId="{81CDCDC2-4C28-4866-8794-4F0F1B2BB8F9}" srcOrd="0" destOrd="0" presId="urn:microsoft.com/office/officeart/2005/8/layout/lProcess2"/>
    <dgm:cxn modelId="{A25AF56B-6FA1-4014-8209-FADA64857F04}" srcId="{81C56D16-761A-4FB6-A13F-B9768998DDFE}" destId="{1C96DC4C-8D07-4519-B9BB-7E52A83032A8}" srcOrd="2" destOrd="0" parTransId="{8E1B2952-9B95-4270-81E1-8A494AA0C283}" sibTransId="{F208A4A1-A7D4-4D88-8D3D-7E63048A1A4E}"/>
    <dgm:cxn modelId="{FB16A494-5016-42E4-959F-0ECE7313C9B4}" type="presOf" srcId="{38156595-3171-4930-98DB-F6156181A42D}" destId="{E8F6152E-9C72-4B4A-9B72-0C2E138804BF}" srcOrd="0" destOrd="0" presId="urn:microsoft.com/office/officeart/2005/8/layout/lProcess2"/>
    <dgm:cxn modelId="{39AE9B0A-CCF3-4473-AA99-DC48159327D0}" type="presOf" srcId="{38B27A59-6535-420D-BCA1-CE51281FD6FC}" destId="{5C26AF2B-54E9-4B85-9790-2BF6C82D3A98}" srcOrd="0" destOrd="0" presId="urn:microsoft.com/office/officeart/2005/8/layout/lProcess2"/>
    <dgm:cxn modelId="{847C68F1-0805-4AB8-B615-896370430E59}" srcId="{5BAEA999-1DB1-45EA-879A-253BB216A185}" destId="{9DF82C9A-72ED-4933-AADB-12BC689E35DA}" srcOrd="0" destOrd="0" parTransId="{19595DC3-F277-4B0B-BD56-D69AD90C1E34}" sibTransId="{21CBBFAC-C86D-40E1-AD4E-6175DB3BF042}"/>
    <dgm:cxn modelId="{E2CC8A5B-4DDA-4AF4-A9B5-DBDFC8AA2C2F}" srcId="{39EB6D03-338D-4CE8-96FE-1DBF02B9C9F5}" destId="{2F2B8B44-A259-4FA8-A5EF-58EABFB85EDE}" srcOrd="0" destOrd="0" parTransId="{28D569AB-AA7E-4599-AF0E-9B6B2B510B1B}" sibTransId="{CFED2392-E31E-4EB4-9B3C-E416269D059A}"/>
    <dgm:cxn modelId="{B5F21076-9757-4EF0-9E4D-EA01FB4B8909}" type="presOf" srcId="{39EB6D03-338D-4CE8-96FE-1DBF02B9C9F5}" destId="{B8BF4899-9C3B-4706-A89C-E4EC04D671DD}" srcOrd="1" destOrd="0" presId="urn:microsoft.com/office/officeart/2005/8/layout/lProcess2"/>
    <dgm:cxn modelId="{B6063BE6-54AF-4EA9-8E54-35268504C1B0}" srcId="{39EB6D03-338D-4CE8-96FE-1DBF02B9C9F5}" destId="{38156595-3171-4930-98DB-F6156181A42D}" srcOrd="1" destOrd="0" parTransId="{391BB146-1891-46F6-A1C8-84BF58BF7883}" sibTransId="{9F19537B-2AA9-416B-A729-4C7EBBC4B797}"/>
    <dgm:cxn modelId="{F617BCAF-5B8D-4D49-BAED-6571E148FD6B}" type="presOf" srcId="{5BAEA999-1DB1-45EA-879A-253BB216A185}" destId="{041D26E2-C2C0-467B-B70A-5F8AEEE1C989}" srcOrd="1" destOrd="0" presId="urn:microsoft.com/office/officeart/2005/8/layout/lProcess2"/>
    <dgm:cxn modelId="{8B669A8D-F3CF-4B13-8CA0-F9548327B458}" type="presOf" srcId="{2F2B8B44-A259-4FA8-A5EF-58EABFB85EDE}" destId="{235D4D70-5CB0-4BCA-B34B-9DF675604D6C}" srcOrd="0" destOrd="0" presId="urn:microsoft.com/office/officeart/2005/8/layout/lProcess2"/>
    <dgm:cxn modelId="{949125BF-1576-4924-84E7-AD1124F06067}" srcId="{5BAEA999-1DB1-45EA-879A-253BB216A185}" destId="{38B27A59-6535-420D-BCA1-CE51281FD6FC}" srcOrd="1" destOrd="0" parTransId="{8E528F33-FC6A-4DEA-9DBB-3688A607BDD1}" sibTransId="{A50E232F-0267-472C-AD8A-2AFB95333876}"/>
    <dgm:cxn modelId="{F249AB46-C5ED-4C6A-A8FE-0A68860D208B}" srcId="{81C56D16-761A-4FB6-A13F-B9768998DDFE}" destId="{39EB6D03-338D-4CE8-96FE-1DBF02B9C9F5}" srcOrd="1" destOrd="0" parTransId="{7A7AB7AD-07AE-4096-A880-D20CD4BEBC62}" sibTransId="{5AE8AD0F-BD5F-43D4-BB5B-46250E814E99}"/>
    <dgm:cxn modelId="{2024F135-D12B-4AFB-A698-1F2A1C4D31C7}" type="presOf" srcId="{81C56D16-761A-4FB6-A13F-B9768998DDFE}" destId="{0A092BA4-62CC-4D73-9360-D64E384CDD64}" srcOrd="0" destOrd="0" presId="urn:microsoft.com/office/officeart/2005/8/layout/lProcess2"/>
    <dgm:cxn modelId="{1A5FB2E2-FF33-4B7F-8B0E-CC03D7299C39}" type="presOf" srcId="{39EB6D03-338D-4CE8-96FE-1DBF02B9C9F5}" destId="{579AB61A-C172-4815-B792-E49D07495FDA}" srcOrd="0" destOrd="0" presId="urn:microsoft.com/office/officeart/2005/8/layout/lProcess2"/>
    <dgm:cxn modelId="{75C79ED1-C7CE-4934-9F44-6D6A726024F3}" srcId="{81C56D16-761A-4FB6-A13F-B9768998DDFE}" destId="{5BAEA999-1DB1-45EA-879A-253BB216A185}" srcOrd="0" destOrd="0" parTransId="{4A56B92C-4EC2-4B0C-AC49-120C170636FB}" sibTransId="{425ADA73-D715-4097-A39D-65386E6B22CF}"/>
    <dgm:cxn modelId="{3D968E53-24CA-4FB4-97F0-3E449F30EC06}" type="presOf" srcId="{5BAEA999-1DB1-45EA-879A-253BB216A185}" destId="{72A5EE51-ABAD-4D46-8754-8DEB79382F0F}" srcOrd="0" destOrd="0" presId="urn:microsoft.com/office/officeart/2005/8/layout/lProcess2"/>
    <dgm:cxn modelId="{D63519B0-79B4-422A-892E-FE61E2E6AAD9}" type="presOf" srcId="{1C96DC4C-8D07-4519-B9BB-7E52A83032A8}" destId="{30ECF6E9-434E-40BD-B750-ECA9C408E711}" srcOrd="1" destOrd="0" presId="urn:microsoft.com/office/officeart/2005/8/layout/lProcess2"/>
    <dgm:cxn modelId="{A167A362-A108-4434-8DF0-819C32721384}" type="presOf" srcId="{9DF82C9A-72ED-4933-AADB-12BC689E35DA}" destId="{1E9DDE83-00A1-4FB0-A2DC-95DE66781C51}" srcOrd="0" destOrd="0" presId="urn:microsoft.com/office/officeart/2005/8/layout/lProcess2"/>
    <dgm:cxn modelId="{E76CABD2-677E-408D-8818-D59B345E1BA8}" type="presOf" srcId="{1C96DC4C-8D07-4519-B9BB-7E52A83032A8}" destId="{7AC62A41-9E0D-4C26-81B8-143B555CEA0D}" srcOrd="0" destOrd="0" presId="urn:microsoft.com/office/officeart/2005/8/layout/lProcess2"/>
    <dgm:cxn modelId="{A6A35A64-936B-4B14-86B5-DE551CA47FAD}" type="presOf" srcId="{01740402-8BBB-49E1-B1F0-22E95F586B36}" destId="{4067C265-3192-47C7-9492-0925109944E0}" srcOrd="0" destOrd="0" presId="urn:microsoft.com/office/officeart/2005/8/layout/lProcess2"/>
    <dgm:cxn modelId="{93D8D7C2-D4F8-4079-B1B7-63440C64456C}" srcId="{1C96DC4C-8D07-4519-B9BB-7E52A83032A8}" destId="{01740402-8BBB-49E1-B1F0-22E95F586B36}" srcOrd="1" destOrd="0" parTransId="{D289CAA2-E557-47AB-A5F5-2AC3740FF725}" sibTransId="{04CE66BB-E75C-458C-89F1-F9188534CB3C}"/>
    <dgm:cxn modelId="{E31CB2EF-B1C0-43C1-98A1-A753B2E0839B}" srcId="{1C96DC4C-8D07-4519-B9BB-7E52A83032A8}" destId="{B6BE4068-D462-492A-979B-43FAD48763D6}" srcOrd="0" destOrd="0" parTransId="{3A6383E0-FFFA-4499-BC51-1B88F0547F2E}" sibTransId="{E7CA9C59-83BB-46D5-9D71-FC743C12AC92}"/>
    <dgm:cxn modelId="{898A66E8-2C49-431C-9CDA-E9C8EB16BE71}" type="presParOf" srcId="{0A092BA4-62CC-4D73-9360-D64E384CDD64}" destId="{9A0D6352-2D59-43D8-868C-6A5B7828A385}" srcOrd="0" destOrd="0" presId="urn:microsoft.com/office/officeart/2005/8/layout/lProcess2"/>
    <dgm:cxn modelId="{0683F44A-0635-47EB-A04D-A1C1F0C904E8}" type="presParOf" srcId="{9A0D6352-2D59-43D8-868C-6A5B7828A385}" destId="{72A5EE51-ABAD-4D46-8754-8DEB79382F0F}" srcOrd="0" destOrd="0" presId="urn:microsoft.com/office/officeart/2005/8/layout/lProcess2"/>
    <dgm:cxn modelId="{8874BEA0-72B5-4AB8-B794-6F4CE646D16C}" type="presParOf" srcId="{9A0D6352-2D59-43D8-868C-6A5B7828A385}" destId="{041D26E2-C2C0-467B-B70A-5F8AEEE1C989}" srcOrd="1" destOrd="0" presId="urn:microsoft.com/office/officeart/2005/8/layout/lProcess2"/>
    <dgm:cxn modelId="{256A9ACD-EC49-435B-8206-77C1EB808D11}" type="presParOf" srcId="{9A0D6352-2D59-43D8-868C-6A5B7828A385}" destId="{38A3F797-BBDE-4C59-A2A1-B288191B69A7}" srcOrd="2" destOrd="0" presId="urn:microsoft.com/office/officeart/2005/8/layout/lProcess2"/>
    <dgm:cxn modelId="{9828DD7A-2DDC-4203-8FB4-9155B512B857}" type="presParOf" srcId="{38A3F797-BBDE-4C59-A2A1-B288191B69A7}" destId="{7316A857-B04B-409F-8BE4-4E650D2AF939}" srcOrd="0" destOrd="0" presId="urn:microsoft.com/office/officeart/2005/8/layout/lProcess2"/>
    <dgm:cxn modelId="{207FDFEA-A5FB-4828-AE58-E12CA9772617}" type="presParOf" srcId="{7316A857-B04B-409F-8BE4-4E650D2AF939}" destId="{1E9DDE83-00A1-4FB0-A2DC-95DE66781C51}" srcOrd="0" destOrd="0" presId="urn:microsoft.com/office/officeart/2005/8/layout/lProcess2"/>
    <dgm:cxn modelId="{030B456D-2E79-463B-9BBC-7F8319EFB1C0}" type="presParOf" srcId="{7316A857-B04B-409F-8BE4-4E650D2AF939}" destId="{87C3C1F8-7CDA-42EA-89F5-F0BD213AB57D}" srcOrd="1" destOrd="0" presId="urn:microsoft.com/office/officeart/2005/8/layout/lProcess2"/>
    <dgm:cxn modelId="{BCA3C37F-4663-4C5F-A896-17B88433C0BC}" type="presParOf" srcId="{7316A857-B04B-409F-8BE4-4E650D2AF939}" destId="{5C26AF2B-54E9-4B85-9790-2BF6C82D3A98}" srcOrd="2" destOrd="0" presId="urn:microsoft.com/office/officeart/2005/8/layout/lProcess2"/>
    <dgm:cxn modelId="{E4BFC90B-041C-451E-A200-C0FE1CD4E4E3}" type="presParOf" srcId="{0A092BA4-62CC-4D73-9360-D64E384CDD64}" destId="{BF42D337-9DE6-412C-85C8-6A48CE935C43}" srcOrd="1" destOrd="0" presId="urn:microsoft.com/office/officeart/2005/8/layout/lProcess2"/>
    <dgm:cxn modelId="{D91BB524-2B39-4635-B8D9-5EB660D83636}" type="presParOf" srcId="{0A092BA4-62CC-4D73-9360-D64E384CDD64}" destId="{3766B1A7-9D5F-47A9-A722-D4BE2A5BE10D}" srcOrd="2" destOrd="0" presId="urn:microsoft.com/office/officeart/2005/8/layout/lProcess2"/>
    <dgm:cxn modelId="{EC8E7FD3-981E-4094-9D23-9E736E61549A}" type="presParOf" srcId="{3766B1A7-9D5F-47A9-A722-D4BE2A5BE10D}" destId="{579AB61A-C172-4815-B792-E49D07495FDA}" srcOrd="0" destOrd="0" presId="urn:microsoft.com/office/officeart/2005/8/layout/lProcess2"/>
    <dgm:cxn modelId="{F712FB8F-0A35-4FD8-9025-8612F92E7366}" type="presParOf" srcId="{3766B1A7-9D5F-47A9-A722-D4BE2A5BE10D}" destId="{B8BF4899-9C3B-4706-A89C-E4EC04D671DD}" srcOrd="1" destOrd="0" presId="urn:microsoft.com/office/officeart/2005/8/layout/lProcess2"/>
    <dgm:cxn modelId="{76BA5E9B-7708-481F-A2A9-AC998CD184E6}" type="presParOf" srcId="{3766B1A7-9D5F-47A9-A722-D4BE2A5BE10D}" destId="{9637F03D-8773-4660-9C31-915A0EC81819}" srcOrd="2" destOrd="0" presId="urn:microsoft.com/office/officeart/2005/8/layout/lProcess2"/>
    <dgm:cxn modelId="{B7EA3A13-1363-4912-A516-941136F00007}" type="presParOf" srcId="{9637F03D-8773-4660-9C31-915A0EC81819}" destId="{563DEE8A-FF5C-481E-A402-C73D0D231BC1}" srcOrd="0" destOrd="0" presId="urn:microsoft.com/office/officeart/2005/8/layout/lProcess2"/>
    <dgm:cxn modelId="{5BFB97E3-A6C6-49A2-AC1B-6F8F6EAF44BE}" type="presParOf" srcId="{563DEE8A-FF5C-481E-A402-C73D0D231BC1}" destId="{235D4D70-5CB0-4BCA-B34B-9DF675604D6C}" srcOrd="0" destOrd="0" presId="urn:microsoft.com/office/officeart/2005/8/layout/lProcess2"/>
    <dgm:cxn modelId="{8A20F424-16EB-4816-8872-A8F29C0C3345}" type="presParOf" srcId="{563DEE8A-FF5C-481E-A402-C73D0D231BC1}" destId="{7DE1E551-4ED4-46B2-A1EA-501AB5539308}" srcOrd="1" destOrd="0" presId="urn:microsoft.com/office/officeart/2005/8/layout/lProcess2"/>
    <dgm:cxn modelId="{E36331CA-3C2A-441C-A548-BDB8479A7B32}" type="presParOf" srcId="{563DEE8A-FF5C-481E-A402-C73D0D231BC1}" destId="{E8F6152E-9C72-4B4A-9B72-0C2E138804BF}" srcOrd="2" destOrd="0" presId="urn:microsoft.com/office/officeart/2005/8/layout/lProcess2"/>
    <dgm:cxn modelId="{491D0F1F-FC0B-4794-B0F3-549755AAF369}" type="presParOf" srcId="{0A092BA4-62CC-4D73-9360-D64E384CDD64}" destId="{0945B81F-3560-4BFC-B996-7E1E8980E7EC}" srcOrd="3" destOrd="0" presId="urn:microsoft.com/office/officeart/2005/8/layout/lProcess2"/>
    <dgm:cxn modelId="{99AC14CC-F523-4467-BCC1-C12913A6184C}" type="presParOf" srcId="{0A092BA4-62CC-4D73-9360-D64E384CDD64}" destId="{C58BE389-2A4F-4387-BF13-E7B2EA9F3A5E}" srcOrd="4" destOrd="0" presId="urn:microsoft.com/office/officeart/2005/8/layout/lProcess2"/>
    <dgm:cxn modelId="{835096E3-8B42-45DA-A82B-26369F97D8AB}" type="presParOf" srcId="{C58BE389-2A4F-4387-BF13-E7B2EA9F3A5E}" destId="{7AC62A41-9E0D-4C26-81B8-143B555CEA0D}" srcOrd="0" destOrd="0" presId="urn:microsoft.com/office/officeart/2005/8/layout/lProcess2"/>
    <dgm:cxn modelId="{D2C2AAA9-AD91-467E-9DA3-F9648B829147}" type="presParOf" srcId="{C58BE389-2A4F-4387-BF13-E7B2EA9F3A5E}" destId="{30ECF6E9-434E-40BD-B750-ECA9C408E711}" srcOrd="1" destOrd="0" presId="urn:microsoft.com/office/officeart/2005/8/layout/lProcess2"/>
    <dgm:cxn modelId="{32B8CB8D-7DC0-46FB-A895-848DD1DBF46F}" type="presParOf" srcId="{C58BE389-2A4F-4387-BF13-E7B2EA9F3A5E}" destId="{AD9D5356-B355-4CE9-8919-A395B58B540D}" srcOrd="2" destOrd="0" presId="urn:microsoft.com/office/officeart/2005/8/layout/lProcess2"/>
    <dgm:cxn modelId="{8497FEA0-9FCC-4BEB-93C6-D30D16E699EA}" type="presParOf" srcId="{AD9D5356-B355-4CE9-8919-A395B58B540D}" destId="{20DBF54D-3102-493A-9F13-9FCF7BE28B84}" srcOrd="0" destOrd="0" presId="urn:microsoft.com/office/officeart/2005/8/layout/lProcess2"/>
    <dgm:cxn modelId="{F34E663E-B193-43A8-962E-FD26BAF6BC3E}" type="presParOf" srcId="{20DBF54D-3102-493A-9F13-9FCF7BE28B84}" destId="{81CDCDC2-4C28-4866-8794-4F0F1B2BB8F9}" srcOrd="0" destOrd="0" presId="urn:microsoft.com/office/officeart/2005/8/layout/lProcess2"/>
    <dgm:cxn modelId="{9D904E32-4446-487C-B746-E441547CAB3A}" type="presParOf" srcId="{20DBF54D-3102-493A-9F13-9FCF7BE28B84}" destId="{36B68534-4531-4971-B5D9-F8025B280816}" srcOrd="1" destOrd="0" presId="urn:microsoft.com/office/officeart/2005/8/layout/lProcess2"/>
    <dgm:cxn modelId="{0669A2EC-5AA8-4CA0-BD22-5329327231EA}" type="presParOf" srcId="{20DBF54D-3102-493A-9F13-9FCF7BE28B84}" destId="{4067C265-3192-47C7-9492-0925109944E0}" srcOrd="2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24063" y="2571750"/>
            <a:ext cx="5715000" cy="3030538"/>
          </a:xfrm>
          <a:prstGeom prst="rect">
            <a:avLst/>
          </a:prstGeom>
        </p:spPr>
        <p:txBody>
          <a:bodyPr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Mavzu:</a:t>
            </a:r>
            <a:r>
              <a:rPr lang="en-US" sz="40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O‘lkam</a:t>
            </a:r>
            <a:r>
              <a:rPr lang="en-US" sz="40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13" algn="ctr" eaLnBrk="1" hangingPunct="1">
              <a:lnSpc>
                <a:spcPts val="4013"/>
              </a:lnSpc>
              <a:spcBef>
                <a:spcPts val="225"/>
              </a:spcBef>
              <a:defRPr/>
            </a:pPr>
            <a:r>
              <a:rPr lang="en-US" sz="40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Atoqli</a:t>
            </a:r>
            <a:r>
              <a:rPr lang="en-US" sz="40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turdosh</a:t>
            </a:r>
            <a:r>
              <a:rPr lang="en-US" sz="40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otlarning</a:t>
            </a:r>
            <a:r>
              <a:rPr lang="en-US" sz="40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qo‘llanilishi</a:t>
            </a:r>
            <a:r>
              <a:rPr lang="en-US" sz="40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r>
              <a:rPr sz="320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sz="3200" dirty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151"/>
              </a:lnSpc>
              <a:defRPr/>
            </a:pPr>
            <a:r>
              <a:rPr lang="en-US" sz="2800" spc="11" dirty="0" err="1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Maxmudova</a:t>
            </a:r>
            <a:r>
              <a:rPr lang="en-US" sz="2800" spc="11" dirty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" dirty="0" err="1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Nargiza</a:t>
            </a:r>
            <a:r>
              <a:rPr lang="en-US" sz="2800" spc="11" dirty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" smtClean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Esirgapovna</a:t>
            </a:r>
            <a:endParaRPr lang="en-US" sz="2800" spc="11" dirty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927100" y="4438650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088" name="Picture 16" descr="C:\Users\win7 32\Desktop\1399360601_navuz-gov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25799" r="25799"/>
          <a:stretch>
            <a:fillRect/>
          </a:stretch>
        </p:blipFill>
        <p:spPr>
          <a:xfrm>
            <a:off x="8024813" y="2857500"/>
            <a:ext cx="3328987" cy="3406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1357313"/>
          <a:ext cx="11501518" cy="52997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86478"/>
                <a:gridCol w="5715040"/>
              </a:tblGrid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Atoqli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6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otlar</a:t>
                      </a:r>
                      <a:endParaRPr lang="ru-RU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Turdosh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otlar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9228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Toshkent,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Sirdaryo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Samarqand,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Nukus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geografik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shahar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maktab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hovli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o‘rin-joyning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umumiy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3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9228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Alisher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Navoiy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G‘afur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G‘ulom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Lobar,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Salim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usta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shaxs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odam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ustoz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oshpaz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shaxsning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umumiy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nomi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32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9228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Navro‘z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bayrami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Mustaqillik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bayrami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bayram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nomlari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neft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bug‘doy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ko‘mir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narsaning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umumiy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nomi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MAQOL VA  HIKMATLI  SO‘ZLAR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23836" y="1571612"/>
            <a:ext cx="5500726" cy="4071966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ostonadan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boshlanadi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up_14409058389533075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0315" y="1357298"/>
            <a:ext cx="542928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MAQOL VA  HIKMATLI  SO‘ZLAR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7167570" y="1928802"/>
            <a:ext cx="4643470" cy="3786214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Vatanni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sevmoq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imondandir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7 32\Desktop\87f9b74f6da16c9ebee997e2a2f8f3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643050"/>
            <a:ext cx="664373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MAQOL VA  HIKMATLI  SO‘ZLAR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167438" y="1714488"/>
            <a:ext cx="5715040" cy="4071966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Yurt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tinchligi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el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boyligi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7 32\Desktop\1106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1500174"/>
            <a:ext cx="5429288" cy="484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MAQOL VA  HIKMATLI  SO‘ZLAR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453058" y="2500306"/>
            <a:ext cx="6500858" cy="2786082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O‘zga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yurtda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bo‘lguncha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yurtingda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gado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bo‘l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1643050"/>
            <a:ext cx="471490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274638"/>
            <a:ext cx="10918825" cy="615950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     MUSTAQIL ISH 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095375" y="1571625"/>
            <a:ext cx="103584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shahringizning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ko‘chalari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tekis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ravonmi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shahringizda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bunyodkorlik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oshirildi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yashayotgan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joyingiz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obodligi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hissa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qo‘shmoqdasiz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tug‘ilib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o‘sgan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shahringizning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nimasi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faxrlanasiz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38150" y="214290"/>
            <a:ext cx="10972838" cy="1000108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Muomala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odobi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1063" y="1500188"/>
            <a:ext cx="10501312" cy="5000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Assalomu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alaykum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Buvijon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o‘rindiqqa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o‘tiring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Raxmat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bolam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umringiz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bo‘lsin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O‘g‘lim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avtobusdan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tushayotganimda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berib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yuborasizmi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FontTx/>
              <a:buChar char="-"/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Buvijon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manzilingizga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yetib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Raxmat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32146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1.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Vatan mavzusida </a:t>
            </a:r>
            <a:r>
              <a:rPr lang="en-US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“Esse”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yozing.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2.Vatan haqida atoqli va turdosh otlarni qo‘llab gaplar tuzing.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2676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24622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so‘ziga “Klaster” tuzing.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2.Vataningiz haqida mustaqil matn tuzing va so‘zlab bering.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2676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52398" y="1285860"/>
          <a:ext cx="11501518" cy="513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Tinglang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309563" y="1214438"/>
            <a:ext cx="11572875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Mening  o‘lkam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Mening Vatanim – O‘zbekiston. O‘zbekiston serquyosh, go‘zal va boy o‘lka. O‘lkamiz o‘zining paxtasi, bug‘doyi, sholisi, meva va sabzavotlari bilan mashhur. Uning yer osti boyliklari ham mo‘l. O‘zbekistonda zamonaviy va qadimiy shaharlar ko‘p. Uning poytaxti – Toshkent.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Toshkent madaniyat va ma’rifat maskani. Toshkent mahallalariga barcha sayyohlarning havasi keladi. Chunki bunday sarishta, ozoda, go‘zal, qariyalari hurmatda, yoshlari izzatda, oilalari tinch, qo‘shnilari ahil mahallalar faqat bizda bor.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Shahar aholisi o‘zining mehmondo‘stligi, saxovatli insonlarining tabassumi va mehnatsevarligi bilan hurmatga sazovor.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Men shu yurtning farzandi ekanligimdan faxrlanaman.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LUG‘AT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881313" y="1214438"/>
            <a:ext cx="9072562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o‘lka 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край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bug‘doy –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пшеница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sholi –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неочищенный рис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ma’rifat maskani –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просвещения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mashhur –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знаменитый, известный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madaniyat –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sayyohlar –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туристы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1214438"/>
            <a:ext cx="257175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8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MENING  O‘LKAM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1285875"/>
            <a:ext cx="5429250" cy="6429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Vatanim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1000" y="2071688"/>
            <a:ext cx="5429250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serquyosh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boy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o‘lka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3071813"/>
            <a:ext cx="5429250" cy="13573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O‘lkamiz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o‘zining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paxtasi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sholisi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sabzavotlari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000" y="5214938"/>
            <a:ext cx="5429250" cy="7858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shaharlar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24563" y="1285875"/>
            <a:ext cx="5715000" cy="6429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Родина – Узбекистан.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24563" y="2082800"/>
            <a:ext cx="5715000" cy="8461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Узбекистан солнечный, красивый, богатый край.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24563" y="3071813"/>
            <a:ext cx="5715000" cy="13573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край знаменит со своим хлопком, пшеницей, рисом, фруктами и овощами.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4563" y="4572000"/>
            <a:ext cx="5715000" cy="5000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богат полезными ископаемыми.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000" y="6143625"/>
            <a:ext cx="5429250" cy="5000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poytaxti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Toshkent.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1000" y="4572000"/>
            <a:ext cx="5429250" cy="5000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boyliklari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mo‘l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24563" y="5214938"/>
            <a:ext cx="5715000" cy="7858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Узбекистане много современных и старинных городов.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24563" y="6143625"/>
            <a:ext cx="5715000" cy="500063"/>
          </a:xfrm>
          <a:prstGeom prst="roundRect">
            <a:avLst>
              <a:gd name="adj" fmla="val 2792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Столица Узбекистана – Ташкент.</a:t>
            </a:r>
          </a:p>
        </p:txBody>
      </p:sp>
    </p:spTree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25" y="214313"/>
            <a:ext cx="10001250" cy="55403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ATOQLI  VA TURDOSH  OTLAR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595313" y="1357313"/>
            <a:ext cx="11001375" cy="1931987"/>
          </a:xfrm>
        </p:spPr>
        <p:txBody>
          <a:bodyPr/>
          <a:lstStyle/>
          <a:p>
            <a:pPr marL="447675" indent="0" algn="ctr" eaLnBrk="1" hangingPunct="1">
              <a:spcBef>
                <a:spcPct val="0"/>
              </a:spcBef>
              <a:buFontTx/>
              <a:buNone/>
            </a:pPr>
            <a:endParaRPr lang="en-US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indent="0" algn="ctr" eaLnBrk="1" hangingPunct="1">
              <a:spcBef>
                <a:spcPct val="0"/>
              </a:spcBef>
              <a:buFontTx/>
              <a:buNone/>
            </a:pPr>
            <a:endParaRPr lang="en-US" sz="480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hangingPunct="1">
              <a:spcBef>
                <a:spcPct val="0"/>
              </a:spcBef>
              <a:buFontTx/>
              <a:buNone/>
            </a:pPr>
            <a:endParaRPr lang="en-US" sz="4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523836" y="1357298"/>
          <a:ext cx="11287204" cy="4781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25" y="214313"/>
            <a:ext cx="10001250" cy="55403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FONETIK   MASHQ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595313" y="1357313"/>
            <a:ext cx="11001375" cy="1931987"/>
          </a:xfrm>
        </p:spPr>
        <p:txBody>
          <a:bodyPr/>
          <a:lstStyle/>
          <a:p>
            <a:pPr marL="447675" indent="0" algn="ctr" eaLnBrk="1" hangingPunct="1">
              <a:spcBef>
                <a:spcPct val="0"/>
              </a:spcBef>
              <a:buFontTx/>
              <a:buNone/>
            </a:pPr>
            <a:endParaRPr lang="en-US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indent="0" algn="ctr" eaLnBrk="1" hangingPunct="1">
              <a:spcBef>
                <a:spcPct val="0"/>
              </a:spcBef>
              <a:buFontTx/>
              <a:buNone/>
            </a:pPr>
            <a:endParaRPr lang="en-US" sz="480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hangingPunct="1">
              <a:spcBef>
                <a:spcPct val="0"/>
              </a:spcBef>
              <a:buFontTx/>
              <a:buNone/>
            </a:pPr>
            <a:endParaRPr lang="en-US" sz="4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523836" y="1428736"/>
          <a:ext cx="1114432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SEHRLI  SANDIQ 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809750" y="1143000"/>
            <a:ext cx="8358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So‘zlarni turdosh va atoqli otlarga ajrating.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C:\Users\win7 32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28813"/>
            <a:ext cx="4857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ерфолента 7"/>
          <p:cNvSpPr/>
          <p:nvPr/>
        </p:nvSpPr>
        <p:spPr>
          <a:xfrm>
            <a:off x="5310188" y="1357313"/>
            <a:ext cx="6643687" cy="5286375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defRPr/>
            </a:pP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Sirdaryo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Toshkent,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G‘afur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G‘ulom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Navro‘z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bayrami,hovli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Samarqand,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neft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ustoz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Lobar,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oshpaz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Salim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usta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ko‘mir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Zarafshon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Nukus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7790729</TotalTime>
  <Words>674</Words>
  <Application>Microsoft Office PowerPoint</Application>
  <PresentationFormat>Произвольный</PresentationFormat>
  <Paragraphs>126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O‘zbek tili</vt:lpstr>
      <vt:lpstr>MUSTAQIL BAJARISH UCHUN TOPSHIRIQLAR:</vt:lpstr>
      <vt:lpstr>MUSTAQIL BAJARISH UCHUN TOPSHIRIQLAR:</vt:lpstr>
      <vt:lpstr>          O‘qing. Tinglang. So‘zlang. </vt:lpstr>
      <vt:lpstr> LUG‘AT </vt:lpstr>
      <vt:lpstr> MENING  O‘LKAM</vt:lpstr>
      <vt:lpstr>  ATOQLI  VA TURDOSH  OTLAR</vt:lpstr>
      <vt:lpstr>  FONETIK   MASHQ</vt:lpstr>
      <vt:lpstr>          SEHRLI  SANDIQ  </vt:lpstr>
      <vt:lpstr>          1-MASHQ </vt:lpstr>
      <vt:lpstr>          MAQOL VA  HIKMATLI  SO‘ZLAR </vt:lpstr>
      <vt:lpstr>          MAQOL VA  HIKMATLI  SO‘ZLAR </vt:lpstr>
      <vt:lpstr>          MAQOL VA  HIKMATLI  SO‘ZLAR </vt:lpstr>
      <vt:lpstr>          MAQOL VA  HIKMATLI  SO‘ZLAR </vt:lpstr>
      <vt:lpstr>         MUSTAQIL ISH </vt:lpstr>
      <vt:lpstr>Muomala odobi </vt:lpstr>
      <vt:lpstr>MUSTAQIL BAJARISH UCHUN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256</cp:revision>
  <dcterms:created xsi:type="dcterms:W3CDTF">2020-08-03T09:44:14Z</dcterms:created>
  <dcterms:modified xsi:type="dcterms:W3CDTF">2013-04-02T19:24:56Z</dcterms:modified>
</cp:coreProperties>
</file>