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4" r:id="rId2"/>
    <p:sldId id="257" r:id="rId3"/>
    <p:sldId id="298" r:id="rId4"/>
    <p:sldId id="299" r:id="rId5"/>
    <p:sldId id="308" r:id="rId6"/>
    <p:sldId id="316" r:id="rId7"/>
    <p:sldId id="318" r:id="rId8"/>
    <p:sldId id="302" r:id="rId9"/>
    <p:sldId id="303" r:id="rId10"/>
    <p:sldId id="304" r:id="rId11"/>
    <p:sldId id="305" r:id="rId12"/>
    <p:sldId id="309" r:id="rId13"/>
    <p:sldId id="289" r:id="rId14"/>
    <p:sldId id="310" r:id="rId15"/>
    <p:sldId id="311" r:id="rId16"/>
    <p:sldId id="312" r:id="rId17"/>
    <p:sldId id="313" r:id="rId18"/>
    <p:sldId id="317" r:id="rId19"/>
    <p:sldId id="27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372" y="-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498194-28A7-435B-B6A5-E2DE95E8A573}" type="doc">
      <dgm:prSet loTypeId="urn:microsoft.com/office/officeart/2005/8/layout/pyramid1" loCatId="pyramid" qsTypeId="urn:microsoft.com/office/officeart/2005/8/quickstyle/simple4" qsCatId="simple" csTypeId="urn:microsoft.com/office/officeart/2005/8/colors/colorful5" csCatId="colorful" phldr="1"/>
      <dgm:spPr/>
    </dgm:pt>
    <dgm:pt modelId="{9A1627D8-384F-470B-9EA6-E8872812A483}">
      <dgm:prSet phldrT="[Текст]" custT="1"/>
      <dgm:spPr/>
      <dgm:t>
        <a:bodyPr/>
        <a:lstStyle/>
        <a:p>
          <a:r>
            <a:rPr lang="en-US" sz="4400" b="1" smtClean="0">
              <a:latin typeface="Times New Roman" pitchFamily="18" charset="0"/>
              <a:cs typeface="Times New Roman" pitchFamily="18" charset="0"/>
            </a:rPr>
            <a:t>Tug‘ilish</a:t>
          </a:r>
          <a:endParaRPr lang="ru-RU" sz="4400" b="1" dirty="0">
            <a:latin typeface="Times New Roman" pitchFamily="18" charset="0"/>
            <a:cs typeface="Times New Roman" pitchFamily="18" charset="0"/>
          </a:endParaRPr>
        </a:p>
      </dgm:t>
    </dgm:pt>
    <dgm:pt modelId="{06238798-C222-4BFE-B46E-0DD0A6856F6F}" type="parTrans" cxnId="{A5E52468-E5E8-44FC-941D-A7B9DFD08021}">
      <dgm:prSet/>
      <dgm:spPr/>
      <dgm:t>
        <a:bodyPr/>
        <a:lstStyle/>
        <a:p>
          <a:endParaRPr lang="ru-RU"/>
        </a:p>
      </dgm:t>
    </dgm:pt>
    <dgm:pt modelId="{A9396016-D65D-4DFE-B3B6-8BD673528CBF}" type="sibTrans" cxnId="{A5E52468-E5E8-44FC-941D-A7B9DFD08021}">
      <dgm:prSet/>
      <dgm:spPr/>
      <dgm:t>
        <a:bodyPr/>
        <a:lstStyle/>
        <a:p>
          <a:endParaRPr lang="ru-RU"/>
        </a:p>
      </dgm:t>
    </dgm:pt>
    <dgm:pt modelId="{416F9B5E-FC6E-43B4-87AB-5EF75F4075B5}">
      <dgm:prSet phldrT="[Текст]" custT="1"/>
      <dgm:spPr/>
      <dgm:t>
        <a:bodyPr/>
        <a:lstStyle/>
        <a:p>
          <a:r>
            <a:rPr lang="en-US" sz="5400" b="1" smtClean="0">
              <a:latin typeface="Times New Roman" pitchFamily="18" charset="0"/>
              <a:cs typeface="Times New Roman" pitchFamily="18" charset="0"/>
            </a:rPr>
            <a:t>Yashash</a:t>
          </a:r>
          <a:endParaRPr lang="ru-RU" sz="5400" b="1" dirty="0">
            <a:latin typeface="Times New Roman" pitchFamily="18" charset="0"/>
            <a:cs typeface="Times New Roman" pitchFamily="18" charset="0"/>
          </a:endParaRPr>
        </a:p>
      </dgm:t>
    </dgm:pt>
    <dgm:pt modelId="{892066B1-FB57-4407-8693-8253E4C54A53}" type="parTrans" cxnId="{2237E547-5CA1-49A7-98D2-EBA97F48CC6A}">
      <dgm:prSet/>
      <dgm:spPr/>
      <dgm:t>
        <a:bodyPr/>
        <a:lstStyle/>
        <a:p>
          <a:endParaRPr lang="ru-RU"/>
        </a:p>
      </dgm:t>
    </dgm:pt>
    <dgm:pt modelId="{95ED8129-B541-496E-92D2-34E166128235}" type="sibTrans" cxnId="{2237E547-5CA1-49A7-98D2-EBA97F48CC6A}">
      <dgm:prSet/>
      <dgm:spPr/>
      <dgm:t>
        <a:bodyPr/>
        <a:lstStyle/>
        <a:p>
          <a:endParaRPr lang="ru-RU"/>
        </a:p>
      </dgm:t>
    </dgm:pt>
    <dgm:pt modelId="{F45EF984-4A8E-49B4-99AB-12F6EC9EAB5F}">
      <dgm:prSet phldrT="[Текст]" custT="1"/>
      <dgm:spPr/>
      <dgm:t>
        <a:bodyPr/>
        <a:lstStyle/>
        <a:p>
          <a:r>
            <a:rPr lang="en-US" sz="5400" b="1" dirty="0" err="1" smtClean="0">
              <a:latin typeface="Times New Roman" pitchFamily="18" charset="0"/>
              <a:cs typeface="Times New Roman" pitchFamily="18" charset="0"/>
            </a:rPr>
            <a:t>Umrning</a:t>
          </a:r>
          <a:r>
            <a:rPr lang="en-US" sz="5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5400" b="1" dirty="0" err="1" smtClean="0">
              <a:latin typeface="Times New Roman" pitchFamily="18" charset="0"/>
              <a:cs typeface="Times New Roman" pitchFamily="18" charset="0"/>
            </a:rPr>
            <a:t>poyoni</a:t>
          </a:r>
          <a:endParaRPr lang="ru-RU" sz="5400" b="1" dirty="0">
            <a:latin typeface="Times New Roman" pitchFamily="18" charset="0"/>
            <a:cs typeface="Times New Roman" pitchFamily="18" charset="0"/>
          </a:endParaRPr>
        </a:p>
      </dgm:t>
    </dgm:pt>
    <dgm:pt modelId="{6207BB93-11BA-436E-9427-80F4C1DE9130}" type="parTrans" cxnId="{CCD7FE5B-E6DD-4DFD-9730-20A85CD24929}">
      <dgm:prSet/>
      <dgm:spPr/>
      <dgm:t>
        <a:bodyPr/>
        <a:lstStyle/>
        <a:p>
          <a:endParaRPr lang="ru-RU"/>
        </a:p>
      </dgm:t>
    </dgm:pt>
    <dgm:pt modelId="{F8E2BBBF-C567-4886-BDFF-11A401DAC524}" type="sibTrans" cxnId="{CCD7FE5B-E6DD-4DFD-9730-20A85CD24929}">
      <dgm:prSet/>
      <dgm:spPr/>
      <dgm:t>
        <a:bodyPr/>
        <a:lstStyle/>
        <a:p>
          <a:endParaRPr lang="ru-RU"/>
        </a:p>
      </dgm:t>
    </dgm:pt>
    <dgm:pt modelId="{CD6B0CA4-DA02-4E71-9CDA-DB36E0B626E9}" type="pres">
      <dgm:prSet presAssocID="{57498194-28A7-435B-B6A5-E2DE95E8A573}" presName="Name0" presStyleCnt="0">
        <dgm:presLayoutVars>
          <dgm:dir/>
          <dgm:animLvl val="lvl"/>
          <dgm:resizeHandles val="exact"/>
        </dgm:presLayoutVars>
      </dgm:prSet>
      <dgm:spPr/>
    </dgm:pt>
    <dgm:pt modelId="{301D1570-6293-4AC5-8193-B6327F6BD7DD}" type="pres">
      <dgm:prSet presAssocID="{9A1627D8-384F-470B-9EA6-E8872812A483}" presName="Name8" presStyleCnt="0"/>
      <dgm:spPr/>
    </dgm:pt>
    <dgm:pt modelId="{A380BD32-C1F8-43E8-8E8E-47D7F57BECBB}" type="pres">
      <dgm:prSet presAssocID="{9A1627D8-384F-470B-9EA6-E8872812A483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87FB87-B53E-4215-B726-B95CE142A382}" type="pres">
      <dgm:prSet presAssocID="{9A1627D8-384F-470B-9EA6-E8872812A48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81B74-5A5D-44C9-8632-73F995E23009}" type="pres">
      <dgm:prSet presAssocID="{416F9B5E-FC6E-43B4-87AB-5EF75F4075B5}" presName="Name8" presStyleCnt="0"/>
      <dgm:spPr/>
    </dgm:pt>
    <dgm:pt modelId="{376585CE-8EB3-43E2-AF8B-7431F2FF871D}" type="pres">
      <dgm:prSet presAssocID="{416F9B5E-FC6E-43B4-87AB-5EF75F4075B5}" presName="level" presStyleLbl="node1" presStyleIdx="1" presStyleCnt="3" custLinFactNeighborX="-98" custLinFactNeighborY="10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18F8E-90C7-460F-91DF-91E9B456D8E7}" type="pres">
      <dgm:prSet presAssocID="{416F9B5E-FC6E-43B4-87AB-5EF75F4075B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67B8D-53D3-40A1-8882-2BBE6DCB4424}" type="pres">
      <dgm:prSet presAssocID="{F45EF984-4A8E-49B4-99AB-12F6EC9EAB5F}" presName="Name8" presStyleCnt="0"/>
      <dgm:spPr/>
    </dgm:pt>
    <dgm:pt modelId="{FCF16E16-70F3-4583-AEF5-EC01B694F6A3}" type="pres">
      <dgm:prSet presAssocID="{F45EF984-4A8E-49B4-99AB-12F6EC9EAB5F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9BEC0-7F14-406B-A468-5D63FB1FB85D}" type="pres">
      <dgm:prSet presAssocID="{F45EF984-4A8E-49B4-99AB-12F6EC9EAB5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298F7E-6FE4-41CF-9D02-CB56E3E17608}" type="presOf" srcId="{416F9B5E-FC6E-43B4-87AB-5EF75F4075B5}" destId="{376585CE-8EB3-43E2-AF8B-7431F2FF871D}" srcOrd="0" destOrd="0" presId="urn:microsoft.com/office/officeart/2005/8/layout/pyramid1"/>
    <dgm:cxn modelId="{2237E547-5CA1-49A7-98D2-EBA97F48CC6A}" srcId="{57498194-28A7-435B-B6A5-E2DE95E8A573}" destId="{416F9B5E-FC6E-43B4-87AB-5EF75F4075B5}" srcOrd="1" destOrd="0" parTransId="{892066B1-FB57-4407-8693-8253E4C54A53}" sibTransId="{95ED8129-B541-496E-92D2-34E166128235}"/>
    <dgm:cxn modelId="{A5E52468-E5E8-44FC-941D-A7B9DFD08021}" srcId="{57498194-28A7-435B-B6A5-E2DE95E8A573}" destId="{9A1627D8-384F-470B-9EA6-E8872812A483}" srcOrd="0" destOrd="0" parTransId="{06238798-C222-4BFE-B46E-0DD0A6856F6F}" sibTransId="{A9396016-D65D-4DFE-B3B6-8BD673528CBF}"/>
    <dgm:cxn modelId="{2820064C-4E1B-4C06-A658-5450ECEFD08F}" type="presOf" srcId="{9A1627D8-384F-470B-9EA6-E8872812A483}" destId="{A380BD32-C1F8-43E8-8E8E-47D7F57BECBB}" srcOrd="0" destOrd="0" presId="urn:microsoft.com/office/officeart/2005/8/layout/pyramid1"/>
    <dgm:cxn modelId="{BD256F41-AB41-4FF0-BD63-0392384D6D50}" type="presOf" srcId="{57498194-28A7-435B-B6A5-E2DE95E8A573}" destId="{CD6B0CA4-DA02-4E71-9CDA-DB36E0B626E9}" srcOrd="0" destOrd="0" presId="urn:microsoft.com/office/officeart/2005/8/layout/pyramid1"/>
    <dgm:cxn modelId="{0FB10EB7-8264-4118-83FD-F67EB30CD5CB}" type="presOf" srcId="{F45EF984-4A8E-49B4-99AB-12F6EC9EAB5F}" destId="{FCF16E16-70F3-4583-AEF5-EC01B694F6A3}" srcOrd="0" destOrd="0" presId="urn:microsoft.com/office/officeart/2005/8/layout/pyramid1"/>
    <dgm:cxn modelId="{E8731CF6-A0B5-4162-8D23-BCE894D90897}" type="presOf" srcId="{416F9B5E-FC6E-43B4-87AB-5EF75F4075B5}" destId="{7A818F8E-90C7-460F-91DF-91E9B456D8E7}" srcOrd="1" destOrd="0" presId="urn:microsoft.com/office/officeart/2005/8/layout/pyramid1"/>
    <dgm:cxn modelId="{CCD7FE5B-E6DD-4DFD-9730-20A85CD24929}" srcId="{57498194-28A7-435B-B6A5-E2DE95E8A573}" destId="{F45EF984-4A8E-49B4-99AB-12F6EC9EAB5F}" srcOrd="2" destOrd="0" parTransId="{6207BB93-11BA-436E-9427-80F4C1DE9130}" sibTransId="{F8E2BBBF-C567-4886-BDFF-11A401DAC524}"/>
    <dgm:cxn modelId="{9CFD2E6C-5725-44CC-B028-E42310FC8AA6}" type="presOf" srcId="{9A1627D8-384F-470B-9EA6-E8872812A483}" destId="{A787FB87-B53E-4215-B726-B95CE142A382}" srcOrd="1" destOrd="0" presId="urn:microsoft.com/office/officeart/2005/8/layout/pyramid1"/>
    <dgm:cxn modelId="{597A64B0-2482-4F8E-A8B1-6EC40AFC1D21}" type="presOf" srcId="{F45EF984-4A8E-49B4-99AB-12F6EC9EAB5F}" destId="{16E9BEC0-7F14-406B-A468-5D63FB1FB85D}" srcOrd="1" destOrd="0" presId="urn:microsoft.com/office/officeart/2005/8/layout/pyramid1"/>
    <dgm:cxn modelId="{E7F685DB-38B4-4AC4-A11D-3F8AC1D4CBDE}" type="presParOf" srcId="{CD6B0CA4-DA02-4E71-9CDA-DB36E0B626E9}" destId="{301D1570-6293-4AC5-8193-B6327F6BD7DD}" srcOrd="0" destOrd="0" presId="urn:microsoft.com/office/officeart/2005/8/layout/pyramid1"/>
    <dgm:cxn modelId="{8326EB6D-36B1-4690-AA01-E55FE2F2EC37}" type="presParOf" srcId="{301D1570-6293-4AC5-8193-B6327F6BD7DD}" destId="{A380BD32-C1F8-43E8-8E8E-47D7F57BECBB}" srcOrd="0" destOrd="0" presId="urn:microsoft.com/office/officeart/2005/8/layout/pyramid1"/>
    <dgm:cxn modelId="{0DE0773F-860D-4ED6-89E8-BBFEFF5C09AA}" type="presParOf" srcId="{301D1570-6293-4AC5-8193-B6327F6BD7DD}" destId="{A787FB87-B53E-4215-B726-B95CE142A382}" srcOrd="1" destOrd="0" presId="urn:microsoft.com/office/officeart/2005/8/layout/pyramid1"/>
    <dgm:cxn modelId="{15FA5EE2-8760-4D66-A2CF-3410CC88ED21}" type="presParOf" srcId="{CD6B0CA4-DA02-4E71-9CDA-DB36E0B626E9}" destId="{47481B74-5A5D-44C9-8632-73F995E23009}" srcOrd="1" destOrd="0" presId="urn:microsoft.com/office/officeart/2005/8/layout/pyramid1"/>
    <dgm:cxn modelId="{715E61D6-1D73-4ECC-8E0E-5A84FA650FBE}" type="presParOf" srcId="{47481B74-5A5D-44C9-8632-73F995E23009}" destId="{376585CE-8EB3-43E2-AF8B-7431F2FF871D}" srcOrd="0" destOrd="0" presId="urn:microsoft.com/office/officeart/2005/8/layout/pyramid1"/>
    <dgm:cxn modelId="{B58A73B4-47F7-499A-A390-AE812745EA52}" type="presParOf" srcId="{47481B74-5A5D-44C9-8632-73F995E23009}" destId="{7A818F8E-90C7-460F-91DF-91E9B456D8E7}" srcOrd="1" destOrd="0" presId="urn:microsoft.com/office/officeart/2005/8/layout/pyramid1"/>
    <dgm:cxn modelId="{E8FC04C8-50D5-4D6A-89A1-9F41DA74AC84}" type="presParOf" srcId="{CD6B0CA4-DA02-4E71-9CDA-DB36E0B626E9}" destId="{A4767B8D-53D3-40A1-8882-2BBE6DCB4424}" srcOrd="2" destOrd="0" presId="urn:microsoft.com/office/officeart/2005/8/layout/pyramid1"/>
    <dgm:cxn modelId="{B307BAE4-623E-48C0-AAB8-81B94C85744C}" type="presParOf" srcId="{A4767B8D-53D3-40A1-8882-2BBE6DCB4424}" destId="{FCF16E16-70F3-4583-AEF5-EC01B694F6A3}" srcOrd="0" destOrd="0" presId="urn:microsoft.com/office/officeart/2005/8/layout/pyramid1"/>
    <dgm:cxn modelId="{6AC95F5A-3A05-4FA0-8863-0A0529150508}" type="presParOf" srcId="{A4767B8D-53D3-40A1-8882-2BBE6DCB4424}" destId="{16E9BEC0-7F14-406B-A468-5D63FB1FB85D}" srcOrd="1" destOrd="0" presId="urn:microsoft.com/office/officeart/2005/8/layout/pyramid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BE774-527A-48B9-B4EE-C216FFB365F9}" type="datetimeFigureOut">
              <a:rPr lang="en-US"/>
              <a:pPr>
                <a:defRPr/>
              </a:pPr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25341-9588-4BCF-877C-4885CF7669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AE998-5270-49A1-A26B-3F802B73F042}" type="datetimeFigureOut">
              <a:rPr lang="en-US"/>
              <a:pPr>
                <a:defRPr/>
              </a:pPr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59B61-E053-4335-AC5D-4FFDBA939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C3A5-41CA-464F-8CA8-D52548F87164}" type="datetimeFigureOut">
              <a:rPr lang="en-US"/>
              <a:pPr>
                <a:defRPr/>
              </a:pPr>
              <a:t>9/5/2020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FFF34-EEDE-4DD5-B37B-514ECBCBD8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F8D23-8B1C-4832-BC9D-2E4CDC87484D}" type="datetimeFigureOut">
              <a:rPr lang="en-US"/>
              <a:pPr>
                <a:defRPr/>
              </a:pPr>
              <a:t>9/5/2020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98C8C-D8DB-41FA-AC8C-2F30D29526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24239-93CE-4DEA-B374-F90A49815BF6}" type="datetimeFigureOut">
              <a:rPr lang="en-US"/>
              <a:pPr>
                <a:defRPr/>
              </a:pPr>
              <a:t>9/5/2020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A9207-375F-49DA-87C3-D48726159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C72D0CB8-E76D-4210-8281-0B17268AE09E}" type="datetimeFigureOut">
              <a:rPr lang="en-US"/>
              <a:pPr>
                <a:defRPr/>
              </a:pPr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198323C-916A-4682-A46B-26958C3B12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24063" y="2571750"/>
            <a:ext cx="5715000" cy="3055938"/>
          </a:xfrm>
          <a:prstGeom prst="rect">
            <a:avLst/>
          </a:prstGeom>
        </p:spPr>
        <p:txBody>
          <a:bodyPr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Mavzu: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Vatanim</a:t>
            </a: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13" algn="ctr" eaLnBrk="1" hangingPunct="1">
              <a:lnSpc>
                <a:spcPts val="4013"/>
              </a:lnSpc>
              <a:spcBef>
                <a:spcPts val="225"/>
              </a:spcBef>
              <a:defRPr/>
            </a:pP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Turdosh</a:t>
            </a: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otlarning</a:t>
            </a: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6513" algn="ctr" eaLnBrk="1" hangingPunct="1">
              <a:lnSpc>
                <a:spcPts val="4013"/>
              </a:lnSpc>
              <a:spcBef>
                <a:spcPts val="225"/>
              </a:spcBef>
              <a:defRPr/>
            </a:pP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qo‘llanilishi</a:t>
            </a: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sz="320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sz="3200" dirty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3200" dirty="0"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151"/>
              </a:lnSpc>
              <a:defRPr/>
            </a:pPr>
            <a:r>
              <a:rPr lang="en-US" sz="2800" spc="11" dirty="0" err="1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Maxmudova</a:t>
            </a:r>
            <a:r>
              <a:rPr lang="en-US" sz="2800" spc="11" dirty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11" dirty="0" err="1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Nargiza</a:t>
            </a:r>
            <a:r>
              <a:rPr lang="en-US" sz="2800" spc="11" dirty="0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11" dirty="0" err="1">
                <a:solidFill>
                  <a:srgbClr val="373435"/>
                </a:solidFill>
                <a:latin typeface="Times New Roman" pitchFamily="18" charset="0"/>
                <a:cs typeface="Times New Roman" pitchFamily="18" charset="0"/>
              </a:rPr>
              <a:t>Esirgapovna</a:t>
            </a:r>
            <a:endParaRPr lang="en-US" sz="2800" spc="11" dirty="0">
              <a:solidFill>
                <a:srgbClr val="37343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8" name="object 6"/>
          <p:cNvSpPr>
            <a:spLocks noChangeArrowheads="1"/>
          </p:cNvSpPr>
          <p:nvPr/>
        </p:nvSpPr>
        <p:spPr bwMode="auto">
          <a:xfrm>
            <a:off x="927100" y="4438650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9" name="Picture 2" descr="C:\Documents and Settings\User\Рабочий стол\онлайн дарс\1-дарсга расмлар\IMG_20200805_062456_000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/>
            </a:extLst>
          </a:blip>
          <a:srcRect l="15183" r="15183"/>
          <a:stretch>
            <a:fillRect/>
          </a:stretch>
        </p:blipFill>
        <p:spPr>
          <a:xfrm>
            <a:off x="7953375" y="2714625"/>
            <a:ext cx="3328988" cy="3181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81000" y="2071688"/>
            <a:ext cx="3000375" cy="42148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bor.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595688" y="2071688"/>
            <a:ext cx="2500312" cy="178593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-joy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238875" y="3500438"/>
            <a:ext cx="2500313" cy="19288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52500" y="1285875"/>
            <a:ext cx="10358438" cy="500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Turdosh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otlar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otlarni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953500" y="4500563"/>
            <a:ext cx="2786063" cy="20716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buyum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2-TOPSHIRIQ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6750" y="1214438"/>
            <a:ext cx="11144250" cy="3571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Turdosh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atoqli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otlarni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66750" y="1643063"/>
            <a:ext cx="11144250" cy="5000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Toshkent</a:t>
            </a:r>
          </a:p>
          <a:p>
            <a:pPr algn="just"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Toshkent –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shahardan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savdo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karvonlari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Shaharliklar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savdogarlarni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muhtasham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saroylarda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kutib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olishgan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savdo-sotiq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rivojlangan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Bora-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bora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savdo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markaziga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aylangan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Yildan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yilga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shaharning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shuhrati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ortib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borgan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Toshkent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sanoati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iqtisodiyoti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madaniyati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rivojlangan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shaharlardan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biriga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aylangan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95313" y="214313"/>
            <a:ext cx="11144250" cy="110807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ATOQLI  VA  TURDOSH  OTLAR</a:t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81063" y="2786063"/>
            <a:ext cx="4929187" cy="17859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ATOQLI  OTLAR</a:t>
            </a:r>
          </a:p>
          <a:p>
            <a:pPr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Toshkent</a:t>
            </a:r>
          </a:p>
          <a:p>
            <a:pPr>
              <a:defRPr/>
            </a:pP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10313" y="1428750"/>
            <a:ext cx="5072062" cy="50006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TURDOSH OTLAR</a:t>
            </a:r>
          </a:p>
          <a:p>
            <a:pPr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savdo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karvonlari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shaharliklar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savdogarlar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saroylar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savdo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markazi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888" y="0"/>
            <a:ext cx="10918825" cy="1285875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5400" smtClean="0">
                <a:latin typeface="Times New Roman" pitchFamily="18" charset="0"/>
                <a:cs typeface="Times New Roman" pitchFamily="18" charset="0"/>
              </a:rPr>
              <a:t>Muomala odobi </a:t>
            </a:r>
            <a:endParaRPr lang="ru-RU" sz="5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66813" y="1500188"/>
            <a:ext cx="9929812" cy="4572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endParaRPr lang="en-US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endParaRPr lang="en-US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Assalomu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alaykum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sog‘lig’ing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yaxshimi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Ha,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O‘zing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yaxshimisan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Raxmat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yaxshiman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Onang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yuribdilarmi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Raxmat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yaxshilar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Mendan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salom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ayt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buFontTx/>
              <a:buChar char="-"/>
              <a:defRPr/>
            </a:pP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38313" y="1285875"/>
            <a:ext cx="8572500" cy="500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turdosh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otlar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ятиугольник 6"/>
          <p:cNvSpPr/>
          <p:nvPr/>
        </p:nvSpPr>
        <p:spPr>
          <a:xfrm>
            <a:off x="1809750" y="2071688"/>
            <a:ext cx="2857500" cy="6985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809750" y="2928938"/>
            <a:ext cx="2857500" cy="714375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809750" y="3857625"/>
            <a:ext cx="2857500" cy="714375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1809750" y="4714875"/>
            <a:ext cx="2857500" cy="785813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809750" y="5643563"/>
            <a:ext cx="2857500" cy="6985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parta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24688" y="2071688"/>
            <a:ext cx="3571875" cy="714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hunarli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24688" y="3000375"/>
            <a:ext cx="3571875" cy="7048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sayohati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24688" y="3857625"/>
            <a:ext cx="3571875" cy="714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bolasi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24688" y="4714875"/>
            <a:ext cx="3571875" cy="714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hovlisi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24688" y="5643563"/>
            <a:ext cx="3571875" cy="6429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partalar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1000" y="1285875"/>
            <a:ext cx="11430000" cy="500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to‘g’ri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joylashtirib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9563" y="4786313"/>
            <a:ext cx="11644312" cy="714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bayrog‘i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hilpiraydi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bino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tepasida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9563" y="3857625"/>
            <a:ext cx="11644312" cy="7048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bog‘ga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9563" y="2000250"/>
            <a:ext cx="11644312" cy="714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darajali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bo‘lak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kesim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                                                  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9563" y="2928938"/>
            <a:ext cx="11644312" cy="714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bog‘ga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biz,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9563" y="5786438"/>
            <a:ext cx="11644312" cy="714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bayrog‘i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bino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tepasida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hilpiraydi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1952625" y="214312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8167688" y="214312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QIYOSLANG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1000" y="1285875"/>
            <a:ext cx="11430000" cy="428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 ‘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zbekistonning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obidalari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binolarini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qiyoslab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436" name="AutoShape 2" descr="Go'ri Amir maqbarasi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7" name="AutoShape 4" descr="Мавзолей Гур-Эмир, Самарканд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8438" name="Picture 5" descr="C:\Users\win7 32\Desktop\Am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25" y="1785938"/>
            <a:ext cx="4857750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AutoShape 7" descr="ТОШКЕНТ — ДУНЁНИНГ ЭНГ ГЎЗАЛ ШАҲРИ - Ўзбекистон овози газетаси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8440" name="Picture 8" descr="C:\Users\win7 32\Desktop\Temu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6063" y="1785938"/>
            <a:ext cx="5072062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кругленный прямоугольник 19"/>
          <p:cNvSpPr/>
          <p:nvPr/>
        </p:nvSpPr>
        <p:spPr>
          <a:xfrm>
            <a:off x="809625" y="5929313"/>
            <a:ext cx="4786313" cy="7143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Go‘ri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Amir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maqbarasi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tarixdan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so‘zlaydi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596063" y="6000750"/>
            <a:ext cx="5072062" cy="6429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O‘lkamizda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 ISH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1000" y="1285875"/>
            <a:ext cx="11430000" cy="428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 ‘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zbekistonning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obidalari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binolarini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qiyoslab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460" name="AutoShape 2" descr="Go'ri Amir maqbarasi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1" name="AutoShape 4" descr="Мавзолей Гур-Эмир, Самарканд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2" name="AutoShape 7" descr="ТОШКЕНТ — ДУНЁНИНГ ЭНГ ГЎЗАЛ ШАҲРИ - Ўзбекистон овози газетаси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81000" y="5929313"/>
            <a:ext cx="5357813" cy="7143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O‘tmishi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sharafli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buguni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saodatli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Samarqand.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10313" y="5929313"/>
            <a:ext cx="5500687" cy="7143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Samarqand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osmonga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bo‘y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cho‘zmoqda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5" name="Picture 2" descr="C:\Users\win7 32\Desktop\samarqa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25" y="1928813"/>
            <a:ext cx="4786313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4" descr="https://www.tourprom.ru/site_media/images/upload/2016/11/1/poiphoto/regist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0" y="1857375"/>
            <a:ext cx="4500563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81000" y="214313"/>
            <a:ext cx="11501438" cy="110807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3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38125" y="1428750"/>
          <a:ext cx="11787188" cy="392906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07829"/>
                <a:gridCol w="2097167"/>
                <a:gridCol w="2097129"/>
                <a:gridCol w="1880184"/>
                <a:gridCol w="2097129"/>
                <a:gridCol w="1807870"/>
              </a:tblGrid>
              <a:tr h="1571622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Sizning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ismi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sharifingiz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4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Siz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qayerda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tug</a:t>
                      </a:r>
                      <a:r>
                        <a:rPr lang="en-US" sz="2400" baseline="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‘ilgansiz</a:t>
                      </a:r>
                      <a:r>
                        <a:rPr lang="en-US" sz="24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4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Tumaningiz-ning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nomini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ko‘rsating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4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Qaysi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mahallada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yashaysiz?</a:t>
                      </a:r>
                      <a:endParaRPr lang="ru-RU" sz="24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Ko‘changiz-ning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nomini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ayting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4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Nechanchi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maktabda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o‘qiysiz</a:t>
                      </a:r>
                      <a:r>
                        <a:rPr lang="en-US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4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57454"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246221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so‘ziga “Klaster” tuzing.</a:t>
            </a:r>
            <a:endParaRPr lang="en-US" sz="400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Vataningiz haqida mustaqil matn tuzing va so‘zlab bering.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TAYANCH  SO‘ZLAR: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7988" y="1271588"/>
            <a:ext cx="8259762" cy="49149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SAVDO KARVONI  </a:t>
            </a:r>
            <a:endParaRPr lang="uz-Cyrl-UZ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SAROYLAR </a:t>
            </a:r>
            <a:endParaRPr lang="uz-Cyrl-UZ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SAVDO MARKAZI</a:t>
            </a:r>
            <a:endParaRPr lang="uz-Cyrl-UZ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SANOAT</a:t>
            </a:r>
            <a:endParaRPr lang="uz-Cyrl-UZ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User\Рабочий стол\онлайн дарс\1-дарсга расмлар\IMG_20200804_171024_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760296" y="2348880"/>
            <a:ext cx="3282001" cy="3048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3786188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1-topshiriq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Suhbat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matnini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lug‘atda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2-topshiriq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lug‘atdagi</a:t>
            </a:r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4-5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53000" y="3429000"/>
            <a:ext cx="2000250" cy="5715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подготовка 11"/>
          <p:cNvSpPr/>
          <p:nvPr/>
        </p:nvSpPr>
        <p:spPr>
          <a:xfrm>
            <a:off x="6791325" y="2357438"/>
            <a:ext cx="3090863" cy="928687"/>
          </a:xfrm>
          <a:prstGeom prst="flowChartPreparati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dalalar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подготовка 12"/>
          <p:cNvSpPr/>
          <p:nvPr/>
        </p:nvSpPr>
        <p:spPr>
          <a:xfrm>
            <a:off x="2166938" y="2428875"/>
            <a:ext cx="3143250" cy="927100"/>
          </a:xfrm>
          <a:prstGeom prst="flowChartPreparati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bepoyon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подготовка 13"/>
          <p:cNvSpPr/>
          <p:nvPr/>
        </p:nvSpPr>
        <p:spPr>
          <a:xfrm>
            <a:off x="2095500" y="4071938"/>
            <a:ext cx="3357563" cy="1000125"/>
          </a:xfrm>
          <a:prstGeom prst="flowChartPreparati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tekisliklar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Блок-схема: подготовка 14"/>
          <p:cNvSpPr/>
          <p:nvPr/>
        </p:nvSpPr>
        <p:spPr>
          <a:xfrm>
            <a:off x="6810375" y="4071938"/>
            <a:ext cx="3071813" cy="1000125"/>
          </a:xfrm>
          <a:prstGeom prst="flowChartPreparati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binolarkkkkkkkkkkk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3875" y="1285875"/>
            <a:ext cx="5072063" cy="9286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bepoyon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kengliklardan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38875" y="1285875"/>
            <a:ext cx="5429250" cy="9286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Dalalarga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ekinlar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ekildi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23875" y="5429250"/>
            <a:ext cx="5143500" cy="1000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O‘lkamizda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tekisliklar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10313" y="5429250"/>
            <a:ext cx="5357812" cy="1000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Yurtimizda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binolar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ko‘paymoqda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8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Tinglang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So‘zlang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1000" y="1285875"/>
            <a:ext cx="5072063" cy="10715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donishmanddan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so‘radilar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1000" y="2500313"/>
            <a:ext cx="5072063" cy="5715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Qayerdan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kelyapsiz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1000" y="3214688"/>
            <a:ext cx="5072063" cy="5715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Vatandan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1000" y="3929063"/>
            <a:ext cx="5072063" cy="5715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ketyapsiz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10313" y="1285875"/>
            <a:ext cx="5429250" cy="10715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одного мудреца спросили: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10313" y="2500313"/>
            <a:ext cx="5429250" cy="50006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Откуда вы идёте?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10313" y="3214688"/>
            <a:ext cx="5429250" cy="5715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С Родины.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10313" y="3929063"/>
            <a:ext cx="5500687" cy="5715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Куда вы идёте?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1000" y="4643438"/>
            <a:ext cx="5072063" cy="500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Vatanga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81000" y="5286375"/>
            <a:ext cx="5072063" cy="5715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Yo‘lingiz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tugaydi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2438" y="6072188"/>
            <a:ext cx="5000625" cy="500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Vatanda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310313" y="4643438"/>
            <a:ext cx="5500687" cy="50006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На Родину.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0313" y="5286375"/>
            <a:ext cx="5643562" cy="5000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Где закончится ваш путь?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10313" y="6000750"/>
            <a:ext cx="5500687" cy="5000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На Родине.</a:t>
            </a:r>
          </a:p>
        </p:txBody>
      </p:sp>
    </p:spTree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4294967295"/>
          </p:nvPr>
        </p:nvSpPr>
        <p:spPr>
          <a:xfrm>
            <a:off x="952500" y="1196975"/>
            <a:ext cx="10572750" cy="1354138"/>
          </a:xfrm>
        </p:spPr>
        <p:txBody>
          <a:bodyPr/>
          <a:lstStyle/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endParaRPr lang="en-US" sz="40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indent="0" eaLnBrk="1" hangingPunct="1">
              <a:spcBef>
                <a:spcPct val="0"/>
              </a:spcBef>
              <a:buFontTx/>
              <a:buNone/>
            </a:pPr>
            <a:endParaRPr lang="en-US" sz="4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graphicFrame>
        <p:nvGraphicFramePr>
          <p:cNvPr id="6" name="Схема 5"/>
          <p:cNvGraphicFramePr/>
          <p:nvPr/>
        </p:nvGraphicFramePr>
        <p:xfrm>
          <a:off x="1095340" y="1142984"/>
          <a:ext cx="9858444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 advClick="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95688" y="214313"/>
            <a:ext cx="6286500" cy="123031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52500" y="1196975"/>
            <a:ext cx="10572750" cy="4308475"/>
          </a:xfrm>
        </p:spPr>
        <p:txBody>
          <a:bodyPr/>
          <a:lstStyle/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endParaRPr lang="en-US" sz="40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indent="0" algn="ctr" eaLnBrk="1" hangingPunct="1">
              <a:spcBef>
                <a:spcPct val="0"/>
              </a:spcBef>
              <a:buFontTx/>
              <a:buNone/>
            </a:pPr>
            <a:r>
              <a:rPr lang="en-US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Turdosh otlar</a:t>
            </a:r>
          </a:p>
          <a:p>
            <a:pPr marL="447675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800" smtClean="0">
                <a:latin typeface="Times New Roman" pitchFamily="18" charset="0"/>
                <a:cs typeface="Times New Roman" pitchFamily="18" charset="0"/>
              </a:rPr>
              <a:t>Bir turdagi shaxs, narsa, o‘rin-joyning umumiy nomini bildirgan otlar turdosh otlar deyiladi.</a:t>
            </a:r>
          </a:p>
          <a:p>
            <a:pPr marL="447675" indent="0" eaLnBrk="1" hangingPunct="1">
              <a:spcBef>
                <a:spcPct val="0"/>
              </a:spcBef>
              <a:buFontTx/>
              <a:buNone/>
            </a:pPr>
            <a:endParaRPr lang="en-US" sz="4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214313"/>
            <a:ext cx="928688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95688" y="214313"/>
            <a:ext cx="6286500" cy="123031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214313"/>
            <a:ext cx="928688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2438" y="1428750"/>
            <a:ext cx="3357562" cy="49291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Saxs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turdosh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otlar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ota-ona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aka-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uka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duradgor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38625" y="1428750"/>
            <a:ext cx="3500438" cy="50006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-joy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turdosh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otlar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hovli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o‘tloq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gulzor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67688" y="1428750"/>
            <a:ext cx="3571875" cy="49291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turdosh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otlar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ko‘ylak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do‘ppi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qalam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o‘yinchoq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95313" y="2000250"/>
            <a:ext cx="2928937" cy="43576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Toshkent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shahrini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qurishda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quruvchilar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qatnashdilar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452938" y="2857500"/>
            <a:ext cx="2643187" cy="23574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-joy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096250" y="4000500"/>
            <a:ext cx="2714625" cy="22145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quruvchilar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38313" y="1285875"/>
            <a:ext cx="8572500" cy="500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Turdosh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otlar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otlarni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ko‘chiring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7790344</TotalTime>
  <Words>617</Words>
  <Application>Microsoft Office PowerPoint</Application>
  <PresentationFormat>Произвольный</PresentationFormat>
  <Paragraphs>174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O‘zbek tili</vt:lpstr>
      <vt:lpstr>TAYANCH  SO‘ZLAR: </vt:lpstr>
      <vt:lpstr>MUSTAQIL BAJARISH UCHUN TOPSHIRIQLAR:</vt:lpstr>
      <vt:lpstr>MUSTAQIL BAJARISH UCHUN TOPSHIRIQLAR:</vt:lpstr>
      <vt:lpstr> O‘qing. Tinglang. So‘zlang</vt:lpstr>
      <vt:lpstr>Слайд 6</vt:lpstr>
      <vt:lpstr>BILIB  OLING </vt:lpstr>
      <vt:lpstr>BILIB  OLING </vt:lpstr>
      <vt:lpstr>          1-MASHQ </vt:lpstr>
      <vt:lpstr>          1-MASHQ </vt:lpstr>
      <vt:lpstr>          2-TOPSHIRIQ </vt:lpstr>
      <vt:lpstr>ATOQLI  VA  TURDOSH  OTLAR </vt:lpstr>
      <vt:lpstr>Muomala odobi </vt:lpstr>
      <vt:lpstr>          2-MASHQ </vt:lpstr>
      <vt:lpstr>          4-MASHQ </vt:lpstr>
      <vt:lpstr>         QIYOSLANG</vt:lpstr>
      <vt:lpstr>          MUSTAQIL  ISH</vt:lpstr>
      <vt:lpstr>MUSTAQIL BAJARISH UCHUN TOPSHIRIQLAR:</vt:lpstr>
      <vt:lpstr>MUSTAQIL BAJARISH UCHUN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222</cp:revision>
  <dcterms:created xsi:type="dcterms:W3CDTF">2020-08-03T09:44:14Z</dcterms:created>
  <dcterms:modified xsi:type="dcterms:W3CDTF">2020-09-05T10:38:42Z</dcterms:modified>
</cp:coreProperties>
</file>