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8" r:id="rId4"/>
    <p:sldId id="285" r:id="rId5"/>
    <p:sldId id="289" r:id="rId6"/>
    <p:sldId id="290" r:id="rId7"/>
    <p:sldId id="291" r:id="rId8"/>
    <p:sldId id="292" r:id="rId9"/>
    <p:sldId id="293" r:id="rId10"/>
    <p:sldId id="294" r:id="rId11"/>
    <p:sldId id="295" r:id="rId12"/>
    <p:sldId id="297" r:id="rId13"/>
    <p:sldId id="296" r:id="rId14"/>
    <p:sldId id="283" r:id="rId15"/>
    <p:sldId id="264" r:id="rId16"/>
    <p:sldId id="275" r:id="rId17"/>
    <p:sldId id="271" r:id="rId18"/>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1" y="2125983"/>
            <a:ext cx="10363200" cy="315471"/>
          </a:xfrm>
          <a:prstGeom prst="rect">
            <a:avLst/>
          </a:prstGeom>
        </p:spPr>
        <p:txBody>
          <a:bodyPr/>
          <a:lstStyle>
            <a:lvl1pPr>
              <a:defRPr/>
            </a:lvl1pPr>
          </a:lstStyle>
          <a:p>
            <a:endParaRPr/>
          </a:p>
        </p:txBody>
      </p:sp>
      <p:sp>
        <p:nvSpPr>
          <p:cNvPr id="3" name="Holder 3"/>
          <p:cNvSpPr>
            <a:spLocks noGrp="1"/>
          </p:cNvSpPr>
          <p:nvPr>
            <p:ph type="subTitle" idx="4"/>
          </p:nvPr>
        </p:nvSpPr>
        <p:spPr>
          <a:xfrm>
            <a:off x="1828802" y="3840480"/>
            <a:ext cx="8534401" cy="184666"/>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AB23320A-D0A2-40A3-8A84-D5214883DC31}" type="datetimeFigureOut">
              <a:rPr lang="en-US"/>
              <a:pPr>
                <a:defRPr/>
              </a:pPr>
              <a:t>10/6/2020</a:t>
            </a:fld>
            <a:endParaRPr lang="en-US"/>
          </a:p>
        </p:txBody>
      </p:sp>
      <p:sp>
        <p:nvSpPr>
          <p:cNvPr id="6" name="Holder 6"/>
          <p:cNvSpPr>
            <a:spLocks noGrp="1"/>
          </p:cNvSpPr>
          <p:nvPr>
            <p:ph type="sldNum" sz="quarter" idx="12"/>
          </p:nvPr>
        </p:nvSpPr>
        <p:spPr/>
        <p:txBody>
          <a:bodyPr/>
          <a:lstStyle>
            <a:lvl1pPr>
              <a:defRPr/>
            </a:lvl1pPr>
          </a:lstStyle>
          <a:p>
            <a:pPr>
              <a:defRPr/>
            </a:pPr>
            <a:fld id="{6620D2F6-F70E-4C73-A046-88EF84C791F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35953" y="216475"/>
            <a:ext cx="10920096" cy="375039"/>
          </a:xfrm>
        </p:spPr>
        <p:txBody>
          <a:bodyPr/>
          <a:lstStyle>
            <a:lvl1pPr>
              <a:defRPr sz="2437" b="1" i="0">
                <a:solidFill>
                  <a:schemeClr val="bg1"/>
                </a:solidFill>
                <a:latin typeface="Arial"/>
                <a:cs typeface="Arial"/>
              </a:defRPr>
            </a:lvl1pPr>
          </a:lstStyle>
          <a:p>
            <a:endParaRPr/>
          </a:p>
        </p:txBody>
      </p:sp>
      <p:sp>
        <p:nvSpPr>
          <p:cNvPr id="3" name="Holder 3"/>
          <p:cNvSpPr>
            <a:spLocks noGrp="1"/>
          </p:cNvSpPr>
          <p:nvPr>
            <p:ph type="body" idx="1"/>
          </p:nvPr>
        </p:nvSpPr>
        <p:spPr>
          <a:xfrm>
            <a:off x="878124" y="2289993"/>
            <a:ext cx="10435757" cy="219612"/>
          </a:xfrm>
        </p:spPr>
        <p:txBody>
          <a:bodyPr/>
          <a:lstStyle>
            <a:lvl1pPr>
              <a:defRPr sz="1427" b="0" i="0">
                <a:solidFill>
                  <a:srgbClr val="231F20"/>
                </a:solidFill>
                <a:latin typeface="Arial"/>
                <a:cs typeface="Arial"/>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2FD68170-743A-46F0-984B-E4A55140EB4A}" type="datetimeFigureOut">
              <a:rPr lang="en-US"/>
              <a:pPr>
                <a:defRPr/>
              </a:pPr>
              <a:t>10/6/2020</a:t>
            </a:fld>
            <a:endParaRPr lang="en-US"/>
          </a:p>
        </p:txBody>
      </p:sp>
      <p:sp>
        <p:nvSpPr>
          <p:cNvPr id="6" name="Holder 6"/>
          <p:cNvSpPr>
            <a:spLocks noGrp="1"/>
          </p:cNvSpPr>
          <p:nvPr>
            <p:ph type="sldNum" sz="quarter" idx="12"/>
          </p:nvPr>
        </p:nvSpPr>
        <p:spPr/>
        <p:txBody>
          <a:bodyPr/>
          <a:lstStyle>
            <a:lvl1pPr>
              <a:defRPr/>
            </a:lvl1pPr>
          </a:lstStyle>
          <a:p>
            <a:pPr>
              <a:defRPr/>
            </a:pPr>
            <a:fld id="{47A971C2-016E-4741-BA49-E9294B7A51D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35953" y="216475"/>
            <a:ext cx="10920096" cy="375039"/>
          </a:xfrm>
        </p:spPr>
        <p:txBody>
          <a:bodyPr/>
          <a:lstStyle>
            <a:lvl1pPr>
              <a:defRPr sz="2437"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1"/>
            <a:ext cx="5303520" cy="184666"/>
          </a:xfrm>
          <a:prstGeom prst="rect">
            <a:avLst/>
          </a:prstGeom>
        </p:spPr>
        <p:txBody>
          <a:bodyPr/>
          <a:lstStyle>
            <a:lvl1pPr>
              <a:defRPr/>
            </a:lvl1pPr>
          </a:lstStyle>
          <a:p>
            <a:endParaRPr/>
          </a:p>
        </p:txBody>
      </p:sp>
      <p:sp>
        <p:nvSpPr>
          <p:cNvPr id="4" name="Holder 4"/>
          <p:cNvSpPr>
            <a:spLocks noGrp="1"/>
          </p:cNvSpPr>
          <p:nvPr>
            <p:ph sz="half" idx="3"/>
          </p:nvPr>
        </p:nvSpPr>
        <p:spPr>
          <a:xfrm>
            <a:off x="6278881" y="1577341"/>
            <a:ext cx="5303520" cy="184666"/>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2D0EBFC9-9F73-4BAA-9EDF-650EBBC7CAD9}" type="datetimeFigureOut">
              <a:rPr lang="en-US"/>
              <a:pPr>
                <a:defRPr/>
              </a:pPr>
              <a:t>10/6/2020</a:t>
            </a:fld>
            <a:endParaRPr lang="en-US"/>
          </a:p>
        </p:txBody>
      </p:sp>
      <p:sp>
        <p:nvSpPr>
          <p:cNvPr id="7" name="Holder 6"/>
          <p:cNvSpPr>
            <a:spLocks noGrp="1"/>
          </p:cNvSpPr>
          <p:nvPr>
            <p:ph type="sldNum" sz="quarter" idx="12"/>
          </p:nvPr>
        </p:nvSpPr>
        <p:spPr/>
        <p:txBody>
          <a:bodyPr/>
          <a:lstStyle>
            <a:lvl1pPr>
              <a:defRPr/>
            </a:lvl1pPr>
          </a:lstStyle>
          <a:p>
            <a:pPr>
              <a:defRPr/>
            </a:pPr>
            <a:fld id="{031C503A-F6B9-474F-A677-7508CCD5A1C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35953" y="216475"/>
            <a:ext cx="10920096" cy="375039"/>
          </a:xfrm>
        </p:spPr>
        <p:txBody>
          <a:bodyPr/>
          <a:lstStyle>
            <a:lvl1pPr>
              <a:defRPr sz="2437" b="1" i="0">
                <a:solidFill>
                  <a:schemeClr val="bg1"/>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550EDF2D-0F55-466C-8CAB-E60C8F48EF5A}" type="datetimeFigureOut">
              <a:rPr lang="en-US"/>
              <a:pPr>
                <a:defRPr/>
              </a:pPr>
              <a:t>10/6/2020</a:t>
            </a:fld>
            <a:endParaRPr lang="en-US"/>
          </a:p>
        </p:txBody>
      </p:sp>
      <p:sp>
        <p:nvSpPr>
          <p:cNvPr id="5" name="Holder 6"/>
          <p:cNvSpPr>
            <a:spLocks noGrp="1"/>
          </p:cNvSpPr>
          <p:nvPr>
            <p:ph type="sldNum" sz="quarter" idx="12"/>
          </p:nvPr>
        </p:nvSpPr>
        <p:spPr/>
        <p:txBody>
          <a:bodyPr/>
          <a:lstStyle>
            <a:lvl1pPr>
              <a:defRPr/>
            </a:lvl1pPr>
          </a:lstStyle>
          <a:p>
            <a:pPr>
              <a:defRPr/>
            </a:pPr>
            <a:fld id="{471C07B5-3A0B-4061-8065-A3CC6EE7B8D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4A3B4D41-3B9D-40AA-9C5F-55A6D02683C4}" type="datetimeFigureOut">
              <a:rPr lang="en-US"/>
              <a:pPr>
                <a:defRPr/>
              </a:pPr>
              <a:t>10/6/2020</a:t>
            </a:fld>
            <a:endParaRPr lang="en-US"/>
          </a:p>
        </p:txBody>
      </p:sp>
      <p:sp>
        <p:nvSpPr>
          <p:cNvPr id="4" name="Holder 6"/>
          <p:cNvSpPr>
            <a:spLocks noGrp="1"/>
          </p:cNvSpPr>
          <p:nvPr>
            <p:ph type="sldNum" sz="quarter" idx="12"/>
          </p:nvPr>
        </p:nvSpPr>
        <p:spPr/>
        <p:txBody>
          <a:bodyPr/>
          <a:lstStyle>
            <a:lvl1pPr>
              <a:defRPr/>
            </a:lvl1pPr>
          </a:lstStyle>
          <a:p>
            <a:pPr>
              <a:defRPr/>
            </a:pPr>
            <a:fld id="{0AE794C0-03D8-49E0-B532-314D31C38A9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8E204B2-254A-42D0-82DE-C5AFC67B77B2}" type="datetimeFigureOut">
              <a:rPr lang="en-US"/>
              <a:pPr>
                <a:defRPr/>
              </a:pPr>
              <a:t>10/6/2020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E9E60E5-C3F7-4849-9AA9-4E7B247906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288" y="1133475"/>
            <a:ext cx="11949112" cy="5599113"/>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lIns="0" tIns="0" rIns="0" bIns="0"/>
          <a:lstStyle/>
          <a:p>
            <a:pPr eaLnBrk="1" fontAlgn="auto" hangingPunct="1">
              <a:spcBef>
                <a:spcPts val="0"/>
              </a:spcBef>
              <a:spcAft>
                <a:spcPts val="0"/>
              </a:spcAft>
              <a:defRPr/>
            </a:pPr>
            <a:endParaRPr sz="2140">
              <a:solidFill>
                <a:prstClr val="black"/>
              </a:solidFill>
              <a:latin typeface="+mn-lt"/>
            </a:endParaRPr>
          </a:p>
        </p:txBody>
      </p:sp>
      <p:sp>
        <p:nvSpPr>
          <p:cNvPr id="17" name="bg object 17"/>
          <p:cNvSpPr/>
          <p:nvPr/>
        </p:nvSpPr>
        <p:spPr>
          <a:xfrm>
            <a:off x="141288" y="150813"/>
            <a:ext cx="11949112" cy="906462"/>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lIns="0" tIns="0" rIns="0" bIns="0"/>
          <a:lstStyle/>
          <a:p>
            <a:pPr eaLnBrk="1" fontAlgn="auto" hangingPunct="1">
              <a:spcBef>
                <a:spcPts val="0"/>
              </a:spcBef>
              <a:spcAft>
                <a:spcPts val="0"/>
              </a:spcAft>
              <a:defRPr/>
            </a:pPr>
            <a:endParaRPr sz="2140">
              <a:solidFill>
                <a:prstClr val="black"/>
              </a:solidFill>
              <a:latin typeface="+mn-lt"/>
            </a:endParaRPr>
          </a:p>
        </p:txBody>
      </p:sp>
      <p:sp>
        <p:nvSpPr>
          <p:cNvPr id="2" name="Holder 2"/>
          <p:cNvSpPr>
            <a:spLocks noGrp="1"/>
          </p:cNvSpPr>
          <p:nvPr>
            <p:ph type="title"/>
          </p:nvPr>
        </p:nvSpPr>
        <p:spPr>
          <a:xfrm>
            <a:off x="636588" y="215900"/>
            <a:ext cx="10918825" cy="315913"/>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1029" name="Holder 3"/>
          <p:cNvSpPr>
            <a:spLocks noGrp="1"/>
          </p:cNvSpPr>
          <p:nvPr>
            <p:ph type="body" idx="1"/>
          </p:nvPr>
        </p:nvSpPr>
        <p:spPr bwMode="auto">
          <a:xfrm>
            <a:off x="877888" y="2290763"/>
            <a:ext cx="10436225" cy="184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4144963" y="6378575"/>
            <a:ext cx="3902075" cy="276225"/>
          </a:xfrm>
          <a:prstGeom prst="rect">
            <a:avLst/>
          </a:prstGeom>
        </p:spPr>
        <p:txBody>
          <a:bodyPr wrap="square" lIns="0" tIns="0" rIns="0" bIns="0">
            <a:spAutoFit/>
          </a:bodyPr>
          <a:lstStyle>
            <a:lvl1pPr algn="ctr" eaLnBrk="1" fontAlgn="auto" hangingPunct="1">
              <a:spcBef>
                <a:spcPts val="0"/>
              </a:spcBef>
              <a:spcAft>
                <a:spcPts val="0"/>
              </a:spcAft>
              <a:defRPr>
                <a:solidFill>
                  <a:prstClr val="black">
                    <a:tint val="75000"/>
                  </a:prstClr>
                </a:solidFill>
                <a:latin typeface="+mn-lt"/>
              </a:defRPr>
            </a:lvl1pPr>
          </a:lstStyle>
          <a:p>
            <a:pPr>
              <a:defRPr/>
            </a:pPr>
            <a:endParaRPr/>
          </a:p>
        </p:txBody>
      </p:sp>
      <p:sp>
        <p:nvSpPr>
          <p:cNvPr id="5" name="Holder 5"/>
          <p:cNvSpPr>
            <a:spLocks noGrp="1"/>
          </p:cNvSpPr>
          <p:nvPr>
            <p:ph type="dt" sz="half" idx="6"/>
          </p:nvPr>
        </p:nvSpPr>
        <p:spPr>
          <a:xfrm>
            <a:off x="609600" y="6378575"/>
            <a:ext cx="2803525" cy="276225"/>
          </a:xfrm>
          <a:prstGeom prst="rect">
            <a:avLst/>
          </a:prstGeom>
        </p:spPr>
        <p:txBody>
          <a:bodyPr wrap="square" lIns="0" tIns="0" rIns="0" bIns="0">
            <a:spAutoFit/>
          </a:bodyPr>
          <a:lstStyle>
            <a:lvl1pPr algn="l" eaLnBrk="1" fontAlgn="auto" hangingPunct="1">
              <a:spcBef>
                <a:spcPts val="0"/>
              </a:spcBef>
              <a:spcAft>
                <a:spcPts val="0"/>
              </a:spcAft>
              <a:defRPr>
                <a:solidFill>
                  <a:prstClr val="black">
                    <a:tint val="75000"/>
                  </a:prstClr>
                </a:solidFill>
                <a:latin typeface="+mn-lt"/>
              </a:defRPr>
            </a:lvl1pPr>
          </a:lstStyle>
          <a:p>
            <a:pPr>
              <a:defRPr/>
            </a:pPr>
            <a:fld id="{526F7C88-9355-45EC-9CED-32DED9F226D1}" type="datetimeFigureOut">
              <a:rPr lang="en-US"/>
              <a:pPr>
                <a:defRPr/>
              </a:pPr>
              <a:t>10/6/2020</a:t>
            </a:fld>
            <a:endParaRPr lang="en-US"/>
          </a:p>
        </p:txBody>
      </p:sp>
      <p:sp>
        <p:nvSpPr>
          <p:cNvPr id="6" name="Holder 6"/>
          <p:cNvSpPr>
            <a:spLocks noGrp="1"/>
          </p:cNvSpPr>
          <p:nvPr>
            <p:ph type="sldNum" sz="quarter" idx="7"/>
          </p:nvPr>
        </p:nvSpPr>
        <p:spPr>
          <a:xfrm>
            <a:off x="8778875" y="6378575"/>
            <a:ext cx="2803525" cy="276225"/>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pPr>
              <a:defRPr/>
            </a:pPr>
            <a:fld id="{BC776425-347D-44E8-A970-BC469E09BEB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542925" indent="-85725" algn="l" rtl="0" eaLnBrk="0" fontAlgn="base" hangingPunct="0">
        <a:spcBef>
          <a:spcPct val="20000"/>
        </a:spcBef>
        <a:spcAft>
          <a:spcPct val="0"/>
        </a:spcAft>
        <a:buChar char="–"/>
        <a:defRPr sz="2800">
          <a:solidFill>
            <a:schemeClr val="tx1"/>
          </a:solidFill>
          <a:latin typeface="+mn-lt"/>
          <a:ea typeface="+mn-ea"/>
          <a:cs typeface="+mn-cs"/>
        </a:defRPr>
      </a:lvl2pPr>
      <a:lvl3pPr marL="1085850" indent="-171450" algn="l" rtl="0" eaLnBrk="0" fontAlgn="base" hangingPunct="0">
        <a:spcBef>
          <a:spcPct val="20000"/>
        </a:spcBef>
        <a:spcAft>
          <a:spcPct val="0"/>
        </a:spcAft>
        <a:buChar char="•"/>
        <a:defRPr sz="2400">
          <a:solidFill>
            <a:schemeClr val="tx1"/>
          </a:solidFill>
          <a:latin typeface="+mn-lt"/>
          <a:ea typeface="+mn-ea"/>
          <a:cs typeface="+mn-cs"/>
        </a:defRPr>
      </a:lvl3pPr>
      <a:lvl4pPr marL="1630363" indent="-258763" algn="l" rtl="0" eaLnBrk="0" fontAlgn="base" hangingPunct="0">
        <a:spcBef>
          <a:spcPct val="20000"/>
        </a:spcBef>
        <a:spcAft>
          <a:spcPct val="0"/>
        </a:spcAft>
        <a:buChar char="–"/>
        <a:defRPr sz="2000">
          <a:solidFill>
            <a:schemeClr val="tx1"/>
          </a:solidFill>
          <a:latin typeface="+mn-lt"/>
          <a:ea typeface="+mn-ea"/>
          <a:cs typeface="+mn-cs"/>
        </a:defRPr>
      </a:lvl4pPr>
      <a:lvl5pPr marL="2173288" indent="-344488" algn="l" rtl="0" eaLnBrk="0" fontAlgn="base" hangingPunct="0">
        <a:spcBef>
          <a:spcPct val="20000"/>
        </a:spcBef>
        <a:spcAft>
          <a:spcPct val="0"/>
        </a:spcAft>
        <a:buChar char="»"/>
        <a:defRPr sz="2000">
          <a:solidFill>
            <a:schemeClr val="tx1"/>
          </a:solidFill>
          <a:latin typeface="+mn-lt"/>
          <a:ea typeface="+mn-ea"/>
          <a:cs typeface="+mn-cs"/>
        </a:defRPr>
      </a:lvl5pPr>
      <a:lvl6pPr marL="2717483">
        <a:defRPr>
          <a:latin typeface="+mn-lt"/>
          <a:ea typeface="+mn-ea"/>
          <a:cs typeface="+mn-cs"/>
        </a:defRPr>
      </a:lvl6pPr>
      <a:lvl7pPr marL="3260979">
        <a:defRPr>
          <a:latin typeface="+mn-lt"/>
          <a:ea typeface="+mn-ea"/>
          <a:cs typeface="+mn-cs"/>
        </a:defRPr>
      </a:lvl7pPr>
      <a:lvl8pPr marL="3804476">
        <a:defRPr>
          <a:latin typeface="+mn-lt"/>
          <a:ea typeface="+mn-ea"/>
          <a:cs typeface="+mn-cs"/>
        </a:defRPr>
      </a:lvl8pPr>
      <a:lvl9pPr marL="4347972">
        <a:defRPr>
          <a:latin typeface="+mn-lt"/>
          <a:ea typeface="+mn-ea"/>
          <a:cs typeface="+mn-cs"/>
        </a:defRPr>
      </a:lvl9pPr>
    </p:bodyStyle>
    <p:otherStyle>
      <a:lvl1pPr marL="0">
        <a:defRPr>
          <a:latin typeface="+mn-lt"/>
          <a:ea typeface="+mn-ea"/>
          <a:cs typeface="+mn-cs"/>
        </a:defRPr>
      </a:lvl1pPr>
      <a:lvl2pPr marL="543497">
        <a:defRPr>
          <a:latin typeface="+mn-lt"/>
          <a:ea typeface="+mn-ea"/>
          <a:cs typeface="+mn-cs"/>
        </a:defRPr>
      </a:lvl2pPr>
      <a:lvl3pPr marL="1086993">
        <a:defRPr>
          <a:latin typeface="+mn-lt"/>
          <a:ea typeface="+mn-ea"/>
          <a:cs typeface="+mn-cs"/>
        </a:defRPr>
      </a:lvl3pPr>
      <a:lvl4pPr marL="1630490">
        <a:defRPr>
          <a:latin typeface="+mn-lt"/>
          <a:ea typeface="+mn-ea"/>
          <a:cs typeface="+mn-cs"/>
        </a:defRPr>
      </a:lvl4pPr>
      <a:lvl5pPr marL="2173986">
        <a:defRPr>
          <a:latin typeface="+mn-lt"/>
          <a:ea typeface="+mn-ea"/>
          <a:cs typeface="+mn-cs"/>
        </a:defRPr>
      </a:lvl5pPr>
      <a:lvl6pPr marL="2717483">
        <a:defRPr>
          <a:latin typeface="+mn-lt"/>
          <a:ea typeface="+mn-ea"/>
          <a:cs typeface="+mn-cs"/>
        </a:defRPr>
      </a:lvl6pPr>
      <a:lvl7pPr marL="3260979">
        <a:defRPr>
          <a:latin typeface="+mn-lt"/>
          <a:ea typeface="+mn-ea"/>
          <a:cs typeface="+mn-cs"/>
        </a:defRPr>
      </a:lvl7pPr>
      <a:lvl8pPr marL="3804476">
        <a:defRPr>
          <a:latin typeface="+mn-lt"/>
          <a:ea typeface="+mn-ea"/>
          <a:cs typeface="+mn-cs"/>
        </a:defRPr>
      </a:lvl8pPr>
      <a:lvl9pPr marL="434797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524000" y="333375"/>
            <a:ext cx="7885113" cy="614363"/>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4000" dirty="0" smtClean="0">
                <a:latin typeface="Times New Roman" panose="02020603050405020304" pitchFamily="18" charset="0"/>
                <a:cs typeface="Times New Roman" panose="02020603050405020304" pitchFamily="18" charset="0"/>
              </a:rPr>
              <a:t>O‘ZBEK TILI</a:t>
            </a:r>
            <a:endParaRPr lang="ru-RU" sz="4000" dirty="0">
              <a:latin typeface="Times New Roman" panose="02020603050405020304" pitchFamily="18" charset="0"/>
              <a:cs typeface="Times New Roman" panose="02020603050405020304" pitchFamily="18" charset="0"/>
            </a:endParaRPr>
          </a:p>
        </p:txBody>
      </p:sp>
      <p:sp>
        <p:nvSpPr>
          <p:cNvPr id="4" name="object 4"/>
          <p:cNvSpPr txBox="1">
            <a:spLocks noChangeArrowheads="1"/>
          </p:cNvSpPr>
          <p:nvPr/>
        </p:nvSpPr>
        <p:spPr bwMode="auto">
          <a:xfrm>
            <a:off x="2178050" y="2105025"/>
            <a:ext cx="6348413" cy="2136775"/>
          </a:xfrm>
          <a:prstGeom prst="rect">
            <a:avLst/>
          </a:prstGeom>
          <a:noFill/>
          <a:ln w="9525">
            <a:noFill/>
            <a:miter lim="800000"/>
            <a:headEnd/>
            <a:tailEnd/>
          </a:ln>
        </p:spPr>
        <p:txBody>
          <a:bodyPr lIns="0" tIns="28782" rIns="0" bIns="0">
            <a:spAutoFit/>
          </a:bodyPr>
          <a:lstStyle/>
          <a:p>
            <a:pPr marL="36513" algn="ctr" eaLnBrk="1" hangingPunct="1">
              <a:lnSpc>
                <a:spcPts val="4013"/>
              </a:lnSpc>
              <a:spcBef>
                <a:spcPts val="225"/>
              </a:spcBef>
            </a:pPr>
            <a:r>
              <a:rPr lang="ru-RU" sz="4800" b="1">
                <a:solidFill>
                  <a:srgbClr val="2365C7"/>
                </a:solidFill>
                <a:latin typeface="Times New Roman" pitchFamily="18" charset="0"/>
                <a:cs typeface="Times New Roman" pitchFamily="18" charset="0"/>
              </a:rPr>
              <a:t>Mavzu:</a:t>
            </a:r>
            <a:r>
              <a:rPr lang="en-US" sz="4800" b="1">
                <a:solidFill>
                  <a:srgbClr val="2365C7"/>
                </a:solidFill>
                <a:latin typeface="Times New Roman" pitchFamily="18" charset="0"/>
                <a:cs typeface="Times New Roman" pitchFamily="18" charset="0"/>
              </a:rPr>
              <a:t> Mening Vatanim</a:t>
            </a:r>
            <a:r>
              <a:rPr lang="en-US" sz="2000" b="1">
                <a:solidFill>
                  <a:srgbClr val="2365C7"/>
                </a:solidFill>
                <a:latin typeface="Times New Roman" pitchFamily="18" charset="0"/>
                <a:cs typeface="Times New Roman" pitchFamily="18" charset="0"/>
              </a:rPr>
              <a:t>.</a:t>
            </a:r>
          </a:p>
          <a:p>
            <a:pPr marL="36513" algn="ctr" eaLnBrk="1" hangingPunct="1">
              <a:lnSpc>
                <a:spcPts val="4013"/>
              </a:lnSpc>
              <a:spcBef>
                <a:spcPts val="225"/>
              </a:spcBef>
            </a:pPr>
            <a:r>
              <a:rPr lang="en-US" sz="4400" b="1">
                <a:solidFill>
                  <a:srgbClr val="2365C7"/>
                </a:solidFill>
                <a:latin typeface="Times New Roman" pitchFamily="18" charset="0"/>
                <a:cs typeface="Times New Roman" pitchFamily="18" charset="0"/>
              </a:rPr>
              <a:t>( Atoqli otlarning </a:t>
            </a:r>
          </a:p>
          <a:p>
            <a:pPr marL="36513" algn="ctr" eaLnBrk="1" hangingPunct="1">
              <a:lnSpc>
                <a:spcPts val="4013"/>
              </a:lnSpc>
              <a:spcBef>
                <a:spcPts val="225"/>
              </a:spcBef>
            </a:pPr>
            <a:r>
              <a:rPr lang="en-US" sz="4400" b="1">
                <a:solidFill>
                  <a:srgbClr val="2365C7"/>
                </a:solidFill>
                <a:latin typeface="Times New Roman" pitchFamily="18" charset="0"/>
                <a:cs typeface="Times New Roman" pitchFamily="18" charset="0"/>
              </a:rPr>
              <a:t> qo‘llanilishi)</a:t>
            </a:r>
            <a:endParaRPr lang="ru-RU" sz="4400" b="1">
              <a:solidFill>
                <a:srgbClr val="2365C7"/>
              </a:solidFill>
              <a:latin typeface="Times New Roman" pitchFamily="18" charset="0"/>
              <a:cs typeface="Times New Roman" pitchFamily="18" charset="0"/>
            </a:endParaRPr>
          </a:p>
        </p:txBody>
      </p:sp>
      <p:sp>
        <p:nvSpPr>
          <p:cNvPr id="5" name="object 5"/>
          <p:cNvSpPr txBox="1"/>
          <p:nvPr/>
        </p:nvSpPr>
        <p:spPr>
          <a:xfrm>
            <a:off x="5465763" y="5345113"/>
            <a:ext cx="7632700" cy="552450"/>
          </a:xfrm>
          <a:prstGeom prst="rect">
            <a:avLst/>
          </a:prstGeom>
        </p:spPr>
        <p:txBody>
          <a:bodyPr lIns="0" tIns="26166" rIns="0" bIns="0">
            <a:spAutoFit/>
          </a:bodyPr>
          <a:lstStyle/>
          <a:p>
            <a:pPr marL="66737" eaLnBrk="1" fontAlgn="auto" hangingPunct="1">
              <a:lnSpc>
                <a:spcPts val="4098"/>
              </a:lnSpc>
              <a:spcBef>
                <a:spcPts val="0"/>
              </a:spcBef>
              <a:spcAft>
                <a:spcPts val="0"/>
              </a:spcAft>
              <a:defRPr/>
            </a:pPr>
            <a:r>
              <a:rPr sz="2472" i="1" dirty="0" err="1">
                <a:solidFill>
                  <a:srgbClr val="231F20"/>
                </a:solidFill>
                <a:latin typeface="Times New Roman" panose="02020603050405020304" pitchFamily="18" charset="0"/>
                <a:cs typeface="Times New Roman" panose="02020603050405020304" pitchFamily="18" charset="0"/>
              </a:rPr>
              <a:t>O‘qituvchi</a:t>
            </a:r>
            <a:r>
              <a:rPr sz="2472" i="1" dirty="0">
                <a:solidFill>
                  <a:srgbClr val="231F20"/>
                </a:solidFill>
                <a:latin typeface="Times New Roman" panose="02020603050405020304" pitchFamily="18" charset="0"/>
                <a:cs typeface="Times New Roman" panose="02020603050405020304" pitchFamily="18" charset="0"/>
              </a:rPr>
              <a:t>:</a:t>
            </a:r>
            <a:r>
              <a:rPr lang="uz-Cyrl-UZ" sz="2472" i="1" dirty="0">
                <a:solidFill>
                  <a:srgbClr val="231F20"/>
                </a:solidFill>
                <a:latin typeface="Times New Roman" panose="02020603050405020304" pitchFamily="18" charset="0"/>
                <a:cs typeface="Times New Roman" panose="02020603050405020304" pitchFamily="18" charset="0"/>
              </a:rPr>
              <a:t> </a:t>
            </a:r>
            <a:r>
              <a:rPr lang="en-US" sz="2472" i="1" spc="10" dirty="0" err="1">
                <a:solidFill>
                  <a:srgbClr val="231F20"/>
                </a:solidFill>
                <a:latin typeface="Times New Roman" panose="02020603050405020304" pitchFamily="18" charset="0"/>
                <a:cs typeface="Times New Roman" panose="02020603050405020304" pitchFamily="18" charset="0"/>
              </a:rPr>
              <a:t>Maxmudova</a:t>
            </a:r>
            <a:r>
              <a:rPr lang="en-US" sz="2472" i="1" spc="10" dirty="0">
                <a:solidFill>
                  <a:srgbClr val="231F20"/>
                </a:solidFill>
                <a:latin typeface="Times New Roman" panose="02020603050405020304" pitchFamily="18" charset="0"/>
                <a:cs typeface="Times New Roman" panose="02020603050405020304" pitchFamily="18" charset="0"/>
              </a:rPr>
              <a:t> </a:t>
            </a:r>
            <a:r>
              <a:rPr lang="en-US" sz="2472" i="1" spc="10" dirty="0" err="1">
                <a:solidFill>
                  <a:srgbClr val="231F20"/>
                </a:solidFill>
                <a:latin typeface="Times New Roman" panose="02020603050405020304" pitchFamily="18" charset="0"/>
                <a:cs typeface="Times New Roman" panose="02020603050405020304" pitchFamily="18" charset="0"/>
              </a:rPr>
              <a:t>Nargiza</a:t>
            </a:r>
            <a:r>
              <a:rPr lang="en-US" sz="2472" i="1" spc="10" dirty="0">
                <a:solidFill>
                  <a:srgbClr val="231F20"/>
                </a:solidFill>
                <a:latin typeface="Times New Roman" panose="02020603050405020304" pitchFamily="18" charset="0"/>
                <a:cs typeface="Times New Roman" panose="02020603050405020304" pitchFamily="18" charset="0"/>
              </a:rPr>
              <a:t> </a:t>
            </a:r>
            <a:r>
              <a:rPr lang="en-US" sz="2472" i="1" spc="10" dirty="0" err="1">
                <a:solidFill>
                  <a:srgbClr val="231F20"/>
                </a:solidFill>
                <a:latin typeface="Times New Roman" panose="02020603050405020304" pitchFamily="18" charset="0"/>
                <a:cs typeface="Times New Roman" panose="02020603050405020304" pitchFamily="18" charset="0"/>
              </a:rPr>
              <a:t>Esirgapovna</a:t>
            </a:r>
            <a:endParaRPr lang="uz-Cyrl-UZ" sz="2472" i="1" spc="10" dirty="0">
              <a:solidFill>
                <a:srgbClr val="231F20"/>
              </a:solidFill>
              <a:latin typeface="Times New Roman" panose="02020603050405020304" pitchFamily="18" charset="0"/>
              <a:cs typeface="Times New Roman" panose="02020603050405020304" pitchFamily="18" charset="0"/>
            </a:endParaRPr>
          </a:p>
        </p:txBody>
      </p:sp>
      <p:sp>
        <p:nvSpPr>
          <p:cNvPr id="6" name="object 6"/>
          <p:cNvSpPr/>
          <p:nvPr/>
        </p:nvSpPr>
        <p:spPr>
          <a:xfrm>
            <a:off x="1343025" y="2276475"/>
            <a:ext cx="709613" cy="1525588"/>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lIns="0" tIns="0" rIns="0" bIns="0"/>
          <a:lstStyle/>
          <a:p>
            <a:pPr eaLnBrk="1" fontAlgn="auto" hangingPunct="1">
              <a:spcBef>
                <a:spcPts val="0"/>
              </a:spcBef>
              <a:spcAft>
                <a:spcPts val="0"/>
              </a:spcAft>
              <a:defRPr/>
            </a:pPr>
            <a:endParaRPr sz="7852">
              <a:latin typeface="+mn-lt"/>
            </a:endParaRPr>
          </a:p>
        </p:txBody>
      </p:sp>
      <p:sp>
        <p:nvSpPr>
          <p:cNvPr id="7" name="object 7"/>
          <p:cNvSpPr/>
          <p:nvPr/>
        </p:nvSpPr>
        <p:spPr>
          <a:xfrm>
            <a:off x="1343025" y="4292600"/>
            <a:ext cx="709613" cy="140335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lIns="0" tIns="0" rIns="0" bIns="0"/>
          <a:lstStyle/>
          <a:p>
            <a:pPr eaLnBrk="1" fontAlgn="auto" hangingPunct="1">
              <a:spcBef>
                <a:spcPts val="0"/>
              </a:spcBef>
              <a:spcAft>
                <a:spcPts val="0"/>
              </a:spcAft>
              <a:defRPr/>
            </a:pPr>
            <a:endParaRPr sz="7852">
              <a:latin typeface="+mn-lt"/>
            </a:endParaRPr>
          </a:p>
        </p:txBody>
      </p:sp>
      <p:pic>
        <p:nvPicPr>
          <p:cNvPr id="1026" name="Picture 2" descr="C:\Documents and Settings\User\Рабочий стол\онлайн дарс\1-дарсга расмлар\IMG_20200805_062456_000.jpg"/>
          <p:cNvPicPr>
            <a:picLocks noChangeAspect="1" noChangeArrowheads="1"/>
          </p:cNvPicPr>
          <p:nvPr/>
        </p:nvPicPr>
        <p:blipFill>
          <a:blip r:embed="rId2">
            <a:extLst>
              <a:ext uri="{28A0092B-C50C-407E-A947-70E740481C1C}"/>
            </a:extLst>
          </a:blip>
          <a:srcRect/>
          <a:stretch>
            <a:fillRect/>
          </a:stretch>
        </p:blipFill>
        <p:spPr bwMode="auto">
          <a:xfrm>
            <a:off x="8524892" y="1714488"/>
            <a:ext cx="3013888" cy="25170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Lst>
        </p:spPr>
      </p:pic>
      <p:sp>
        <p:nvSpPr>
          <p:cNvPr id="3" name="Прямоугольник 2"/>
          <p:cNvSpPr/>
          <p:nvPr/>
        </p:nvSpPr>
        <p:spPr>
          <a:xfrm>
            <a:off x="8688288" y="255711"/>
            <a:ext cx="2016224" cy="769441"/>
          </a:xfrm>
          <a:prstGeom prst="rect">
            <a:avLst/>
          </a:prstGeom>
          <a:noFill/>
        </p:spPr>
        <p:txBody>
          <a:bodyPr>
            <a:spAutoFit/>
          </a:bodyPr>
          <a:lstStyle/>
          <a:p>
            <a:pPr algn="ctr" eaLnBrk="1" fontAlgn="auto" hangingPunct="1">
              <a:spcBef>
                <a:spcPts val="0"/>
              </a:spcBef>
              <a:spcAft>
                <a:spcPts val="0"/>
              </a:spcAft>
              <a:defRPr/>
            </a:pP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5-SINF</a:t>
            </a:r>
            <a:endParaRPr lang="ru-RU"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advClick="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595688" y="214313"/>
            <a:ext cx="6286500" cy="1230312"/>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4400" dirty="0" smtClean="0">
                <a:latin typeface="Times New Roman" panose="02020603050405020304" pitchFamily="18" charset="0"/>
                <a:cs typeface="Times New Roman" panose="02020603050405020304" pitchFamily="18" charset="0"/>
              </a:rPr>
              <a:t>BILIB  OLING</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12291" name="Содержимое 2"/>
          <p:cNvSpPr>
            <a:spLocks noGrp="1"/>
          </p:cNvSpPr>
          <p:nvPr>
            <p:ph idx="4294967295"/>
          </p:nvPr>
        </p:nvSpPr>
        <p:spPr>
          <a:xfrm>
            <a:off x="190500" y="1196975"/>
            <a:ext cx="11737975" cy="4616450"/>
          </a:xfrm>
        </p:spPr>
        <p:txBody>
          <a:bodyPr/>
          <a:lstStyle/>
          <a:p>
            <a:pPr marL="447675" indent="0" algn="ctr" eaLnBrk="1" hangingPunct="1">
              <a:spcBef>
                <a:spcPct val="0"/>
              </a:spcBef>
              <a:buFontTx/>
              <a:buNone/>
            </a:pPr>
            <a:r>
              <a:rPr lang="en-US" sz="4000" smtClean="0">
                <a:solidFill>
                  <a:schemeClr val="tx2"/>
                </a:solidFill>
                <a:latin typeface="Times New Roman" pitchFamily="18" charset="0"/>
                <a:cs typeface="Times New Roman" pitchFamily="18" charset="0"/>
              </a:rPr>
              <a:t>Atoqli otlar</a:t>
            </a:r>
          </a:p>
          <a:p>
            <a:pPr marL="447675" indent="0" eaLnBrk="1" hangingPunct="1">
              <a:spcBef>
                <a:spcPct val="0"/>
              </a:spcBef>
              <a:buFontTx/>
              <a:buNone/>
            </a:pPr>
            <a:r>
              <a:rPr lang="en-US" sz="3600" smtClean="0">
                <a:latin typeface="Arial" charset="0"/>
                <a:cs typeface="Arial" charset="0"/>
              </a:rPr>
              <a:t>     </a:t>
            </a:r>
            <a:r>
              <a:rPr lang="en-US" sz="3600" smtClean="0">
                <a:latin typeface="Times New Roman" pitchFamily="18" charset="0"/>
                <a:cs typeface="Times New Roman" pitchFamily="18" charset="0"/>
              </a:rPr>
              <a:t>Ayrim shaxs yoki predmetga atab qo‘yiladigan otlar atoqli otlar deb ataladi.</a:t>
            </a:r>
          </a:p>
          <a:p>
            <a:pPr marL="447675" indent="0" eaLnBrk="1" hangingPunct="1">
              <a:spcBef>
                <a:spcPct val="0"/>
              </a:spcBef>
              <a:buFontTx/>
              <a:buNone/>
            </a:pPr>
            <a:r>
              <a:rPr lang="en-US" sz="3600" smtClean="0">
                <a:latin typeface="Times New Roman" pitchFamily="18" charset="0"/>
                <a:cs typeface="Times New Roman" pitchFamily="18" charset="0"/>
              </a:rPr>
              <a:t>     Kishilarning</a:t>
            </a:r>
            <a:r>
              <a:rPr lang="en-US" sz="4000" smtClean="0">
                <a:latin typeface="Times New Roman" pitchFamily="18" charset="0"/>
                <a:cs typeface="Times New Roman" pitchFamily="18" charset="0"/>
              </a:rPr>
              <a:t> ismi, familiyasi, taxallusi, hayvonlarga atab qo‘yilgan nomlar, geografik nomlar, tashkilot va muassasa nomlari atoqli otlardir. </a:t>
            </a:r>
          </a:p>
          <a:p>
            <a:pPr marL="447675" indent="0" eaLnBrk="1" hangingPunct="1">
              <a:spcBef>
                <a:spcPct val="0"/>
              </a:spcBef>
              <a:buFontTx/>
              <a:buNone/>
            </a:pPr>
            <a:r>
              <a:rPr lang="en-US" sz="4000" smtClean="0">
                <a:latin typeface="Times New Roman" pitchFamily="18" charset="0"/>
                <a:cs typeface="Times New Roman" pitchFamily="18" charset="0"/>
              </a:rPr>
              <a:t>    Atoqli otlar bosh harflar bilan yoziladi.</a:t>
            </a:r>
          </a:p>
          <a:p>
            <a:pPr marL="447675" indent="0" eaLnBrk="1" hangingPunct="1">
              <a:spcBef>
                <a:spcPct val="0"/>
              </a:spcBef>
              <a:buFontTx/>
              <a:buNone/>
            </a:pPr>
            <a:endParaRPr lang="en-US" sz="2800" b="1" smtClean="0">
              <a:latin typeface="Times New Roman" pitchFamily="18" charset="0"/>
              <a:cs typeface="Times New Roman" pitchFamily="18" charset="0"/>
            </a:endParaRPr>
          </a:p>
        </p:txBody>
      </p:sp>
      <p:pic>
        <p:nvPicPr>
          <p:cNvPr id="12292" name="Picture 4" descr="C:\Documents and Settings\User\Рабочий стол\онлайн дарс\1-дарсга расмлар\IMG_20200805_062549_479.jpg"/>
          <p:cNvPicPr>
            <a:picLocks noChangeAspect="1" noChangeArrowheads="1"/>
          </p:cNvPicPr>
          <p:nvPr/>
        </p:nvPicPr>
        <p:blipFill>
          <a:blip r:embed="rId2"/>
          <a:srcRect/>
          <a:stretch>
            <a:fillRect/>
          </a:stretch>
        </p:blipFill>
        <p:spPr bwMode="auto">
          <a:xfrm>
            <a:off x="190500" y="214313"/>
            <a:ext cx="928688" cy="785812"/>
          </a:xfrm>
          <a:prstGeom prst="rect">
            <a:avLst/>
          </a:prstGeom>
          <a:noFill/>
          <a:ln w="9525">
            <a:noFill/>
            <a:miter lim="800000"/>
            <a:headEnd/>
            <a:tailEnd/>
          </a:ln>
        </p:spPr>
      </p:pic>
      <p:sp>
        <p:nvSpPr>
          <p:cNvPr id="12293" name="AutoShape 6" descr="Ташкент | Tashkent , город Toshkent Viloyati | Город, Места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Tree>
  </p:cSld>
  <p:clrMapOvr>
    <a:masterClrMapping/>
  </p:clrMapOvr>
  <p:transition spd="slow" advClick="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595688" y="214313"/>
            <a:ext cx="6286500" cy="1230312"/>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4400" dirty="0" smtClean="0">
                <a:latin typeface="Times New Roman" panose="02020603050405020304" pitchFamily="18" charset="0"/>
                <a:cs typeface="Times New Roman" panose="02020603050405020304" pitchFamily="18" charset="0"/>
              </a:rPr>
              <a:t>BILIB  OLING</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pic>
        <p:nvPicPr>
          <p:cNvPr id="13315" name="Picture 4" descr="C:\Documents and Settings\User\Рабочий стол\онлайн дарс\1-дарсга расмлар\IMG_20200805_062549_479.jpg"/>
          <p:cNvPicPr>
            <a:picLocks noChangeAspect="1" noChangeArrowheads="1"/>
          </p:cNvPicPr>
          <p:nvPr/>
        </p:nvPicPr>
        <p:blipFill>
          <a:blip r:embed="rId2"/>
          <a:srcRect/>
          <a:stretch>
            <a:fillRect/>
          </a:stretch>
        </p:blipFill>
        <p:spPr bwMode="auto">
          <a:xfrm>
            <a:off x="190500" y="214313"/>
            <a:ext cx="928688" cy="785812"/>
          </a:xfrm>
          <a:prstGeom prst="rect">
            <a:avLst/>
          </a:prstGeom>
          <a:noFill/>
          <a:ln w="9525">
            <a:noFill/>
            <a:miter lim="800000"/>
            <a:headEnd/>
            <a:tailEnd/>
          </a:ln>
        </p:spPr>
      </p:pic>
      <p:sp>
        <p:nvSpPr>
          <p:cNvPr id="13316" name="AutoShape 6" descr="Ташкент | Tashkent , город Toshkent Viloyati | Город, Места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
        <p:nvSpPr>
          <p:cNvPr id="12" name="Прямоугольник 11"/>
          <p:cNvSpPr/>
          <p:nvPr/>
        </p:nvSpPr>
        <p:spPr>
          <a:xfrm>
            <a:off x="452438" y="1428750"/>
            <a:ext cx="2571750" cy="49291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Shaxs</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nomlari</a:t>
            </a:r>
            <a:r>
              <a:rPr lang="en-US" sz="4000" b="1" dirty="0">
                <a:solidFill>
                  <a:schemeClr val="tx1"/>
                </a:solidFill>
                <a:latin typeface="Times New Roman" pitchFamily="18" charset="0"/>
                <a:cs typeface="Times New Roman" pitchFamily="18" charset="0"/>
              </a:rPr>
              <a:t>:</a:t>
            </a:r>
          </a:p>
          <a:p>
            <a:pPr>
              <a:defRPr/>
            </a:pPr>
            <a:r>
              <a:rPr lang="en-US" sz="3600" dirty="0" err="1">
                <a:solidFill>
                  <a:srgbClr val="FF0000"/>
                </a:solidFill>
                <a:latin typeface="Times New Roman" pitchFamily="18" charset="0"/>
                <a:cs typeface="Times New Roman" pitchFamily="18" charset="0"/>
              </a:rPr>
              <a:t>Azamat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Abdullayev</a:t>
            </a:r>
            <a:r>
              <a:rPr lang="en-US" sz="3600" dirty="0">
                <a:solidFill>
                  <a:srgbClr val="FF0000"/>
                </a:solidFill>
                <a:latin typeface="Times New Roman" pitchFamily="18" charset="0"/>
                <a:cs typeface="Times New Roman" pitchFamily="18" charset="0"/>
              </a:rPr>
              <a:t>,</a:t>
            </a:r>
          </a:p>
          <a:p>
            <a:pPr>
              <a:defRPr/>
            </a:pPr>
            <a:r>
              <a:rPr lang="en-US" sz="3600" dirty="0" err="1">
                <a:solidFill>
                  <a:srgbClr val="FF0000"/>
                </a:solidFill>
                <a:latin typeface="Times New Roman" pitchFamily="18" charset="0"/>
                <a:cs typeface="Times New Roman" pitchFamily="18" charset="0"/>
              </a:rPr>
              <a:t>Nigora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Karimova</a:t>
            </a:r>
            <a:endParaRPr lang="en-US" sz="3600" dirty="0">
              <a:solidFill>
                <a:srgbClr val="FF0000"/>
              </a:solidFill>
              <a:latin typeface="Times New Roman" pitchFamily="18" charset="0"/>
              <a:cs typeface="Times New Roman" pitchFamily="18" charset="0"/>
            </a:endParaRPr>
          </a:p>
          <a:p>
            <a:pPr>
              <a:defRPr/>
            </a:pPr>
            <a:endParaRPr lang="en-US" sz="3600" dirty="0">
              <a:solidFill>
                <a:srgbClr val="FF0000"/>
              </a:solidFill>
              <a:latin typeface="Times New Roman" pitchFamily="18" charset="0"/>
              <a:cs typeface="Times New Roman" pitchFamily="18" charset="0"/>
            </a:endParaRPr>
          </a:p>
          <a:p>
            <a:pPr>
              <a:defRPr/>
            </a:pPr>
            <a:endParaRPr lang="en-US" sz="3600" dirty="0">
              <a:solidFill>
                <a:srgbClr val="FF0000"/>
              </a:solidFill>
              <a:latin typeface="Times New Roman" pitchFamily="18" charset="0"/>
              <a:cs typeface="Times New Roman" pitchFamily="18" charset="0"/>
            </a:endParaRPr>
          </a:p>
          <a:p>
            <a:pPr>
              <a:defRPr/>
            </a:pPr>
            <a:endParaRPr lang="ru-RU" sz="3600" dirty="0">
              <a:solidFill>
                <a:srgbClr val="FF0000"/>
              </a:solidFill>
              <a:latin typeface="Times New Roman" pitchFamily="18" charset="0"/>
              <a:cs typeface="Times New Roman" pitchFamily="18" charset="0"/>
            </a:endParaRPr>
          </a:p>
        </p:txBody>
      </p:sp>
      <p:sp>
        <p:nvSpPr>
          <p:cNvPr id="13" name="Прямоугольник 12"/>
          <p:cNvSpPr/>
          <p:nvPr/>
        </p:nvSpPr>
        <p:spPr>
          <a:xfrm>
            <a:off x="3238500" y="1428750"/>
            <a:ext cx="2500313" cy="49291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Geografik</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nomlar</a:t>
            </a:r>
            <a:r>
              <a:rPr lang="en-US" sz="4000" b="1" dirty="0">
                <a:solidFill>
                  <a:schemeClr val="tx1"/>
                </a:solidFill>
                <a:latin typeface="Times New Roman" pitchFamily="18" charset="0"/>
                <a:cs typeface="Times New Roman" pitchFamily="18" charset="0"/>
              </a:rPr>
              <a:t>:</a:t>
            </a:r>
          </a:p>
          <a:p>
            <a:pPr>
              <a:defRPr/>
            </a:pPr>
            <a:r>
              <a:rPr lang="en-US" sz="4000" dirty="0" err="1">
                <a:solidFill>
                  <a:srgbClr val="FF0000"/>
                </a:solidFill>
                <a:latin typeface="Times New Roman" pitchFamily="18" charset="0"/>
                <a:cs typeface="Times New Roman" pitchFamily="18" charset="0"/>
              </a:rPr>
              <a:t>Andijon</a:t>
            </a:r>
            <a:r>
              <a:rPr lang="en-US" sz="4000" dirty="0">
                <a:solidFill>
                  <a:srgbClr val="FF0000"/>
                </a:solidFill>
                <a:latin typeface="Times New Roman" pitchFamily="18" charset="0"/>
                <a:cs typeface="Times New Roman" pitchFamily="18" charset="0"/>
              </a:rPr>
              <a:t>,</a:t>
            </a:r>
          </a:p>
          <a:p>
            <a:pPr>
              <a:defRPr/>
            </a:pPr>
            <a:r>
              <a:rPr lang="en-US" sz="4000" dirty="0" err="1">
                <a:solidFill>
                  <a:srgbClr val="FF0000"/>
                </a:solidFill>
                <a:latin typeface="Times New Roman" pitchFamily="18" charset="0"/>
                <a:cs typeface="Times New Roman" pitchFamily="18" charset="0"/>
              </a:rPr>
              <a:t>Olmaliq</a:t>
            </a:r>
            <a:r>
              <a:rPr lang="en-US" sz="4000" dirty="0">
                <a:solidFill>
                  <a:srgbClr val="FF0000"/>
                </a:solidFill>
                <a:latin typeface="Times New Roman" pitchFamily="18" charset="0"/>
                <a:cs typeface="Times New Roman" pitchFamily="18" charset="0"/>
              </a:rPr>
              <a:t>,</a:t>
            </a:r>
          </a:p>
          <a:p>
            <a:pPr>
              <a:defRPr/>
            </a:pPr>
            <a:r>
              <a:rPr lang="en-US" sz="4000" dirty="0" err="1">
                <a:solidFill>
                  <a:srgbClr val="FF0000"/>
                </a:solidFill>
                <a:latin typeface="Times New Roman" pitchFamily="18" charset="0"/>
                <a:cs typeface="Times New Roman" pitchFamily="18" charset="0"/>
              </a:rPr>
              <a:t>Boysun</a:t>
            </a:r>
            <a:r>
              <a:rPr lang="en-US" sz="4000" dirty="0">
                <a:solidFill>
                  <a:srgbClr val="FF0000"/>
                </a:solidFill>
                <a:latin typeface="Times New Roman" pitchFamily="18" charset="0"/>
                <a:cs typeface="Times New Roman" pitchFamily="18" charset="0"/>
              </a:rPr>
              <a:t>,</a:t>
            </a:r>
          </a:p>
          <a:p>
            <a:pPr>
              <a:defRPr/>
            </a:pPr>
            <a:r>
              <a:rPr lang="en-US" sz="4000" dirty="0" err="1">
                <a:solidFill>
                  <a:srgbClr val="FF0000"/>
                </a:solidFill>
                <a:latin typeface="Times New Roman" pitchFamily="18" charset="0"/>
                <a:cs typeface="Times New Roman" pitchFamily="18" charset="0"/>
              </a:rPr>
              <a:t>Yunusobod</a:t>
            </a:r>
            <a:endParaRPr lang="en-US" sz="4000" dirty="0">
              <a:solidFill>
                <a:srgbClr val="FF0000"/>
              </a:solidFill>
              <a:latin typeface="Times New Roman" pitchFamily="18" charset="0"/>
              <a:cs typeface="Times New Roman" pitchFamily="18" charset="0"/>
            </a:endParaRPr>
          </a:p>
          <a:p>
            <a:pPr>
              <a:defRPr/>
            </a:pPr>
            <a:endParaRPr lang="en-US" sz="4000" dirty="0">
              <a:solidFill>
                <a:srgbClr val="FF0000"/>
              </a:solidFill>
              <a:latin typeface="Times New Roman" pitchFamily="18" charset="0"/>
              <a:cs typeface="Times New Roman" pitchFamily="18" charset="0"/>
            </a:endParaRPr>
          </a:p>
          <a:p>
            <a:pPr algn="ctr">
              <a:defRPr/>
            </a:pPr>
            <a:endParaRPr lang="ru-RU" sz="4000" dirty="0">
              <a:solidFill>
                <a:srgbClr val="FF0000"/>
              </a:solidFill>
              <a:latin typeface="Times New Roman" pitchFamily="18" charset="0"/>
              <a:cs typeface="Times New Roman" pitchFamily="18" charset="0"/>
            </a:endParaRPr>
          </a:p>
        </p:txBody>
      </p:sp>
      <p:sp>
        <p:nvSpPr>
          <p:cNvPr id="14" name="Прямоугольник 13"/>
          <p:cNvSpPr/>
          <p:nvPr/>
        </p:nvSpPr>
        <p:spPr>
          <a:xfrm>
            <a:off x="5953125" y="1428750"/>
            <a:ext cx="3000375" cy="49291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Tashkilot</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muassasa</a:t>
            </a:r>
            <a:r>
              <a:rPr lang="en-US" sz="4000" b="1" dirty="0">
                <a:solidFill>
                  <a:schemeClr val="tx1"/>
                </a:solidFill>
                <a:latin typeface="Times New Roman" pitchFamily="18" charset="0"/>
                <a:cs typeface="Times New Roman" pitchFamily="18" charset="0"/>
              </a:rPr>
              <a:t> </a:t>
            </a:r>
          </a:p>
          <a:p>
            <a:pPr algn="ctr">
              <a:defRPr/>
            </a:pPr>
            <a:r>
              <a:rPr lang="en-US" sz="4000" b="1" dirty="0" err="1">
                <a:solidFill>
                  <a:schemeClr val="tx1"/>
                </a:solidFill>
                <a:latin typeface="Times New Roman" pitchFamily="18" charset="0"/>
                <a:cs typeface="Times New Roman" pitchFamily="18" charset="0"/>
              </a:rPr>
              <a:t>nomlari</a:t>
            </a:r>
            <a:r>
              <a:rPr lang="en-US" sz="4000" b="1" dirty="0">
                <a:solidFill>
                  <a:schemeClr val="tx1"/>
                </a:solidFill>
                <a:latin typeface="Times New Roman" pitchFamily="18" charset="0"/>
                <a:cs typeface="Times New Roman" pitchFamily="18" charset="0"/>
              </a:rPr>
              <a:t>:</a:t>
            </a:r>
          </a:p>
          <a:p>
            <a:pPr>
              <a:defRPr/>
            </a:pPr>
            <a:r>
              <a:rPr lang="en-US" sz="4000" dirty="0">
                <a:solidFill>
                  <a:srgbClr val="FF0000"/>
                </a:solidFill>
                <a:latin typeface="Times New Roman" pitchFamily="18" charset="0"/>
                <a:cs typeface="Times New Roman" pitchFamily="18" charset="0"/>
              </a:rPr>
              <a:t>“</a:t>
            </a:r>
            <a:r>
              <a:rPr lang="en-US" sz="4000" dirty="0" err="1">
                <a:solidFill>
                  <a:srgbClr val="FF0000"/>
                </a:solidFill>
                <a:latin typeface="Times New Roman" pitchFamily="18" charset="0"/>
                <a:cs typeface="Times New Roman" pitchFamily="18" charset="0"/>
              </a:rPr>
              <a:t>G‘uncha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jurnali</a:t>
            </a:r>
            <a:endParaRPr lang="en-US" sz="4000" dirty="0">
              <a:solidFill>
                <a:srgbClr val="FF0000"/>
              </a:solidFill>
              <a:latin typeface="Times New Roman" pitchFamily="18" charset="0"/>
              <a:cs typeface="Times New Roman" pitchFamily="18" charset="0"/>
            </a:endParaRPr>
          </a:p>
          <a:p>
            <a:pPr>
              <a:defRPr/>
            </a:pPr>
            <a:r>
              <a:rPr lang="en-US" sz="4000" dirty="0">
                <a:solidFill>
                  <a:srgbClr val="FF0000"/>
                </a:solidFill>
                <a:latin typeface="Times New Roman" pitchFamily="18" charset="0"/>
                <a:cs typeface="Times New Roman" pitchFamily="18" charset="0"/>
              </a:rPr>
              <a:t>“</a:t>
            </a:r>
            <a:r>
              <a:rPr lang="en-US" sz="4000" dirty="0" err="1">
                <a:solidFill>
                  <a:srgbClr val="FF0000"/>
                </a:solidFill>
                <a:latin typeface="Times New Roman" pitchFamily="18" charset="0"/>
                <a:cs typeface="Times New Roman" pitchFamily="18" charset="0"/>
              </a:rPr>
              <a:t>Turkiston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saroyi</a:t>
            </a:r>
            <a:endParaRPr lang="en-US" sz="3200" dirty="0">
              <a:solidFill>
                <a:srgbClr val="FF0000"/>
              </a:solidFill>
              <a:latin typeface="Times New Roman" pitchFamily="18" charset="0"/>
              <a:cs typeface="Times New Roman" pitchFamily="18" charset="0"/>
            </a:endParaRPr>
          </a:p>
          <a:p>
            <a:pPr algn="ctr">
              <a:defRPr/>
            </a:pPr>
            <a:endParaRPr lang="ru-RU" sz="4000" b="1" dirty="0">
              <a:solidFill>
                <a:schemeClr val="tx1"/>
              </a:solidFill>
              <a:latin typeface="Times New Roman" pitchFamily="18" charset="0"/>
              <a:cs typeface="Times New Roman" pitchFamily="18" charset="0"/>
            </a:endParaRPr>
          </a:p>
        </p:txBody>
      </p:sp>
      <p:sp>
        <p:nvSpPr>
          <p:cNvPr id="15" name="Прямоугольник 14"/>
          <p:cNvSpPr/>
          <p:nvPr/>
        </p:nvSpPr>
        <p:spPr>
          <a:xfrm>
            <a:off x="9096375" y="1428750"/>
            <a:ext cx="2786063" cy="49291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b="1" dirty="0">
              <a:solidFill>
                <a:schemeClr val="tx1"/>
              </a:solidFill>
              <a:latin typeface="Times New Roman" pitchFamily="18" charset="0"/>
              <a:cs typeface="Times New Roman" pitchFamily="18" charset="0"/>
            </a:endParaRPr>
          </a:p>
          <a:p>
            <a:pPr algn="ctr">
              <a:defRPr/>
            </a:pPr>
            <a:r>
              <a:rPr lang="en-US" sz="4000" b="1" dirty="0" err="1">
                <a:solidFill>
                  <a:schemeClr val="tx1"/>
                </a:solidFill>
                <a:latin typeface="Times New Roman" pitchFamily="18" charset="0"/>
                <a:cs typeface="Times New Roman" pitchFamily="18" charset="0"/>
              </a:rPr>
              <a:t>Tarixiy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sana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bayram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nomlari</a:t>
            </a:r>
            <a:r>
              <a:rPr lang="en-US" sz="4000" b="1" dirty="0">
                <a:solidFill>
                  <a:schemeClr val="tx1"/>
                </a:solidFill>
                <a:latin typeface="Times New Roman" pitchFamily="18" charset="0"/>
                <a:cs typeface="Times New Roman" pitchFamily="18" charset="0"/>
              </a:rPr>
              <a:t>:</a:t>
            </a:r>
          </a:p>
          <a:p>
            <a:pPr>
              <a:defRPr/>
            </a:pPr>
            <a:r>
              <a:rPr lang="en-US" sz="4000" dirty="0" err="1">
                <a:solidFill>
                  <a:srgbClr val="FF0000"/>
                </a:solidFill>
                <a:latin typeface="Times New Roman" pitchFamily="18" charset="0"/>
                <a:cs typeface="Times New Roman" pitchFamily="18" charset="0"/>
              </a:rPr>
              <a:t>Navro‘z</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bayrami</a:t>
            </a:r>
            <a:r>
              <a:rPr lang="en-US" sz="4000" dirty="0">
                <a:solidFill>
                  <a:srgbClr val="FF0000"/>
                </a:solidFill>
                <a:latin typeface="Times New Roman" pitchFamily="18" charset="0"/>
                <a:cs typeface="Times New Roman" pitchFamily="18" charset="0"/>
              </a:rPr>
              <a:t>,</a:t>
            </a:r>
          </a:p>
          <a:p>
            <a:pPr>
              <a:defRPr/>
            </a:pPr>
            <a:r>
              <a:rPr lang="en-US" sz="4000" dirty="0" err="1">
                <a:solidFill>
                  <a:srgbClr val="FF0000"/>
                </a:solidFill>
                <a:latin typeface="Times New Roman" pitchFamily="18" charset="0"/>
                <a:cs typeface="Times New Roman" pitchFamily="18" charset="0"/>
              </a:rPr>
              <a:t>Mustaqillik</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bayrami</a:t>
            </a:r>
            <a:endParaRPr lang="en-US" sz="4000" dirty="0">
              <a:solidFill>
                <a:srgbClr val="FF0000"/>
              </a:solidFill>
              <a:latin typeface="Times New Roman" pitchFamily="18" charset="0"/>
              <a:cs typeface="Times New Roman" pitchFamily="18" charset="0"/>
            </a:endParaRPr>
          </a:p>
          <a:p>
            <a:pPr algn="ctr">
              <a:defRPr/>
            </a:pPr>
            <a:endParaRPr lang="ru-RU" sz="4000" b="1" dirty="0">
              <a:solidFill>
                <a:schemeClr val="tx1"/>
              </a:solidFill>
              <a:latin typeface="Times New Roman" pitchFamily="18" charset="0"/>
              <a:cs typeface="Times New Roman" pitchFamily="18" charset="0"/>
            </a:endParaRPr>
          </a:p>
        </p:txBody>
      </p:sp>
    </p:spTree>
  </p:cSld>
  <p:clrMapOvr>
    <a:masterClrMapping/>
  </p:clrMapOvr>
  <p:transition spd="slow" advClick="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Пятиугольник 2"/>
          <p:cNvSpPr/>
          <p:nvPr/>
        </p:nvSpPr>
        <p:spPr>
          <a:xfrm rot="10800000">
            <a:off x="225425" y="1947863"/>
            <a:ext cx="2560638" cy="230187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3600" b="1" dirty="0" err="1" smtClean="0"/>
              <a:t>Fe’l</a:t>
            </a:r>
            <a:r>
              <a:rPr lang="en-US" sz="3600" b="1" dirty="0" smtClean="0"/>
              <a:t> </a:t>
            </a:r>
          </a:p>
          <a:p>
            <a:pPr algn="ctr">
              <a:defRPr/>
            </a:pPr>
            <a:r>
              <a:rPr lang="en-US" sz="3600" b="1" dirty="0" err="1" smtClean="0"/>
              <a:t>nisbatlari</a:t>
            </a:r>
            <a:r>
              <a:rPr lang="en-US" sz="3600" b="1" dirty="0" smtClean="0"/>
              <a:t> </a:t>
            </a:r>
            <a:endParaRPr lang="ru-RU" sz="3600" b="1" dirty="0"/>
          </a:p>
        </p:txBody>
      </p:sp>
      <p:cxnSp>
        <p:nvCxnSpPr>
          <p:cNvPr id="4" name="Прямая соединительная линия 3"/>
          <p:cNvCxnSpPr/>
          <p:nvPr/>
        </p:nvCxnSpPr>
        <p:spPr>
          <a:xfrm flipH="1" flipV="1">
            <a:off x="4470400" y="3748088"/>
            <a:ext cx="11113" cy="55562"/>
          </a:xfrm>
          <a:prstGeom prst="line">
            <a:avLst/>
          </a:prstGeom>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768600" y="3017838"/>
            <a:ext cx="6919913" cy="87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6" name="Прямая соединительная линия 5"/>
          <p:cNvCxnSpPr/>
          <p:nvPr/>
        </p:nvCxnSpPr>
        <p:spPr>
          <a:xfrm flipV="1">
            <a:off x="3028950" y="1431925"/>
            <a:ext cx="1782763" cy="1592263"/>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4424363" y="1423988"/>
            <a:ext cx="1782762" cy="1592262"/>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5681663" y="1452563"/>
            <a:ext cx="1782762" cy="1590675"/>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7156450" y="1428750"/>
            <a:ext cx="1784350" cy="1590675"/>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8678863" y="1452563"/>
            <a:ext cx="1784350" cy="1590675"/>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016250" y="3076575"/>
            <a:ext cx="2014538" cy="1743075"/>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4402138" y="3078163"/>
            <a:ext cx="2016125" cy="1743075"/>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657850" y="3067050"/>
            <a:ext cx="2016125" cy="1744663"/>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7156450" y="3101975"/>
            <a:ext cx="2016125" cy="1743075"/>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8724900" y="3128963"/>
            <a:ext cx="2014538" cy="1744662"/>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6" name="Шеврон 15"/>
          <p:cNvSpPr/>
          <p:nvPr/>
        </p:nvSpPr>
        <p:spPr>
          <a:xfrm rot="10800000">
            <a:off x="9625013" y="2085975"/>
            <a:ext cx="2368550" cy="1952625"/>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	</a:t>
            </a:r>
            <a:endParaRPr lang="ru-RU" sz="2000" dirty="0">
              <a:solidFill>
                <a:schemeClr val="tx1"/>
              </a:solidFill>
            </a:endParaRPr>
          </a:p>
        </p:txBody>
      </p:sp>
      <p:sp>
        <p:nvSpPr>
          <p:cNvPr id="17" name="TextBox 16"/>
          <p:cNvSpPr txBox="1"/>
          <p:nvPr/>
        </p:nvSpPr>
        <p:spPr>
          <a:xfrm>
            <a:off x="3565525" y="407988"/>
            <a:ext cx="4899025" cy="584200"/>
          </a:xfrm>
          <a:prstGeom prst="rect">
            <a:avLst/>
          </a:prstGeom>
          <a:solidFill>
            <a:schemeClr val="accent4">
              <a:lumMod val="40000"/>
              <a:lumOff val="60000"/>
            </a:schemeClr>
          </a:solidFill>
        </p:spPr>
        <p:txBody>
          <a:bodyPr>
            <a:spAutoFit/>
          </a:bodyPr>
          <a:lstStyle/>
          <a:p>
            <a:pPr algn="ctr">
              <a:defRPr/>
            </a:pPr>
            <a:r>
              <a:rPr lang="en-US" sz="3200" b="1" dirty="0">
                <a:solidFill>
                  <a:srgbClr val="FF0000"/>
                </a:solidFill>
              </a:rPr>
              <a:t>BALIQ </a:t>
            </a:r>
            <a:r>
              <a:rPr lang="en-US" sz="3200" b="1" dirty="0" smtClean="0">
                <a:solidFill>
                  <a:srgbClr val="FF0000"/>
                </a:solidFill>
              </a:rPr>
              <a:t>SKELETI</a:t>
            </a:r>
            <a:endParaRPr lang="ru-RU" sz="3200" b="1" dirty="0">
              <a:solidFill>
                <a:srgbClr val="FF0000"/>
              </a:solidFill>
            </a:endParaRPr>
          </a:p>
        </p:txBody>
      </p:sp>
      <p:sp>
        <p:nvSpPr>
          <p:cNvPr id="18" name="TextBox 17"/>
          <p:cNvSpPr txBox="1"/>
          <p:nvPr/>
        </p:nvSpPr>
        <p:spPr>
          <a:xfrm rot="13699026">
            <a:off x="3595529" y="566738"/>
            <a:ext cx="492443" cy="2540000"/>
          </a:xfrm>
          <a:prstGeom prst="rect">
            <a:avLst/>
          </a:prstGeom>
          <a:noFill/>
        </p:spPr>
        <p:txBody>
          <a:bodyPr vert="vert">
            <a:spAutoFit/>
          </a:bodyPr>
          <a:lstStyle/>
          <a:p>
            <a:pPr>
              <a:defRPr/>
            </a:pPr>
            <a:r>
              <a:rPr lang="en-US" sz="2000" b="1" dirty="0" smtClean="0">
                <a:solidFill>
                  <a:srgbClr val="FFFF00"/>
                </a:solidFill>
              </a:rPr>
              <a:t>????</a:t>
            </a:r>
            <a:endParaRPr lang="ru-RU" sz="2000" b="1" dirty="0">
              <a:solidFill>
                <a:srgbClr val="FFFF00"/>
              </a:solidFill>
            </a:endParaRPr>
          </a:p>
        </p:txBody>
      </p:sp>
      <p:sp>
        <p:nvSpPr>
          <p:cNvPr id="14355" name="TextBox 18"/>
          <p:cNvSpPr txBox="1">
            <a:spLocks noChangeArrowheads="1"/>
          </p:cNvSpPr>
          <p:nvPr/>
        </p:nvSpPr>
        <p:spPr bwMode="auto">
          <a:xfrm rot="19169993">
            <a:off x="3783013" y="1771620"/>
            <a:ext cx="2770187" cy="400110"/>
          </a:xfrm>
          <a:prstGeom prst="rect">
            <a:avLst/>
          </a:prstGeom>
          <a:noFill/>
          <a:ln w="9525">
            <a:noFill/>
            <a:miter lim="800000"/>
            <a:headEnd/>
            <a:tailEnd/>
          </a:ln>
        </p:spPr>
        <p:txBody>
          <a:bodyPr>
            <a:spAutoFit/>
          </a:bodyPr>
          <a:lstStyle/>
          <a:p>
            <a:r>
              <a:rPr lang="en-US" sz="2000" b="1" dirty="0" smtClean="0">
                <a:solidFill>
                  <a:srgbClr val="FFFF00"/>
                </a:solidFill>
              </a:rPr>
              <a:t>????</a:t>
            </a:r>
            <a:endParaRPr lang="en-US" sz="2000" b="1" dirty="0">
              <a:solidFill>
                <a:srgbClr val="FFFF00"/>
              </a:solidFill>
            </a:endParaRPr>
          </a:p>
        </p:txBody>
      </p:sp>
      <p:sp>
        <p:nvSpPr>
          <p:cNvPr id="14356" name="TextBox 19"/>
          <p:cNvSpPr txBox="1">
            <a:spLocks noChangeArrowheads="1"/>
          </p:cNvSpPr>
          <p:nvPr/>
        </p:nvSpPr>
        <p:spPr bwMode="auto">
          <a:xfrm rot="19100855">
            <a:off x="5070475" y="1781145"/>
            <a:ext cx="2747963" cy="400110"/>
          </a:xfrm>
          <a:prstGeom prst="rect">
            <a:avLst/>
          </a:prstGeom>
          <a:noFill/>
          <a:ln w="9525">
            <a:noFill/>
            <a:miter lim="800000"/>
            <a:headEnd/>
            <a:tailEnd/>
          </a:ln>
        </p:spPr>
        <p:txBody>
          <a:bodyPr>
            <a:spAutoFit/>
          </a:bodyPr>
          <a:lstStyle/>
          <a:p>
            <a:r>
              <a:rPr lang="en-US" sz="2000" b="1" dirty="0" smtClean="0">
                <a:solidFill>
                  <a:srgbClr val="FFFF00"/>
                </a:solidFill>
              </a:rPr>
              <a:t>????</a:t>
            </a:r>
            <a:endParaRPr lang="en-US" sz="2000" b="1" dirty="0">
              <a:solidFill>
                <a:srgbClr val="FFFF00"/>
              </a:solidFill>
            </a:endParaRPr>
          </a:p>
        </p:txBody>
      </p:sp>
      <p:sp>
        <p:nvSpPr>
          <p:cNvPr id="14357" name="TextBox 20"/>
          <p:cNvSpPr txBox="1">
            <a:spLocks noChangeArrowheads="1"/>
          </p:cNvSpPr>
          <p:nvPr/>
        </p:nvSpPr>
        <p:spPr bwMode="auto">
          <a:xfrm rot="19185089">
            <a:off x="6281738" y="1474778"/>
            <a:ext cx="3303587" cy="954107"/>
          </a:xfrm>
          <a:prstGeom prst="rect">
            <a:avLst/>
          </a:prstGeom>
          <a:noFill/>
          <a:ln w="9525">
            <a:noFill/>
            <a:miter lim="800000"/>
            <a:headEnd/>
            <a:tailEnd/>
          </a:ln>
        </p:spPr>
        <p:txBody>
          <a:bodyPr>
            <a:spAutoFit/>
          </a:bodyPr>
          <a:lstStyle/>
          <a:p>
            <a:endParaRPr lang="ru-RU" dirty="0"/>
          </a:p>
          <a:p>
            <a:r>
              <a:rPr lang="en-US" sz="2000" b="1" dirty="0">
                <a:solidFill>
                  <a:srgbClr val="FFFF00"/>
                </a:solidFill>
              </a:rPr>
              <a:t> </a:t>
            </a:r>
            <a:r>
              <a:rPr lang="en-US" sz="2000" b="1" dirty="0" smtClean="0">
                <a:solidFill>
                  <a:srgbClr val="FFFF00"/>
                </a:solidFill>
              </a:rPr>
              <a:t>  ????</a:t>
            </a:r>
            <a:endParaRPr lang="en-US" sz="2000" b="1" dirty="0">
              <a:solidFill>
                <a:srgbClr val="FFFF00"/>
              </a:solidFill>
            </a:endParaRPr>
          </a:p>
          <a:p>
            <a:endParaRPr lang="ru-RU" dirty="0"/>
          </a:p>
        </p:txBody>
      </p:sp>
      <p:sp>
        <p:nvSpPr>
          <p:cNvPr id="14358" name="TextBox 21"/>
          <p:cNvSpPr txBox="1">
            <a:spLocks noChangeArrowheads="1"/>
          </p:cNvSpPr>
          <p:nvPr/>
        </p:nvSpPr>
        <p:spPr bwMode="auto">
          <a:xfrm rot="19016583">
            <a:off x="7962340" y="1555185"/>
            <a:ext cx="2656621" cy="954107"/>
          </a:xfrm>
          <a:prstGeom prst="rect">
            <a:avLst/>
          </a:prstGeom>
          <a:noFill/>
          <a:ln w="9525">
            <a:noFill/>
            <a:miter lim="800000"/>
            <a:headEnd/>
            <a:tailEnd/>
          </a:ln>
        </p:spPr>
        <p:txBody>
          <a:bodyPr wrap="square">
            <a:spAutoFit/>
          </a:bodyPr>
          <a:lstStyle/>
          <a:p>
            <a:endParaRPr lang="ru-RU" dirty="0"/>
          </a:p>
          <a:p>
            <a:r>
              <a:rPr lang="en-US" sz="2000" b="1" dirty="0" smtClean="0">
                <a:solidFill>
                  <a:srgbClr val="FFFF00"/>
                </a:solidFill>
              </a:rPr>
              <a:t>????</a:t>
            </a:r>
            <a:endParaRPr lang="en-US" sz="2000" b="1" dirty="0">
              <a:solidFill>
                <a:srgbClr val="FFFF00"/>
              </a:solidFill>
            </a:endParaRPr>
          </a:p>
          <a:p>
            <a:endParaRPr lang="ru-RU" dirty="0"/>
          </a:p>
        </p:txBody>
      </p:sp>
      <p:sp>
        <p:nvSpPr>
          <p:cNvPr id="14359" name="TextBox 22"/>
          <p:cNvSpPr txBox="1">
            <a:spLocks noChangeArrowheads="1"/>
          </p:cNvSpPr>
          <p:nvPr/>
        </p:nvSpPr>
        <p:spPr bwMode="auto">
          <a:xfrm rot="2551270">
            <a:off x="2416175" y="4369485"/>
            <a:ext cx="3822700" cy="646331"/>
          </a:xfrm>
          <a:prstGeom prst="rect">
            <a:avLst/>
          </a:prstGeom>
          <a:noFill/>
          <a:ln w="9525">
            <a:noFill/>
            <a:miter lim="800000"/>
            <a:headEnd/>
            <a:tailEnd/>
          </a:ln>
        </p:spPr>
        <p:txBody>
          <a:bodyPr>
            <a:spAutoFit/>
          </a:bodyPr>
          <a:lstStyle/>
          <a:p>
            <a:r>
              <a:rPr lang="en-US" sz="3600" b="1" dirty="0" err="1" smtClean="0"/>
              <a:t>Aniq</a:t>
            </a:r>
            <a:r>
              <a:rPr lang="en-US" sz="3600" b="1" dirty="0" smtClean="0"/>
              <a:t> </a:t>
            </a:r>
            <a:r>
              <a:rPr lang="en-US" sz="3600" b="1" dirty="0" err="1" smtClean="0"/>
              <a:t>nisbat</a:t>
            </a:r>
            <a:endParaRPr lang="ru-RU" sz="3600" b="1" dirty="0"/>
          </a:p>
        </p:txBody>
      </p:sp>
      <p:sp>
        <p:nvSpPr>
          <p:cNvPr id="14360" name="TextBox 23"/>
          <p:cNvSpPr txBox="1">
            <a:spLocks noChangeArrowheads="1"/>
          </p:cNvSpPr>
          <p:nvPr/>
        </p:nvSpPr>
        <p:spPr bwMode="auto">
          <a:xfrm rot="2480473">
            <a:off x="3597275" y="4409173"/>
            <a:ext cx="4384675" cy="646331"/>
          </a:xfrm>
          <a:prstGeom prst="rect">
            <a:avLst/>
          </a:prstGeom>
          <a:noFill/>
          <a:ln w="9525">
            <a:noFill/>
            <a:miter lim="800000"/>
            <a:headEnd/>
            <a:tailEnd/>
          </a:ln>
        </p:spPr>
        <p:txBody>
          <a:bodyPr>
            <a:spAutoFit/>
          </a:bodyPr>
          <a:lstStyle/>
          <a:p>
            <a:r>
              <a:rPr lang="en-US" sz="2000" b="1" dirty="0"/>
              <a:t> </a:t>
            </a:r>
            <a:r>
              <a:rPr lang="en-US" sz="3600" b="1" dirty="0" err="1" smtClean="0"/>
              <a:t>o‘zlik</a:t>
            </a:r>
            <a:r>
              <a:rPr lang="en-US" sz="3600" b="1" dirty="0" smtClean="0"/>
              <a:t> </a:t>
            </a:r>
            <a:r>
              <a:rPr lang="en-US" sz="3600" b="1" dirty="0" err="1" smtClean="0"/>
              <a:t>nisbat</a:t>
            </a:r>
            <a:r>
              <a:rPr lang="en-US" sz="3600" b="1" dirty="0" smtClean="0"/>
              <a:t> </a:t>
            </a:r>
            <a:endParaRPr lang="ru-RU" sz="3600" b="1" dirty="0"/>
          </a:p>
        </p:txBody>
      </p:sp>
      <p:sp>
        <p:nvSpPr>
          <p:cNvPr id="14361" name="TextBox 24"/>
          <p:cNvSpPr txBox="1">
            <a:spLocks noChangeArrowheads="1"/>
          </p:cNvSpPr>
          <p:nvPr/>
        </p:nvSpPr>
        <p:spPr bwMode="auto">
          <a:xfrm rot="2450620">
            <a:off x="4845050" y="4377423"/>
            <a:ext cx="4286250" cy="646331"/>
          </a:xfrm>
          <a:prstGeom prst="rect">
            <a:avLst/>
          </a:prstGeom>
          <a:noFill/>
          <a:ln w="9525">
            <a:noFill/>
            <a:miter lim="800000"/>
            <a:headEnd/>
            <a:tailEnd/>
          </a:ln>
        </p:spPr>
        <p:txBody>
          <a:bodyPr>
            <a:spAutoFit/>
          </a:bodyPr>
          <a:lstStyle/>
          <a:p>
            <a:r>
              <a:rPr lang="en-US" sz="3600" b="1" dirty="0" err="1" smtClean="0"/>
              <a:t>Majhul</a:t>
            </a:r>
            <a:r>
              <a:rPr lang="en-US" sz="3600" b="1" dirty="0" smtClean="0"/>
              <a:t> </a:t>
            </a:r>
            <a:r>
              <a:rPr lang="en-US" sz="3600" b="1" dirty="0" err="1" smtClean="0"/>
              <a:t>nisbati</a:t>
            </a:r>
            <a:endParaRPr lang="ru-RU" sz="3600" b="1" dirty="0"/>
          </a:p>
        </p:txBody>
      </p:sp>
      <p:sp>
        <p:nvSpPr>
          <p:cNvPr id="14362" name="TextBox 25"/>
          <p:cNvSpPr txBox="1">
            <a:spLocks noChangeArrowheads="1"/>
          </p:cNvSpPr>
          <p:nvPr/>
        </p:nvSpPr>
        <p:spPr bwMode="auto">
          <a:xfrm rot="2487658">
            <a:off x="7727950" y="4466323"/>
            <a:ext cx="4673600" cy="646331"/>
          </a:xfrm>
          <a:prstGeom prst="rect">
            <a:avLst/>
          </a:prstGeom>
          <a:noFill/>
          <a:ln w="9525">
            <a:noFill/>
            <a:miter lim="800000"/>
            <a:headEnd/>
            <a:tailEnd/>
          </a:ln>
        </p:spPr>
        <p:txBody>
          <a:bodyPr>
            <a:spAutoFit/>
          </a:bodyPr>
          <a:lstStyle/>
          <a:p>
            <a:r>
              <a:rPr lang="en-US" sz="3600" b="1" dirty="0" err="1" smtClean="0"/>
              <a:t>Orttirma</a:t>
            </a:r>
            <a:r>
              <a:rPr lang="en-US" sz="3600" b="1" dirty="0" smtClean="0"/>
              <a:t> </a:t>
            </a:r>
            <a:r>
              <a:rPr lang="en-US" sz="3600" b="1" dirty="0" err="1" smtClean="0"/>
              <a:t>nisbati</a:t>
            </a:r>
            <a:endParaRPr lang="en-US" sz="3600" b="1" dirty="0"/>
          </a:p>
        </p:txBody>
      </p:sp>
      <p:sp>
        <p:nvSpPr>
          <p:cNvPr id="14363" name="TextBox 26"/>
          <p:cNvSpPr txBox="1">
            <a:spLocks noChangeArrowheads="1"/>
          </p:cNvSpPr>
          <p:nvPr/>
        </p:nvSpPr>
        <p:spPr bwMode="auto">
          <a:xfrm rot="2439487">
            <a:off x="6018213" y="4515148"/>
            <a:ext cx="5027612" cy="923330"/>
          </a:xfrm>
          <a:prstGeom prst="rect">
            <a:avLst/>
          </a:prstGeom>
          <a:noFill/>
          <a:ln w="9525">
            <a:noFill/>
            <a:miter lim="800000"/>
            <a:headEnd/>
            <a:tailEnd/>
          </a:ln>
        </p:spPr>
        <p:txBody>
          <a:bodyPr>
            <a:spAutoFit/>
          </a:bodyPr>
          <a:lstStyle/>
          <a:p>
            <a:r>
              <a:rPr lang="en-US" sz="3600" b="1" dirty="0" err="1" smtClean="0"/>
              <a:t>Birgalik</a:t>
            </a:r>
            <a:r>
              <a:rPr lang="en-US" sz="3600" b="1" dirty="0" smtClean="0"/>
              <a:t> </a:t>
            </a:r>
            <a:r>
              <a:rPr lang="en-US" sz="3600" b="1" dirty="0" err="1" smtClean="0"/>
              <a:t>nisbati</a:t>
            </a:r>
            <a:endParaRPr lang="ru-RU" sz="3600" b="1" dirty="0"/>
          </a:p>
          <a:p>
            <a:endParaRPr lang="ru-RU" dirty="0"/>
          </a:p>
        </p:txBody>
      </p:sp>
      <p:sp>
        <p:nvSpPr>
          <p:cNvPr id="32" name="Стрелка вправо 31"/>
          <p:cNvSpPr/>
          <p:nvPr/>
        </p:nvSpPr>
        <p:spPr>
          <a:xfrm>
            <a:off x="9832975" y="2609850"/>
            <a:ext cx="1276350" cy="873125"/>
          </a:xfrm>
          <a:prstGeom prst="rightArrow">
            <a:avLst>
              <a:gd name="adj1" fmla="val 50000"/>
              <a:gd name="adj2" fmla="val 306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rPr>
              <a:t>Gaplar</a:t>
            </a:r>
            <a:r>
              <a:rPr lang="en-US" sz="2800" dirty="0">
                <a:solidFill>
                  <a:schemeClr val="tx1"/>
                </a:solidFill>
              </a:rPr>
              <a:t> </a:t>
            </a:r>
            <a:r>
              <a:rPr lang="en-US" sz="2800" dirty="0" err="1">
                <a:solidFill>
                  <a:schemeClr val="tx1"/>
                </a:solidFill>
              </a:rPr>
              <a:t>tuzing</a:t>
            </a:r>
            <a:endParaRPr lang="ru-RU" sz="28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524000" y="274638"/>
            <a:ext cx="9144000" cy="677862"/>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4400" dirty="0" smtClean="0">
                <a:latin typeface="Times New Roman" panose="02020603050405020304" pitchFamily="18" charset="0"/>
                <a:cs typeface="Times New Roman" panose="02020603050405020304" pitchFamily="18" charset="0"/>
              </a:rPr>
              <a:t>3-MASHQ. “T-</a:t>
            </a:r>
            <a:r>
              <a:rPr lang="en-US" sz="4400" dirty="0" err="1" smtClean="0">
                <a:latin typeface="Times New Roman" panose="02020603050405020304" pitchFamily="18" charset="0"/>
                <a:cs typeface="Times New Roman" panose="02020603050405020304" pitchFamily="18" charset="0"/>
              </a:rPr>
              <a:t>chizmasi</a:t>
            </a:r>
            <a:r>
              <a:rPr lang="en-US" sz="4400" dirty="0" smtClean="0">
                <a:latin typeface="Times New Roman" panose="02020603050405020304" pitchFamily="18" charset="0"/>
                <a:cs typeface="Times New Roman" panose="02020603050405020304" pitchFamily="18" charset="0"/>
              </a:rPr>
              <a:t>” </a:t>
            </a:r>
            <a:endParaRPr lang="ru-RU" sz="4400" dirty="0">
              <a:latin typeface="Times New Roman" panose="02020603050405020304" pitchFamily="18" charset="0"/>
              <a:cs typeface="Times New Roman" panose="02020603050405020304" pitchFamily="18" charset="0"/>
            </a:endParaRPr>
          </a:p>
        </p:txBody>
      </p:sp>
      <p:sp>
        <p:nvSpPr>
          <p:cNvPr id="15363" name="Прямоугольник 3"/>
          <p:cNvSpPr>
            <a:spLocks noChangeArrowheads="1"/>
          </p:cNvSpPr>
          <p:nvPr/>
        </p:nvSpPr>
        <p:spPr bwMode="auto">
          <a:xfrm>
            <a:off x="479425" y="1125538"/>
            <a:ext cx="9145588" cy="460375"/>
          </a:xfrm>
          <a:prstGeom prst="rect">
            <a:avLst/>
          </a:prstGeom>
          <a:noFill/>
          <a:ln w="9525">
            <a:noFill/>
            <a:miter lim="800000"/>
            <a:headEnd/>
            <a:tailEnd/>
          </a:ln>
        </p:spPr>
        <p:txBody>
          <a:bodyPr>
            <a:spAutoFit/>
          </a:bodyPr>
          <a:lstStyle/>
          <a:p>
            <a:pPr eaLnBrk="1" hangingPunct="1"/>
            <a:r>
              <a:rPr lang="en-US" sz="2400" i="1">
                <a:latin typeface="Times New Roman" pitchFamily="18" charset="0"/>
                <a:cs typeface="Times New Roman" pitchFamily="18" charset="0"/>
              </a:rPr>
              <a:t>Atoqli otlar ishtirok etgan gaplarni topib, daftaringizga ko chiring.</a:t>
            </a:r>
            <a:endParaRPr lang="ru-RU" sz="2400" i="1"/>
          </a:p>
        </p:txBody>
      </p:sp>
      <p:sp>
        <p:nvSpPr>
          <p:cNvPr id="5" name="Прямоугольник 4"/>
          <p:cNvSpPr/>
          <p:nvPr/>
        </p:nvSpPr>
        <p:spPr>
          <a:xfrm>
            <a:off x="595313" y="1571625"/>
            <a:ext cx="11215687" cy="5000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6024563" y="2071688"/>
            <a:ext cx="357187" cy="442912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кругленный прямоугольник 6"/>
          <p:cNvSpPr/>
          <p:nvPr/>
        </p:nvSpPr>
        <p:spPr>
          <a:xfrm>
            <a:off x="738188" y="2214563"/>
            <a:ext cx="5000625" cy="10001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err="1">
                <a:solidFill>
                  <a:schemeClr val="tx1"/>
                </a:solidFill>
                <a:latin typeface="Times New Roman" pitchFamily="18" charset="0"/>
                <a:cs typeface="Times New Roman" pitchFamily="18" charset="0"/>
              </a:rPr>
              <a:t>Amudaryo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Sirdaryo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Orol</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dengiziga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quyiladi</a:t>
            </a:r>
            <a:r>
              <a:rPr lang="en-US" sz="3600" dirty="0">
                <a:solidFill>
                  <a:schemeClr val="tx1"/>
                </a:solidFill>
                <a:latin typeface="Times New Roman" pitchFamily="18" charset="0"/>
                <a:cs typeface="Times New Roman" pitchFamily="18" charset="0"/>
              </a:rPr>
              <a:t>.</a:t>
            </a:r>
            <a:endParaRPr lang="ru-RU" sz="3600" dirty="0">
              <a:solidFill>
                <a:schemeClr val="tx1"/>
              </a:solidFill>
              <a:latin typeface="Times New Roman" pitchFamily="18" charset="0"/>
              <a:cs typeface="Times New Roman" pitchFamily="18" charset="0"/>
            </a:endParaRPr>
          </a:p>
        </p:txBody>
      </p:sp>
      <p:sp>
        <p:nvSpPr>
          <p:cNvPr id="8" name="Скругленный прямоугольник 7"/>
          <p:cNvSpPr/>
          <p:nvPr/>
        </p:nvSpPr>
        <p:spPr>
          <a:xfrm>
            <a:off x="738188" y="3429000"/>
            <a:ext cx="5000625" cy="9286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a:solidFill>
                  <a:schemeClr val="tx1"/>
                </a:solidFill>
                <a:latin typeface="Times New Roman" pitchFamily="18" charset="0"/>
                <a:cs typeface="Times New Roman" pitchFamily="18" charset="0"/>
              </a:rPr>
              <a:t>Men “</a:t>
            </a:r>
            <a:r>
              <a:rPr lang="en-US" sz="3600" dirty="0" err="1">
                <a:solidFill>
                  <a:schemeClr val="tx1"/>
                </a:solidFill>
                <a:latin typeface="Times New Roman" pitchFamily="18" charset="0"/>
                <a:cs typeface="Times New Roman" pitchFamily="18" charset="0"/>
              </a:rPr>
              <a:t>G‘uncha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jurnaliga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obuna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bo‘ldim</a:t>
            </a:r>
            <a:r>
              <a:rPr lang="en-US" sz="3600" dirty="0">
                <a:solidFill>
                  <a:schemeClr val="tx1"/>
                </a:solidFill>
                <a:latin typeface="Times New Roman" pitchFamily="18" charset="0"/>
                <a:cs typeface="Times New Roman" pitchFamily="18" charset="0"/>
              </a:rPr>
              <a:t>.</a:t>
            </a:r>
            <a:endParaRPr lang="ru-RU" sz="3600" dirty="0">
              <a:solidFill>
                <a:schemeClr val="tx1"/>
              </a:solidFill>
              <a:latin typeface="Times New Roman" pitchFamily="18" charset="0"/>
              <a:cs typeface="Times New Roman" pitchFamily="18" charset="0"/>
            </a:endParaRPr>
          </a:p>
        </p:txBody>
      </p:sp>
      <p:sp>
        <p:nvSpPr>
          <p:cNvPr id="9" name="Скругленный прямоугольник 8"/>
          <p:cNvSpPr/>
          <p:nvPr/>
        </p:nvSpPr>
        <p:spPr>
          <a:xfrm>
            <a:off x="738188" y="4572000"/>
            <a:ext cx="5000625" cy="9286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err="1">
                <a:solidFill>
                  <a:schemeClr val="tx1"/>
                </a:solidFill>
                <a:latin typeface="Times New Roman" pitchFamily="18" charset="0"/>
                <a:cs typeface="Times New Roman" pitchFamily="18" charset="0"/>
              </a:rPr>
              <a:t>Gulchehra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a’lo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baholarga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o‘qiydi</a:t>
            </a:r>
            <a:endParaRPr lang="ru-RU" sz="3600" dirty="0">
              <a:solidFill>
                <a:schemeClr val="tx1"/>
              </a:solidFill>
              <a:latin typeface="Times New Roman" pitchFamily="18" charset="0"/>
              <a:cs typeface="Times New Roman" pitchFamily="18" charset="0"/>
            </a:endParaRPr>
          </a:p>
        </p:txBody>
      </p:sp>
      <p:sp>
        <p:nvSpPr>
          <p:cNvPr id="10" name="Скругленный прямоугольник 9"/>
          <p:cNvSpPr/>
          <p:nvPr/>
        </p:nvSpPr>
        <p:spPr>
          <a:xfrm>
            <a:off x="738188" y="5715000"/>
            <a:ext cx="5000625" cy="9286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err="1">
                <a:solidFill>
                  <a:schemeClr val="tx1"/>
                </a:solidFill>
                <a:latin typeface="Times New Roman" pitchFamily="18" charset="0"/>
                <a:cs typeface="Times New Roman" pitchFamily="18" charset="0"/>
              </a:rPr>
              <a:t>Chimyon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tog‘larida</a:t>
            </a:r>
            <a:r>
              <a:rPr lang="en-US" sz="3600" dirty="0">
                <a:solidFill>
                  <a:schemeClr val="tx1"/>
                </a:solidFill>
                <a:latin typeface="Times New Roman" pitchFamily="18" charset="0"/>
                <a:cs typeface="Times New Roman" pitchFamily="18" charset="0"/>
              </a:rPr>
              <a:t> dam </a:t>
            </a:r>
            <a:r>
              <a:rPr lang="en-US" sz="3600" dirty="0" err="1">
                <a:solidFill>
                  <a:schemeClr val="tx1"/>
                </a:solidFill>
                <a:latin typeface="Times New Roman" pitchFamily="18" charset="0"/>
                <a:cs typeface="Times New Roman" pitchFamily="18" charset="0"/>
              </a:rPr>
              <a:t>oldik</a:t>
            </a:r>
            <a:r>
              <a:rPr lang="en-US" sz="3600" dirty="0">
                <a:solidFill>
                  <a:schemeClr val="tx1"/>
                </a:solidFill>
                <a:latin typeface="Times New Roman" pitchFamily="18" charset="0"/>
                <a:cs typeface="Times New Roman" pitchFamily="18" charset="0"/>
              </a:rPr>
              <a:t>.</a:t>
            </a:r>
            <a:endParaRPr lang="ru-RU" sz="3600" dirty="0">
              <a:solidFill>
                <a:schemeClr val="tx1"/>
              </a:solidFill>
              <a:latin typeface="Times New Roman" pitchFamily="18" charset="0"/>
              <a:cs typeface="Times New Roman" pitchFamily="18" charset="0"/>
            </a:endParaRPr>
          </a:p>
        </p:txBody>
      </p:sp>
      <p:sp>
        <p:nvSpPr>
          <p:cNvPr id="11" name="Скругленный прямоугольник 10"/>
          <p:cNvSpPr/>
          <p:nvPr/>
        </p:nvSpPr>
        <p:spPr>
          <a:xfrm>
            <a:off x="6738938" y="2286000"/>
            <a:ext cx="4071937"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a:solidFill>
                  <a:srgbClr val="FF0000"/>
                </a:solidFill>
                <a:latin typeface="Times New Roman" pitchFamily="18" charset="0"/>
                <a:cs typeface="Times New Roman" pitchFamily="18" charset="0"/>
              </a:rPr>
              <a:t>Amudaryo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Sirdaryo</a:t>
            </a:r>
            <a:endParaRPr lang="ru-RU" sz="3600" dirty="0">
              <a:solidFill>
                <a:srgbClr val="FF0000"/>
              </a:solidFill>
              <a:latin typeface="Times New Roman" pitchFamily="18" charset="0"/>
              <a:cs typeface="Times New Roman" pitchFamily="18" charset="0"/>
            </a:endParaRPr>
          </a:p>
        </p:txBody>
      </p:sp>
      <p:sp>
        <p:nvSpPr>
          <p:cNvPr id="12" name="Скругленный прямоугольник 11"/>
          <p:cNvSpPr/>
          <p:nvPr/>
        </p:nvSpPr>
        <p:spPr>
          <a:xfrm>
            <a:off x="6738938" y="3357563"/>
            <a:ext cx="4071937"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a:solidFill>
                  <a:srgbClr val="FF0000"/>
                </a:solidFill>
                <a:latin typeface="Times New Roman" pitchFamily="18" charset="0"/>
                <a:cs typeface="Times New Roman" pitchFamily="18" charset="0"/>
              </a:rPr>
              <a:t>“</a:t>
            </a:r>
            <a:r>
              <a:rPr lang="en-US" sz="3600" dirty="0" err="1">
                <a:solidFill>
                  <a:srgbClr val="FF0000"/>
                </a:solidFill>
                <a:latin typeface="Times New Roman" pitchFamily="18" charset="0"/>
                <a:cs typeface="Times New Roman" pitchFamily="18" charset="0"/>
              </a:rPr>
              <a:t>G‘uncha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jurnali</a:t>
            </a:r>
            <a:endParaRPr lang="ru-RU" sz="3600" dirty="0">
              <a:solidFill>
                <a:srgbClr val="FF0000"/>
              </a:solidFill>
              <a:latin typeface="Times New Roman" pitchFamily="18" charset="0"/>
              <a:cs typeface="Times New Roman" pitchFamily="18" charset="0"/>
            </a:endParaRPr>
          </a:p>
        </p:txBody>
      </p:sp>
      <p:sp>
        <p:nvSpPr>
          <p:cNvPr id="13" name="Скругленный прямоугольник 12"/>
          <p:cNvSpPr/>
          <p:nvPr/>
        </p:nvSpPr>
        <p:spPr>
          <a:xfrm>
            <a:off x="6738938" y="4500563"/>
            <a:ext cx="4071937"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err="1">
                <a:solidFill>
                  <a:srgbClr val="FF0000"/>
                </a:solidFill>
                <a:latin typeface="Times New Roman" pitchFamily="18" charset="0"/>
                <a:cs typeface="Times New Roman" pitchFamily="18" charset="0"/>
              </a:rPr>
              <a:t>Gulchehra</a:t>
            </a:r>
            <a:endParaRPr lang="ru-RU" sz="3600" dirty="0">
              <a:solidFill>
                <a:srgbClr val="FF0000"/>
              </a:solidFill>
              <a:latin typeface="Times New Roman" pitchFamily="18" charset="0"/>
              <a:cs typeface="Times New Roman" pitchFamily="18" charset="0"/>
            </a:endParaRPr>
          </a:p>
        </p:txBody>
      </p:sp>
      <p:sp>
        <p:nvSpPr>
          <p:cNvPr id="14" name="Скругленный прямоугольник 13"/>
          <p:cNvSpPr/>
          <p:nvPr/>
        </p:nvSpPr>
        <p:spPr>
          <a:xfrm>
            <a:off x="6738938" y="5572125"/>
            <a:ext cx="4071937"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err="1">
                <a:solidFill>
                  <a:srgbClr val="FF0000"/>
                </a:solidFill>
                <a:latin typeface="Times New Roman" pitchFamily="18" charset="0"/>
                <a:cs typeface="Times New Roman" pitchFamily="18" charset="0"/>
              </a:rPr>
              <a:t>Chimyon</a:t>
            </a:r>
            <a:endParaRPr lang="ru-RU" sz="3600" dirty="0">
              <a:solidFill>
                <a:srgbClr val="FF0000"/>
              </a:solidFill>
              <a:latin typeface="Times New Roman" pitchFamily="18" charset="0"/>
              <a:cs typeface="Times New Roman" pitchFamily="18" charset="0"/>
            </a:endParaRPr>
          </a:p>
        </p:txBody>
      </p:sp>
    </p:spTree>
  </p:cSld>
  <p:clrMapOvr>
    <a:masterClrMapping/>
  </p:clrMapOvr>
  <p:transition spd="slow" advClick="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5363"/>
                                        </p:tgtEl>
                                        <p:attrNameLst>
                                          <p:attrName>style.visibility</p:attrName>
                                        </p:attrNameLst>
                                      </p:cBhvr>
                                      <p:to>
                                        <p:strVal val="visible"/>
                                      </p:to>
                                    </p:set>
                                    <p:anim calcmode="lin" valueType="num">
                                      <p:cBhvr additive="base">
                                        <p:cTn id="12" dur="1000" fill="hold"/>
                                        <p:tgtEl>
                                          <p:spTgt spid="15363"/>
                                        </p:tgtEl>
                                        <p:attrNameLst>
                                          <p:attrName>ppt_x</p:attrName>
                                        </p:attrNameLst>
                                      </p:cBhvr>
                                      <p:tavLst>
                                        <p:tav tm="0">
                                          <p:val>
                                            <p:strVal val="#ppt_x"/>
                                          </p:val>
                                        </p:tav>
                                        <p:tav tm="100000">
                                          <p:val>
                                            <p:strVal val="#ppt_x"/>
                                          </p:val>
                                        </p:tav>
                                      </p:tavLst>
                                    </p:anim>
                                    <p:anim calcmode="lin" valueType="num">
                                      <p:cBhvr additive="base">
                                        <p:cTn id="13" dur="10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ppt_x"/>
                                          </p:val>
                                        </p:tav>
                                        <p:tav tm="100000">
                                          <p:val>
                                            <p:strVal val="#ppt_x"/>
                                          </p:val>
                                        </p:tav>
                                      </p:tavLst>
                                    </p:anim>
                                    <p:anim calcmode="lin" valueType="num">
                                      <p:cBhvr additive="base">
                                        <p:cTn id="4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1000" fill="hold"/>
                                        <p:tgtEl>
                                          <p:spTgt spid="10"/>
                                        </p:tgtEl>
                                        <p:attrNameLst>
                                          <p:attrName>ppt_x</p:attrName>
                                        </p:attrNameLst>
                                      </p:cBhvr>
                                      <p:tavLst>
                                        <p:tav tm="0">
                                          <p:val>
                                            <p:strVal val="#ppt_x"/>
                                          </p:val>
                                        </p:tav>
                                        <p:tav tm="100000">
                                          <p:val>
                                            <p:strVal val="#ppt_x"/>
                                          </p:val>
                                        </p:tav>
                                      </p:tavLst>
                                    </p:anim>
                                    <p:anim calcmode="lin" valueType="num">
                                      <p:cBhvr additive="base">
                                        <p:cTn id="55"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363" grpId="0"/>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524000" y="274638"/>
            <a:ext cx="9144000" cy="677862"/>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4400" dirty="0" err="1" smtClean="0">
                <a:latin typeface="Times New Roman" panose="02020603050405020304" pitchFamily="18" charset="0"/>
                <a:cs typeface="Times New Roman" panose="02020603050405020304" pitchFamily="18" charset="0"/>
              </a:rPr>
              <a:t>O‘qing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Tinglang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So‘zlang</a:t>
            </a:r>
            <a:r>
              <a:rPr lang="en-US" sz="4400" dirty="0" smtClean="0">
                <a:latin typeface="Times New Roman" panose="02020603050405020304" pitchFamily="18" charset="0"/>
                <a:cs typeface="Times New Roman" panose="02020603050405020304" pitchFamily="18" charset="0"/>
              </a:rPr>
              <a:t>. </a:t>
            </a:r>
            <a:endParaRPr lang="ru-RU" sz="4400" dirty="0">
              <a:latin typeface="Times New Roman" panose="02020603050405020304" pitchFamily="18" charset="0"/>
              <a:cs typeface="Times New Roman" panose="02020603050405020304" pitchFamily="18" charset="0"/>
            </a:endParaRPr>
          </a:p>
        </p:txBody>
      </p:sp>
      <p:sp>
        <p:nvSpPr>
          <p:cNvPr id="16387" name="Объект 2"/>
          <p:cNvSpPr>
            <a:spLocks noGrp="1"/>
          </p:cNvSpPr>
          <p:nvPr>
            <p:ph idx="4294967295"/>
          </p:nvPr>
        </p:nvSpPr>
        <p:spPr>
          <a:xfrm>
            <a:off x="595313" y="1071563"/>
            <a:ext cx="11072812" cy="5294312"/>
          </a:xfrm>
        </p:spPr>
        <p:txBody>
          <a:bodyPr/>
          <a:lstStyle/>
          <a:p>
            <a:pPr marL="0" indent="0" algn="ctr" eaLnBrk="1" hangingPunct="1">
              <a:spcBef>
                <a:spcPct val="0"/>
              </a:spcBef>
              <a:buFontTx/>
              <a:buNone/>
            </a:pPr>
            <a:endParaRPr lang="en-US" b="1" smtClean="0">
              <a:latin typeface="Times New Roman" pitchFamily="18" charset="0"/>
              <a:cs typeface="Times New Roman" pitchFamily="18" charset="0"/>
            </a:endParaRPr>
          </a:p>
          <a:p>
            <a:pPr marL="0" indent="0" algn="ctr" eaLnBrk="1" hangingPunct="1">
              <a:spcBef>
                <a:spcPct val="0"/>
              </a:spcBef>
              <a:buFontTx/>
              <a:buNone/>
            </a:pPr>
            <a:r>
              <a:rPr lang="en-US" b="1" smtClean="0">
                <a:latin typeface="Times New Roman" pitchFamily="18" charset="0"/>
                <a:cs typeface="Times New Roman" pitchFamily="18" charset="0"/>
              </a:rPr>
              <a:t>  Ona Vatan</a:t>
            </a:r>
          </a:p>
          <a:p>
            <a:pPr marL="0" indent="0" algn="just" eaLnBrk="1" hangingPunct="1">
              <a:spcBef>
                <a:spcPct val="0"/>
              </a:spcBef>
              <a:buFontTx/>
              <a:buNone/>
            </a:pPr>
            <a:r>
              <a:rPr lang="en-US" sz="2800" smtClean="0">
                <a:latin typeface="Times New Roman" pitchFamily="18" charset="0"/>
                <a:cs typeface="Times New Roman" pitchFamily="18" charset="0"/>
              </a:rPr>
              <a:t>        Biz yashayotgan bepoyon, go‘zal vatanimiz – O‘zbekiston Respublikasi.Respublikamizda tekisliklar, o‘rmonlar, tog‘lar, daryolar bor. Vatanimizning yer osti boyliklari juda ko‘p. O‘zbekistonda o‘zbeklar, ruslar, tatarlar, tojiklar, qozoqlar, qirg‘izlar va boshqa millat vakillari yashaydi. Respublikamizda zavod va fabrikalar, ko‘rkam binolar, obod bog‘lar ko‘p. Vatanimiz kundan kunga ko‘rkamlashib bormoqda.Shahar va qishloqlar qayta qurilmoqda. </a:t>
            </a:r>
          </a:p>
          <a:p>
            <a:pPr marL="0" indent="0" algn="just" eaLnBrk="1" hangingPunct="1">
              <a:spcBef>
                <a:spcPct val="0"/>
              </a:spcBef>
              <a:buFontTx/>
              <a:buNone/>
            </a:pPr>
            <a:r>
              <a:rPr lang="en-US" sz="2800" smtClean="0">
                <a:latin typeface="Times New Roman" pitchFamily="18" charset="0"/>
                <a:cs typeface="Times New Roman" pitchFamily="18" charset="0"/>
              </a:rPr>
              <a:t>        Biz yashayotgan yurtni ona-Vatan deb ataymiz. Vatanimiz bizni ona kabi mehr bilan erkalaydi, voyaga yetkazadi. Shu sababli biz Vatanimizni onamiz kabi sevamiz, qadrlaymiz  va uni ona-Vatan deya ulug‘laymiz.</a:t>
            </a:r>
            <a:endParaRPr lang="ru-RU" sz="2800" smtClean="0">
              <a:latin typeface="Times New Roman" pitchFamily="18" charset="0"/>
              <a:cs typeface="Times New Roman" pitchFamily="18" charset="0"/>
            </a:endParaRPr>
          </a:p>
        </p:txBody>
      </p:sp>
    </p:spTree>
  </p:cSld>
  <p:clrMapOvr>
    <a:masterClrMapping/>
  </p:clrMapOvr>
  <p:transition spd="slow" advClick="0">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2"/>
          <p:cNvSpPr>
            <a:spLocks noChangeArrowheads="1"/>
          </p:cNvSpPr>
          <p:nvPr/>
        </p:nvSpPr>
        <p:spPr bwMode="auto">
          <a:xfrm>
            <a:off x="2922588" y="163513"/>
            <a:ext cx="5530850" cy="769937"/>
          </a:xfrm>
          <a:prstGeom prst="rect">
            <a:avLst/>
          </a:prstGeom>
          <a:noFill/>
          <a:ln w="9525">
            <a:noFill/>
            <a:miter lim="800000"/>
            <a:headEnd/>
            <a:tailEnd/>
          </a:ln>
        </p:spPr>
        <p:txBody>
          <a:bodyPr>
            <a:spAutoFit/>
          </a:bodyPr>
          <a:lstStyle/>
          <a:p>
            <a:pPr algn="ctr" eaLnBrk="1" hangingPunct="1"/>
            <a:r>
              <a:rPr lang="en-US" sz="4400" b="1">
                <a:solidFill>
                  <a:schemeClr val="bg1"/>
                </a:solidFill>
                <a:latin typeface="Times New Roman" pitchFamily="18" charset="0"/>
                <a:cs typeface="Times New Roman" pitchFamily="18" charset="0"/>
              </a:rPr>
              <a:t>Ona-Vatan</a:t>
            </a:r>
            <a:endParaRPr lang="ru-RU" sz="4400" b="1">
              <a:solidFill>
                <a:schemeClr val="bg1"/>
              </a:solidFill>
              <a:latin typeface="Times New Roman" pitchFamily="18" charset="0"/>
              <a:cs typeface="Times New Roman" pitchFamily="18" charset="0"/>
            </a:endParaRPr>
          </a:p>
        </p:txBody>
      </p:sp>
      <p:pic>
        <p:nvPicPr>
          <p:cNvPr id="17411" name="Picture 4" descr="https://im0-tub-ru.yandex.net/i?id=800dd3b2f8c0664519fb8ec7d52aa2e6-l&amp;n=13"/>
          <p:cNvPicPr>
            <a:picLocks noChangeAspect="1" noChangeArrowheads="1"/>
          </p:cNvPicPr>
          <p:nvPr/>
        </p:nvPicPr>
        <p:blipFill>
          <a:blip r:embed="rId2"/>
          <a:srcRect/>
          <a:stretch>
            <a:fillRect/>
          </a:stretch>
        </p:blipFill>
        <p:spPr bwMode="auto">
          <a:xfrm>
            <a:off x="8024813" y="3143250"/>
            <a:ext cx="3886200" cy="3429000"/>
          </a:xfrm>
          <a:prstGeom prst="rect">
            <a:avLst/>
          </a:prstGeom>
          <a:noFill/>
          <a:ln w="9525">
            <a:noFill/>
            <a:miter lim="800000"/>
            <a:headEnd/>
            <a:tailEnd/>
          </a:ln>
        </p:spPr>
      </p:pic>
      <p:pic>
        <p:nvPicPr>
          <p:cNvPr id="17412" name="Picture 8" descr="Mustaqillik bayramiga tayyorgarlik ko'rish va uni o'tkazishga oid ..."/>
          <p:cNvPicPr>
            <a:picLocks noChangeAspect="1" noChangeArrowheads="1"/>
          </p:cNvPicPr>
          <p:nvPr/>
        </p:nvPicPr>
        <p:blipFill>
          <a:blip r:embed="rId3"/>
          <a:srcRect/>
          <a:stretch>
            <a:fillRect/>
          </a:stretch>
        </p:blipFill>
        <p:spPr bwMode="auto">
          <a:xfrm>
            <a:off x="238125" y="1214438"/>
            <a:ext cx="3786188" cy="3286125"/>
          </a:xfrm>
          <a:prstGeom prst="rect">
            <a:avLst/>
          </a:prstGeom>
          <a:noFill/>
          <a:ln w="9525">
            <a:noFill/>
            <a:miter lim="800000"/>
            <a:headEnd/>
            <a:tailEnd/>
          </a:ln>
        </p:spPr>
      </p:pic>
      <p:sp>
        <p:nvSpPr>
          <p:cNvPr id="17413" name="AutoShape 10" descr="O'zbekistonda 130dan ortiq millat va elat vakillari ahil yashab ..."/>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17414" name="AutoShape 12" descr="O'zbekistonda 130dan ortiq millat va elat vakillari ahil yashab ..."/>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pic>
        <p:nvPicPr>
          <p:cNvPr id="17415" name="Picture 13" descr="C:\Users\win7 32\Desktop\10597.jpg"/>
          <p:cNvPicPr>
            <a:picLocks noChangeAspect="1" noChangeArrowheads="1"/>
          </p:cNvPicPr>
          <p:nvPr/>
        </p:nvPicPr>
        <p:blipFill>
          <a:blip r:embed="rId4"/>
          <a:srcRect/>
          <a:stretch>
            <a:fillRect/>
          </a:stretch>
        </p:blipFill>
        <p:spPr bwMode="auto">
          <a:xfrm>
            <a:off x="4167188" y="2071688"/>
            <a:ext cx="3714750" cy="3429000"/>
          </a:xfrm>
          <a:prstGeom prst="rect">
            <a:avLst/>
          </a:prstGeom>
          <a:noFill/>
          <a:ln w="9525">
            <a:noFill/>
            <a:miter lim="800000"/>
            <a:headEnd/>
            <a:tailEnd/>
          </a:ln>
        </p:spPr>
      </p:pic>
    </p:spTree>
  </p:cSld>
  <p:clrMapOvr>
    <a:masterClrMapping/>
  </p:clrMapOvr>
  <p:transition spd="slow" advClick="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524000" y="274638"/>
            <a:ext cx="9144000" cy="615950"/>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4000" dirty="0" smtClean="0">
                <a:latin typeface="Times New Roman" panose="02020603050405020304" pitchFamily="18" charset="0"/>
                <a:cs typeface="Times New Roman" panose="02020603050405020304" pitchFamily="18" charset="0"/>
              </a:rPr>
              <a:t>LUG‘AT </a:t>
            </a:r>
            <a:endParaRPr lang="ru-RU" sz="4000" dirty="0">
              <a:latin typeface="Times New Roman" panose="02020603050405020304" pitchFamily="18" charset="0"/>
              <a:cs typeface="Times New Roman" panose="02020603050405020304" pitchFamily="18" charset="0"/>
            </a:endParaRPr>
          </a:p>
        </p:txBody>
      </p:sp>
      <p:sp>
        <p:nvSpPr>
          <p:cNvPr id="18435" name="Содержимое 2"/>
          <p:cNvSpPr>
            <a:spLocks noGrp="1"/>
          </p:cNvSpPr>
          <p:nvPr>
            <p:ph idx="4294967295"/>
          </p:nvPr>
        </p:nvSpPr>
        <p:spPr>
          <a:xfrm>
            <a:off x="1381125" y="1844675"/>
            <a:ext cx="9501188" cy="4924425"/>
          </a:xfrm>
        </p:spPr>
        <p:txBody>
          <a:bodyPr/>
          <a:lstStyle/>
          <a:p>
            <a:pPr marL="0" indent="0" eaLnBrk="1" hangingPunct="1">
              <a:spcBef>
                <a:spcPct val="0"/>
              </a:spcBef>
              <a:buFontTx/>
              <a:buNone/>
            </a:pPr>
            <a:r>
              <a:rPr lang="en-US" sz="4000" b="1" smtClean="0">
                <a:solidFill>
                  <a:srgbClr val="231F20"/>
                </a:solidFill>
                <a:latin typeface="Times New Roman" pitchFamily="18" charset="0"/>
                <a:cs typeface="Times New Roman" pitchFamily="18" charset="0"/>
              </a:rPr>
              <a:t> </a:t>
            </a:r>
            <a:r>
              <a:rPr lang="en-US" sz="4000" b="1" smtClean="0">
                <a:solidFill>
                  <a:srgbClr val="7030A0"/>
                </a:solidFill>
                <a:latin typeface="Times New Roman" pitchFamily="18" charset="0"/>
                <a:cs typeface="Times New Roman" pitchFamily="18" charset="0"/>
              </a:rPr>
              <a:t>tekisliklar</a:t>
            </a:r>
            <a:r>
              <a:rPr lang="ru-RU" sz="4000" b="1" smtClean="0">
                <a:solidFill>
                  <a:srgbClr val="7030A0"/>
                </a:solidFill>
                <a:latin typeface="Times New Roman" pitchFamily="18" charset="0"/>
                <a:cs typeface="Times New Roman" pitchFamily="18" charset="0"/>
              </a:rPr>
              <a:t> </a:t>
            </a:r>
            <a:r>
              <a:rPr lang="en-US" sz="4000" b="1" smtClean="0">
                <a:solidFill>
                  <a:srgbClr val="7030A0"/>
                </a:solidFill>
                <a:latin typeface="Times New Roman" pitchFamily="18" charset="0"/>
                <a:cs typeface="Times New Roman" pitchFamily="18" charset="0"/>
              </a:rPr>
              <a:t>-</a:t>
            </a:r>
            <a:r>
              <a:rPr lang="ru-RU" sz="4000" b="1" smtClean="0">
                <a:solidFill>
                  <a:srgbClr val="7030A0"/>
                </a:solidFill>
                <a:latin typeface="Times New Roman" pitchFamily="18" charset="0"/>
                <a:cs typeface="Times New Roman" pitchFamily="18" charset="0"/>
              </a:rPr>
              <a:t> </a:t>
            </a:r>
            <a:r>
              <a:rPr lang="ru-RU" sz="4000" smtClean="0">
                <a:solidFill>
                  <a:srgbClr val="FF0000"/>
                </a:solidFill>
                <a:latin typeface="Times New Roman" pitchFamily="18" charset="0"/>
                <a:cs typeface="Times New Roman" pitchFamily="18" charset="0"/>
              </a:rPr>
              <a:t>равина </a:t>
            </a:r>
            <a:endParaRPr lang="en-US" sz="4000" smtClean="0">
              <a:solidFill>
                <a:srgbClr val="FF0000"/>
              </a:solidFill>
              <a:latin typeface="Times New Roman" pitchFamily="18" charset="0"/>
              <a:cs typeface="Times New Roman" pitchFamily="18" charset="0"/>
            </a:endParaRPr>
          </a:p>
          <a:p>
            <a:pPr marL="0" indent="0" eaLnBrk="1" hangingPunct="1">
              <a:spcBef>
                <a:spcPct val="0"/>
              </a:spcBef>
              <a:buFontTx/>
              <a:buNone/>
            </a:pPr>
            <a:r>
              <a:rPr lang="en-US" sz="4000" b="1" smtClean="0">
                <a:solidFill>
                  <a:srgbClr val="7030A0"/>
                </a:solidFill>
                <a:latin typeface="Times New Roman" pitchFamily="18" charset="0"/>
                <a:cs typeface="Times New Roman" pitchFamily="18" charset="0"/>
              </a:rPr>
              <a:t> o‘rmonlar -</a:t>
            </a:r>
            <a:r>
              <a:rPr lang="ru-RU" sz="4000" b="1" smtClean="0">
                <a:solidFill>
                  <a:srgbClr val="7030A0"/>
                </a:solidFill>
                <a:latin typeface="Times New Roman" pitchFamily="18" charset="0"/>
                <a:cs typeface="Times New Roman" pitchFamily="18" charset="0"/>
              </a:rPr>
              <a:t> </a:t>
            </a:r>
            <a:r>
              <a:rPr lang="ru-RU" sz="4000" smtClean="0">
                <a:solidFill>
                  <a:srgbClr val="FF0000"/>
                </a:solidFill>
                <a:latin typeface="Times New Roman" pitchFamily="18" charset="0"/>
                <a:cs typeface="Times New Roman" pitchFamily="18" charset="0"/>
              </a:rPr>
              <a:t>леса</a:t>
            </a:r>
            <a:endParaRPr lang="en-US" sz="4000" smtClean="0">
              <a:solidFill>
                <a:srgbClr val="FF0000"/>
              </a:solidFill>
              <a:latin typeface="Times New Roman" pitchFamily="18" charset="0"/>
              <a:cs typeface="Times New Roman" pitchFamily="18" charset="0"/>
            </a:endParaRPr>
          </a:p>
          <a:p>
            <a:pPr marL="0" indent="0" eaLnBrk="1" hangingPunct="1">
              <a:spcBef>
                <a:spcPct val="0"/>
              </a:spcBef>
              <a:buFontTx/>
              <a:buNone/>
            </a:pPr>
            <a:r>
              <a:rPr lang="en-US" sz="4000" b="1" smtClean="0">
                <a:solidFill>
                  <a:srgbClr val="7030A0"/>
                </a:solidFill>
                <a:latin typeface="Times New Roman" pitchFamily="18" charset="0"/>
                <a:cs typeface="Times New Roman" pitchFamily="18" charset="0"/>
              </a:rPr>
              <a:t> bepoyon -</a:t>
            </a:r>
            <a:r>
              <a:rPr lang="ru-RU" sz="4000" b="1" smtClean="0">
                <a:solidFill>
                  <a:srgbClr val="7030A0"/>
                </a:solidFill>
                <a:latin typeface="Times New Roman" pitchFamily="18" charset="0"/>
                <a:cs typeface="Times New Roman" pitchFamily="18" charset="0"/>
              </a:rPr>
              <a:t> </a:t>
            </a:r>
            <a:r>
              <a:rPr lang="ru-RU" sz="4000" smtClean="0">
                <a:solidFill>
                  <a:srgbClr val="FF0000"/>
                </a:solidFill>
                <a:latin typeface="Times New Roman" pitchFamily="18" charset="0"/>
                <a:cs typeface="Times New Roman" pitchFamily="18" charset="0"/>
              </a:rPr>
              <a:t>безграничный</a:t>
            </a:r>
            <a:endParaRPr lang="en-US" sz="4000" smtClean="0">
              <a:solidFill>
                <a:srgbClr val="FF0000"/>
              </a:solidFill>
              <a:latin typeface="Times New Roman" pitchFamily="18" charset="0"/>
              <a:cs typeface="Times New Roman" pitchFamily="18" charset="0"/>
            </a:endParaRPr>
          </a:p>
          <a:p>
            <a:pPr marL="0" indent="0" eaLnBrk="1" hangingPunct="1">
              <a:spcBef>
                <a:spcPct val="0"/>
              </a:spcBef>
              <a:buFontTx/>
              <a:buNone/>
            </a:pPr>
            <a:r>
              <a:rPr lang="en-US" sz="4000" b="1" smtClean="0">
                <a:solidFill>
                  <a:srgbClr val="7030A0"/>
                </a:solidFill>
                <a:latin typeface="Times New Roman" pitchFamily="18" charset="0"/>
                <a:cs typeface="Times New Roman" pitchFamily="18" charset="0"/>
              </a:rPr>
              <a:t> dalalar -</a:t>
            </a:r>
            <a:r>
              <a:rPr lang="ru-RU" sz="4000" b="1" smtClean="0">
                <a:solidFill>
                  <a:srgbClr val="7030A0"/>
                </a:solidFill>
                <a:latin typeface="Times New Roman" pitchFamily="18" charset="0"/>
                <a:cs typeface="Times New Roman" pitchFamily="18" charset="0"/>
              </a:rPr>
              <a:t> </a:t>
            </a:r>
            <a:r>
              <a:rPr lang="ru-RU" sz="4000" smtClean="0">
                <a:solidFill>
                  <a:srgbClr val="FF0000"/>
                </a:solidFill>
                <a:latin typeface="Times New Roman" pitchFamily="18" charset="0"/>
                <a:cs typeface="Times New Roman" pitchFamily="18" charset="0"/>
              </a:rPr>
              <a:t>поля</a:t>
            </a:r>
            <a:endParaRPr lang="en-US" sz="4000" smtClean="0">
              <a:solidFill>
                <a:srgbClr val="FF0000"/>
              </a:solidFill>
              <a:latin typeface="Times New Roman" pitchFamily="18" charset="0"/>
              <a:cs typeface="Times New Roman" pitchFamily="18" charset="0"/>
            </a:endParaRPr>
          </a:p>
          <a:p>
            <a:pPr marL="0" indent="0" eaLnBrk="1" hangingPunct="1">
              <a:spcBef>
                <a:spcPct val="0"/>
              </a:spcBef>
              <a:buFontTx/>
              <a:buNone/>
            </a:pPr>
            <a:r>
              <a:rPr lang="en-US" sz="4000" b="1" smtClean="0">
                <a:solidFill>
                  <a:srgbClr val="7030A0"/>
                </a:solidFill>
                <a:latin typeface="Times New Roman" pitchFamily="18" charset="0"/>
                <a:cs typeface="Times New Roman" pitchFamily="18" charset="0"/>
              </a:rPr>
              <a:t> ko‘rkam binolar -</a:t>
            </a:r>
            <a:r>
              <a:rPr lang="ru-RU" sz="4000" b="1" smtClean="0">
                <a:solidFill>
                  <a:srgbClr val="7030A0"/>
                </a:solidFill>
                <a:latin typeface="Times New Roman" pitchFamily="18" charset="0"/>
                <a:cs typeface="Times New Roman" pitchFamily="18" charset="0"/>
              </a:rPr>
              <a:t> </a:t>
            </a:r>
            <a:r>
              <a:rPr lang="ru-RU" sz="4000" smtClean="0">
                <a:solidFill>
                  <a:srgbClr val="FF0000"/>
                </a:solidFill>
                <a:latin typeface="Times New Roman" pitchFamily="18" charset="0"/>
                <a:cs typeface="Times New Roman" pitchFamily="18" charset="0"/>
              </a:rPr>
              <a:t>красивые здания</a:t>
            </a:r>
            <a:endParaRPr lang="en-US" sz="4000" smtClean="0">
              <a:solidFill>
                <a:srgbClr val="FF0000"/>
              </a:solidFill>
              <a:latin typeface="Times New Roman" pitchFamily="18" charset="0"/>
              <a:cs typeface="Times New Roman" pitchFamily="18" charset="0"/>
            </a:endParaRPr>
          </a:p>
          <a:p>
            <a:pPr marL="0" indent="0" eaLnBrk="1" hangingPunct="1">
              <a:spcBef>
                <a:spcPct val="0"/>
              </a:spcBef>
              <a:buFontTx/>
              <a:buNone/>
            </a:pPr>
            <a:r>
              <a:rPr lang="en-US" sz="4000" b="1" smtClean="0">
                <a:solidFill>
                  <a:srgbClr val="7030A0"/>
                </a:solidFill>
                <a:latin typeface="Times New Roman" pitchFamily="18" charset="0"/>
                <a:cs typeface="Times New Roman" pitchFamily="18" charset="0"/>
              </a:rPr>
              <a:t> voyaga yetkazmoq -</a:t>
            </a:r>
            <a:r>
              <a:rPr lang="ru-RU" sz="4000" b="1" smtClean="0">
                <a:solidFill>
                  <a:srgbClr val="7030A0"/>
                </a:solidFill>
                <a:latin typeface="Times New Roman" pitchFamily="18" charset="0"/>
                <a:cs typeface="Times New Roman" pitchFamily="18" charset="0"/>
              </a:rPr>
              <a:t> </a:t>
            </a:r>
            <a:r>
              <a:rPr lang="ru-RU" sz="4000" smtClean="0">
                <a:solidFill>
                  <a:srgbClr val="FF0000"/>
                </a:solidFill>
                <a:latin typeface="Times New Roman" pitchFamily="18" charset="0"/>
                <a:cs typeface="Times New Roman" pitchFamily="18" charset="0"/>
              </a:rPr>
              <a:t>воспитывать</a:t>
            </a:r>
            <a:endParaRPr lang="en-US" sz="4000" smtClean="0">
              <a:solidFill>
                <a:srgbClr val="FF0000"/>
              </a:solidFill>
              <a:latin typeface="Times New Roman" pitchFamily="18" charset="0"/>
              <a:cs typeface="Times New Roman" pitchFamily="18" charset="0"/>
            </a:endParaRPr>
          </a:p>
          <a:p>
            <a:pPr marL="0" indent="0" eaLnBrk="1" hangingPunct="1">
              <a:spcBef>
                <a:spcPct val="0"/>
              </a:spcBef>
              <a:buFontTx/>
              <a:buNone/>
            </a:pPr>
            <a:r>
              <a:rPr lang="en-US" sz="4000" b="1" smtClean="0">
                <a:solidFill>
                  <a:srgbClr val="7030A0"/>
                </a:solidFill>
                <a:latin typeface="Times New Roman" pitchFamily="18" charset="0"/>
                <a:cs typeface="Times New Roman" pitchFamily="18" charset="0"/>
              </a:rPr>
              <a:t> </a:t>
            </a:r>
          </a:p>
          <a:p>
            <a:pPr marL="0" indent="0" eaLnBrk="1" hangingPunct="1">
              <a:spcBef>
                <a:spcPct val="0"/>
              </a:spcBef>
              <a:buFontTx/>
              <a:buNone/>
            </a:pPr>
            <a:endParaRPr lang="en-US" sz="4000" b="1" smtClean="0">
              <a:solidFill>
                <a:srgbClr val="231F20"/>
              </a:solidFill>
              <a:latin typeface="Times New Roman" pitchFamily="18" charset="0"/>
              <a:cs typeface="Times New Roman" pitchFamily="18" charset="0"/>
            </a:endParaRPr>
          </a:p>
        </p:txBody>
      </p:sp>
    </p:spTree>
  </p:cSld>
  <p:clrMapOvr>
    <a:masterClrMapping/>
  </p:clrMapOvr>
  <p:transition spd="slow" advClick="0">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9063" y="274638"/>
            <a:ext cx="11809412" cy="615950"/>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4000" dirty="0" smtClean="0">
                <a:latin typeface="Times New Roman" panose="02020603050405020304" pitchFamily="18" charset="0"/>
                <a:cs typeface="Times New Roman" panose="02020603050405020304" pitchFamily="18" charset="0"/>
              </a:rPr>
              <a:t>MUSTAQIL BAJARISH UCHUN TOPSHIRIQLAR:</a:t>
            </a:r>
            <a:endParaRPr lang="ru-RU" sz="4000" dirty="0">
              <a:latin typeface="Times New Roman" panose="02020603050405020304" pitchFamily="18" charset="0"/>
              <a:cs typeface="Times New Roman" panose="02020603050405020304" pitchFamily="18" charset="0"/>
            </a:endParaRPr>
          </a:p>
        </p:txBody>
      </p:sp>
      <p:sp>
        <p:nvSpPr>
          <p:cNvPr id="19459" name="Содержимое 2"/>
          <p:cNvSpPr>
            <a:spLocks noGrp="1"/>
          </p:cNvSpPr>
          <p:nvPr>
            <p:ph idx="4294967295"/>
          </p:nvPr>
        </p:nvSpPr>
        <p:spPr>
          <a:xfrm>
            <a:off x="3122613" y="1714500"/>
            <a:ext cx="8640762" cy="3786188"/>
          </a:xfrm>
        </p:spPr>
        <p:txBody>
          <a:bodyPr/>
          <a:lstStyle/>
          <a:p>
            <a:pPr marL="0" indent="0" eaLnBrk="1" hangingPunct="1">
              <a:spcBef>
                <a:spcPct val="0"/>
              </a:spcBef>
              <a:buFontTx/>
              <a:buNone/>
            </a:pPr>
            <a:r>
              <a:rPr lang="en-US" sz="4000" smtClean="0">
                <a:solidFill>
                  <a:srgbClr val="231F20"/>
                </a:solidFill>
                <a:latin typeface="Times New Roman" pitchFamily="18" charset="0"/>
                <a:cs typeface="Times New Roman" pitchFamily="18" charset="0"/>
              </a:rPr>
              <a:t>    </a:t>
            </a:r>
            <a:r>
              <a:rPr lang="en-US" sz="4000" smtClean="0">
                <a:solidFill>
                  <a:srgbClr val="FF0000"/>
                </a:solidFill>
                <a:latin typeface="Times New Roman" pitchFamily="18" charset="0"/>
                <a:cs typeface="Times New Roman" pitchFamily="18" charset="0"/>
              </a:rPr>
              <a:t>1-topshiriq</a:t>
            </a:r>
            <a:r>
              <a:rPr lang="en-US" sz="4000" smtClean="0">
                <a:solidFill>
                  <a:srgbClr val="231F20"/>
                </a:solidFill>
                <a:latin typeface="Times New Roman" pitchFamily="18" charset="0"/>
                <a:cs typeface="Times New Roman" pitchFamily="18" charset="0"/>
              </a:rPr>
              <a:t>.</a:t>
            </a:r>
            <a:r>
              <a:rPr lang="en-US" sz="4000" smtClean="0">
                <a:latin typeface="Times New Roman" pitchFamily="18" charset="0"/>
                <a:cs typeface="Times New Roman" pitchFamily="18" charset="0"/>
              </a:rPr>
              <a:t>Suhbat matnini lug‘atda berilgan so‘zlardan foydalanib, tarjima qiling.</a:t>
            </a:r>
          </a:p>
          <a:p>
            <a:pPr marL="0" indent="0" eaLnBrk="1" hangingPunct="1">
              <a:spcBef>
                <a:spcPct val="0"/>
              </a:spcBef>
              <a:buFontTx/>
              <a:buNone/>
            </a:pPr>
            <a:r>
              <a:rPr lang="en-US" sz="4000" smtClean="0">
                <a:latin typeface="Times New Roman" pitchFamily="18" charset="0"/>
                <a:cs typeface="Times New Roman" pitchFamily="18" charset="0"/>
              </a:rPr>
              <a:t>    </a:t>
            </a:r>
            <a:r>
              <a:rPr lang="en-US" sz="4000" smtClean="0">
                <a:solidFill>
                  <a:srgbClr val="FF0000"/>
                </a:solidFill>
                <a:latin typeface="Times New Roman" pitchFamily="18" charset="0"/>
                <a:cs typeface="Times New Roman" pitchFamily="18" charset="0"/>
              </a:rPr>
              <a:t>2-topshiriq</a:t>
            </a:r>
            <a:r>
              <a:rPr lang="en-US" sz="4000" smtClean="0">
                <a:solidFill>
                  <a:srgbClr val="231F20"/>
                </a:solidFill>
                <a:latin typeface="Times New Roman" pitchFamily="18" charset="0"/>
                <a:cs typeface="Times New Roman" pitchFamily="18" charset="0"/>
              </a:rPr>
              <a:t>da berilgan lug‘atdagi</a:t>
            </a:r>
          </a:p>
          <a:p>
            <a:pPr marL="0" indent="0" eaLnBrk="1" hangingPunct="1">
              <a:spcBef>
                <a:spcPct val="0"/>
              </a:spcBef>
              <a:buFontTx/>
              <a:buNone/>
            </a:pPr>
            <a:r>
              <a:rPr lang="en-US" sz="4000" smtClean="0">
                <a:solidFill>
                  <a:srgbClr val="231F20"/>
                </a:solidFill>
                <a:latin typeface="Times New Roman" pitchFamily="18" charset="0"/>
                <a:cs typeface="Times New Roman" pitchFamily="18" charset="0"/>
              </a:rPr>
              <a:t> so‘zlar ishtirokida 4-5 ta gaplar tuzing</a:t>
            </a:r>
            <a:endParaRPr lang="en-US" sz="4000" smtClean="0">
              <a:latin typeface="Times New Roman" pitchFamily="18" charset="0"/>
              <a:cs typeface="Times New Roman" pitchFamily="18" charset="0"/>
            </a:endParaRPr>
          </a:p>
        </p:txBody>
      </p:sp>
      <p:pic>
        <p:nvPicPr>
          <p:cNvPr id="19460" name="Picture 2" descr="C:\Documents and Settings\User\Рабочий стол\онлайн дарс\1-дарсга расмлар\IMG_20200805_062540_228.jpg"/>
          <p:cNvPicPr>
            <a:picLocks noChangeAspect="1" noChangeArrowheads="1"/>
          </p:cNvPicPr>
          <p:nvPr/>
        </p:nvPicPr>
        <p:blipFill>
          <a:blip r:embed="rId2"/>
          <a:srcRect/>
          <a:stretch>
            <a:fillRect/>
          </a:stretch>
        </p:blipFill>
        <p:spPr bwMode="auto">
          <a:xfrm>
            <a:off x="381000" y="1500188"/>
            <a:ext cx="2676525" cy="2363787"/>
          </a:xfrm>
          <a:prstGeom prst="rect">
            <a:avLst/>
          </a:prstGeom>
          <a:noFill/>
          <a:ln w="9525">
            <a:noFill/>
            <a:miter lim="800000"/>
            <a:headEnd/>
            <a:tailEnd/>
          </a:ln>
        </p:spPr>
      </p:pic>
    </p:spTree>
  </p:cSld>
  <p:clrMapOvr>
    <a:masterClrMapping/>
  </p:clrMapOvr>
  <p:transition spd="slow" advClick="0">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524000" y="274638"/>
            <a:ext cx="9144000" cy="615950"/>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4000" dirty="0" smtClean="0">
                <a:latin typeface="Times New Roman" panose="02020603050405020304" pitchFamily="18" charset="0"/>
                <a:cs typeface="Times New Roman" panose="02020603050405020304" pitchFamily="18" charset="0"/>
              </a:rPr>
              <a:t>TAYANCH  SO‘ZLAR: </a:t>
            </a:r>
            <a:endParaRPr lang="ru-RU" sz="4000" dirty="0">
              <a:latin typeface="Times New Roman" panose="02020603050405020304" pitchFamily="18" charset="0"/>
              <a:cs typeface="Times New Roman" panose="02020603050405020304" pitchFamily="18" charset="0"/>
            </a:endParaRPr>
          </a:p>
        </p:txBody>
      </p:sp>
      <p:sp>
        <p:nvSpPr>
          <p:cNvPr id="4" name="Овал 3"/>
          <p:cNvSpPr/>
          <p:nvPr/>
        </p:nvSpPr>
        <p:spPr>
          <a:xfrm>
            <a:off x="407988" y="1271588"/>
            <a:ext cx="8259762" cy="4914900"/>
          </a:xfrm>
          <a:prstGeom prst="ellipse">
            <a:avLst/>
          </a:prstGeom>
          <a:solidFill>
            <a:schemeClr val="accent3">
              <a:lumMod val="20000"/>
              <a:lumOff val="80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
              <a:defRPr/>
            </a:pPr>
            <a:r>
              <a:rPr lang="en-US" sz="4000" b="1" dirty="0">
                <a:solidFill>
                  <a:srgbClr val="7030A0"/>
                </a:solidFill>
                <a:latin typeface="Times New Roman" pitchFamily="18" charset="0"/>
                <a:cs typeface="Times New Roman" pitchFamily="18" charset="0"/>
              </a:rPr>
              <a:t>SAYLGOH  </a:t>
            </a:r>
            <a:endParaRPr lang="uz-Cyrl-UZ" sz="4000" b="1" dirty="0">
              <a:solidFill>
                <a:srgbClr val="7030A0"/>
              </a:solidFill>
              <a:latin typeface="Times New Roman" pitchFamily="18" charset="0"/>
              <a:cs typeface="Times New Roman" pitchFamily="18" charset="0"/>
            </a:endParaRPr>
          </a:p>
          <a:p>
            <a:pPr marL="571500" indent="-571500" eaLnBrk="1" fontAlgn="auto" hangingPunct="1">
              <a:spcBef>
                <a:spcPts val="0"/>
              </a:spcBef>
              <a:spcAft>
                <a:spcPts val="0"/>
              </a:spcAft>
              <a:buFont typeface="Wingdings" panose="05000000000000000000" pitchFamily="2" charset="2"/>
              <a:buChar char="§"/>
              <a:defRPr/>
            </a:pPr>
            <a:r>
              <a:rPr lang="en-US" sz="4000" b="1" dirty="0">
                <a:solidFill>
                  <a:srgbClr val="7030A0"/>
                </a:solidFill>
                <a:latin typeface="Times New Roman" pitchFamily="18" charset="0"/>
                <a:cs typeface="Times New Roman" pitchFamily="18" charset="0"/>
              </a:rPr>
              <a:t>AMIR TEMUR XIYOBONI </a:t>
            </a:r>
            <a:endParaRPr lang="uz-Cyrl-UZ" sz="4000" b="1" dirty="0">
              <a:solidFill>
                <a:srgbClr val="7030A0"/>
              </a:solidFill>
              <a:latin typeface="Times New Roman" pitchFamily="18" charset="0"/>
              <a:cs typeface="Times New Roman" pitchFamily="18" charset="0"/>
            </a:endParaRPr>
          </a:p>
          <a:p>
            <a:pPr marL="571500" indent="-571500" eaLnBrk="1" fontAlgn="auto" hangingPunct="1">
              <a:spcBef>
                <a:spcPts val="0"/>
              </a:spcBef>
              <a:spcAft>
                <a:spcPts val="0"/>
              </a:spcAft>
              <a:buFont typeface="Wingdings" panose="05000000000000000000" pitchFamily="2" charset="2"/>
              <a:buChar char="§"/>
              <a:defRPr/>
            </a:pPr>
            <a:r>
              <a:rPr lang="en-US" sz="4000" b="1" dirty="0">
                <a:solidFill>
                  <a:srgbClr val="7030A0"/>
                </a:solidFill>
                <a:latin typeface="Times New Roman" pitchFamily="18" charset="0"/>
                <a:cs typeface="Times New Roman" pitchFamily="18" charset="0"/>
              </a:rPr>
              <a:t>MAJMUA </a:t>
            </a:r>
            <a:endParaRPr lang="uz-Cyrl-UZ" sz="4000" b="1" dirty="0">
              <a:solidFill>
                <a:srgbClr val="7030A0"/>
              </a:solidFill>
              <a:latin typeface="Times New Roman" pitchFamily="18" charset="0"/>
              <a:cs typeface="Times New Roman" pitchFamily="18" charset="0"/>
            </a:endParaRPr>
          </a:p>
          <a:p>
            <a:pPr marL="571500" indent="-571500" eaLnBrk="1" fontAlgn="auto" hangingPunct="1">
              <a:spcBef>
                <a:spcPts val="0"/>
              </a:spcBef>
              <a:spcAft>
                <a:spcPts val="0"/>
              </a:spcAft>
              <a:buFont typeface="Wingdings" panose="05000000000000000000" pitchFamily="2" charset="2"/>
              <a:buChar char="§"/>
              <a:defRPr/>
            </a:pPr>
            <a:r>
              <a:rPr lang="en-US" sz="4000" b="1" dirty="0">
                <a:solidFill>
                  <a:srgbClr val="7030A0"/>
                </a:solidFill>
                <a:latin typeface="Times New Roman" pitchFamily="18" charset="0"/>
                <a:cs typeface="Times New Roman" pitchFamily="18" charset="0"/>
              </a:rPr>
              <a:t>TARIXIY OBIDALAR</a:t>
            </a:r>
            <a:endParaRPr lang="uz-Cyrl-UZ" sz="4000" b="1" dirty="0">
              <a:solidFill>
                <a:srgbClr val="7030A0"/>
              </a:solidFill>
              <a:latin typeface="Times New Roman" pitchFamily="18" charset="0"/>
              <a:cs typeface="Times New Roman" pitchFamily="18" charset="0"/>
            </a:endParaRPr>
          </a:p>
        </p:txBody>
      </p:sp>
      <p:pic>
        <p:nvPicPr>
          <p:cNvPr id="2050" name="Picture 2" descr="C:\Documents and Settings\User\Рабочий стол\онлайн дарс\1-дарсга расмлар\IMG_20200804_171024_289.jpg"/>
          <p:cNvPicPr>
            <a:picLocks noChangeAspect="1" noChangeArrowheads="1"/>
          </p:cNvPicPr>
          <p:nvPr/>
        </p:nvPicPr>
        <p:blipFill>
          <a:blip r:embed="rId2">
            <a:extLst>
              <a:ext uri="{28A0092B-C50C-407E-A947-70E740481C1C}"/>
            </a:extLst>
          </a:blip>
          <a:srcRect/>
          <a:stretch>
            <a:fillRect/>
          </a:stretch>
        </p:blipFill>
        <p:spPr bwMode="auto">
          <a:xfrm>
            <a:off x="8760296" y="2348880"/>
            <a:ext cx="3282001" cy="3048000"/>
          </a:xfrm>
          <a:prstGeom prst="ellipse">
            <a:avLst/>
          </a:prstGeom>
          <a:ln>
            <a:noFill/>
          </a:ln>
          <a:effectLst>
            <a:softEdge rad="112500"/>
          </a:effectLst>
          <a:extLst>
            <a:ext uri="{909E8E84-426E-40DD-AFC4-6F175D3DCCD1}"/>
          </a:extLst>
        </p:spPr>
      </p:pic>
    </p:spTree>
  </p:cSld>
  <p:clrMapOvr>
    <a:masterClrMapping/>
  </p:clrMapOvr>
  <p:transition spd="slow" advClick="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9063" y="274638"/>
            <a:ext cx="11809412" cy="615950"/>
          </a:xfr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4000" dirty="0" smtClean="0">
                <a:latin typeface="Times New Roman" panose="02020603050405020304" pitchFamily="18" charset="0"/>
                <a:cs typeface="Times New Roman" panose="02020603050405020304" pitchFamily="18" charset="0"/>
              </a:rPr>
              <a:t>MUSTAQIL BAJARISH UCHUN TOPSHIRIQLAR:</a:t>
            </a:r>
            <a:endParaRPr lang="ru-RU" sz="4000" dirty="0">
              <a:latin typeface="Times New Roman" panose="02020603050405020304" pitchFamily="18" charset="0"/>
              <a:cs typeface="Times New Roman" panose="02020603050405020304" pitchFamily="18" charset="0"/>
            </a:endParaRPr>
          </a:p>
        </p:txBody>
      </p:sp>
      <p:sp>
        <p:nvSpPr>
          <p:cNvPr id="5123" name="Содержимое 2"/>
          <p:cNvSpPr>
            <a:spLocks noGrp="1"/>
          </p:cNvSpPr>
          <p:nvPr>
            <p:ph idx="4294967295"/>
          </p:nvPr>
        </p:nvSpPr>
        <p:spPr>
          <a:xfrm>
            <a:off x="309563" y="1285875"/>
            <a:ext cx="11644312" cy="714375"/>
          </a:xfrm>
        </p:spPr>
        <p:txBody>
          <a:bodyPr/>
          <a:lstStyle/>
          <a:p>
            <a:pPr marL="0" indent="0" eaLnBrk="1" hangingPunct="1">
              <a:spcBef>
                <a:spcPct val="0"/>
              </a:spcBef>
              <a:buFontTx/>
              <a:buNone/>
            </a:pPr>
            <a:r>
              <a:rPr lang="ru-RU" sz="4000" b="1" smtClean="0">
                <a:solidFill>
                  <a:srgbClr val="231F20"/>
                </a:solidFill>
                <a:latin typeface="Times New Roman" pitchFamily="18" charset="0"/>
                <a:cs typeface="Times New Roman" pitchFamily="18" charset="0"/>
              </a:rPr>
              <a:t> </a:t>
            </a:r>
            <a:r>
              <a:rPr lang="en-US" sz="2800" b="1" smtClean="0">
                <a:solidFill>
                  <a:srgbClr val="231F20"/>
                </a:solidFill>
                <a:latin typeface="Times New Roman" pitchFamily="18" charset="0"/>
                <a:cs typeface="Times New Roman" pitchFamily="18" charset="0"/>
              </a:rPr>
              <a:t>Kim? Nima? Qayer? So‘roqlariga javob beradigan so‘zlarga misol keltiring</a:t>
            </a:r>
          </a:p>
          <a:p>
            <a:pPr marL="0" indent="0" eaLnBrk="1" hangingPunct="1">
              <a:spcBef>
                <a:spcPct val="0"/>
              </a:spcBef>
              <a:buFontTx/>
              <a:buNone/>
            </a:pPr>
            <a:endParaRPr lang="en-US" sz="4000" i="1" smtClean="0">
              <a:solidFill>
                <a:srgbClr val="231F20"/>
              </a:solidFill>
              <a:latin typeface="Times New Roman" pitchFamily="18" charset="0"/>
              <a:cs typeface="Times New Roman" pitchFamily="18" charset="0"/>
            </a:endParaRPr>
          </a:p>
        </p:txBody>
      </p:sp>
      <p:sp>
        <p:nvSpPr>
          <p:cNvPr id="13" name="Скругленный прямоугольник 12"/>
          <p:cNvSpPr/>
          <p:nvPr/>
        </p:nvSpPr>
        <p:spPr>
          <a:xfrm>
            <a:off x="309563" y="2071688"/>
            <a:ext cx="3857625" cy="45005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a:solidFill>
                  <a:schemeClr val="tx1"/>
                </a:solidFill>
                <a:latin typeface="Times New Roman" pitchFamily="18" charset="0"/>
                <a:cs typeface="Times New Roman" pitchFamily="18" charset="0"/>
              </a:rPr>
              <a:t>Kim?</a:t>
            </a:r>
            <a:endParaRPr lang="ru-RU" sz="4000" dirty="0">
              <a:solidFill>
                <a:schemeClr val="tx1"/>
              </a:solidFill>
              <a:latin typeface="Times New Roman" pitchFamily="18" charset="0"/>
              <a:cs typeface="Times New Roman" pitchFamily="18" charset="0"/>
            </a:endParaRPr>
          </a:p>
        </p:txBody>
      </p:sp>
      <p:sp>
        <p:nvSpPr>
          <p:cNvPr id="14" name="Скругленный прямоугольник 13"/>
          <p:cNvSpPr/>
          <p:nvPr/>
        </p:nvSpPr>
        <p:spPr>
          <a:xfrm>
            <a:off x="4381500" y="2071688"/>
            <a:ext cx="3643313" cy="4429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err="1">
                <a:solidFill>
                  <a:schemeClr val="tx1"/>
                </a:solidFill>
                <a:latin typeface="Times New Roman" pitchFamily="18" charset="0"/>
                <a:cs typeface="Times New Roman" pitchFamily="18" charset="0"/>
              </a:rPr>
              <a:t>Nima</a:t>
            </a:r>
            <a:r>
              <a:rPr lang="en-US" sz="4000" dirty="0">
                <a:solidFill>
                  <a:schemeClr val="tx1"/>
                </a:solidFill>
                <a:latin typeface="Times New Roman" pitchFamily="18" charset="0"/>
                <a:cs typeface="Times New Roman" pitchFamily="18" charset="0"/>
              </a:rPr>
              <a:t>?</a:t>
            </a:r>
            <a:endParaRPr lang="ru-RU" sz="4000" dirty="0">
              <a:solidFill>
                <a:schemeClr val="tx1"/>
              </a:solidFill>
              <a:latin typeface="Times New Roman" pitchFamily="18" charset="0"/>
              <a:cs typeface="Times New Roman" pitchFamily="18" charset="0"/>
            </a:endParaRPr>
          </a:p>
        </p:txBody>
      </p:sp>
      <p:cxnSp>
        <p:nvCxnSpPr>
          <p:cNvPr id="16" name="Прямая со стрелкой 15"/>
          <p:cNvCxnSpPr/>
          <p:nvPr/>
        </p:nvCxnSpPr>
        <p:spPr>
          <a:xfrm flipV="1">
            <a:off x="1452563" y="3714750"/>
            <a:ext cx="5715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1738313" y="4357688"/>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452563" y="4714875"/>
            <a:ext cx="571500"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5810250" y="3643313"/>
            <a:ext cx="500063"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167438" y="4357688"/>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5881688" y="4572000"/>
            <a:ext cx="500062"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2452688" y="4071938"/>
            <a:ext cx="1571625" cy="5715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latin typeface="Times New Roman" pitchFamily="18" charset="0"/>
                <a:cs typeface="Times New Roman" pitchFamily="18" charset="0"/>
              </a:rPr>
              <a:t>Ota</a:t>
            </a:r>
            <a:endParaRPr lang="ru-RU" sz="4000" dirty="0">
              <a:solidFill>
                <a:schemeClr val="tx1"/>
              </a:solidFill>
              <a:latin typeface="Times New Roman" pitchFamily="18" charset="0"/>
              <a:cs typeface="Times New Roman" pitchFamily="18" charset="0"/>
            </a:endParaRPr>
          </a:p>
        </p:txBody>
      </p:sp>
      <p:sp>
        <p:nvSpPr>
          <p:cNvPr id="39" name="Прямоугольник 38"/>
          <p:cNvSpPr/>
          <p:nvPr/>
        </p:nvSpPr>
        <p:spPr>
          <a:xfrm>
            <a:off x="2024063" y="3000375"/>
            <a:ext cx="2071687" cy="5715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chemeClr val="tx1"/>
                </a:solidFill>
                <a:latin typeface="Times New Roman" pitchFamily="18" charset="0"/>
                <a:cs typeface="Times New Roman" pitchFamily="18" charset="0"/>
              </a:rPr>
              <a:t>O‘qituvchi</a:t>
            </a:r>
            <a:endParaRPr lang="ru-RU" sz="3200" dirty="0">
              <a:solidFill>
                <a:schemeClr val="tx1"/>
              </a:solidFill>
              <a:latin typeface="Times New Roman" pitchFamily="18" charset="0"/>
              <a:cs typeface="Times New Roman" pitchFamily="18" charset="0"/>
            </a:endParaRPr>
          </a:p>
        </p:txBody>
      </p:sp>
      <p:sp>
        <p:nvSpPr>
          <p:cNvPr id="41" name="Прямоугольник 40"/>
          <p:cNvSpPr/>
          <p:nvPr/>
        </p:nvSpPr>
        <p:spPr>
          <a:xfrm>
            <a:off x="2095500" y="5143500"/>
            <a:ext cx="2000250" cy="5715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chemeClr val="tx1"/>
                </a:solidFill>
                <a:latin typeface="Times New Roman" pitchFamily="18" charset="0"/>
                <a:cs typeface="Times New Roman" pitchFamily="18" charset="0"/>
              </a:rPr>
              <a:t>Shifokor</a:t>
            </a:r>
            <a:endParaRPr lang="ru-RU" sz="4000" dirty="0">
              <a:solidFill>
                <a:schemeClr val="tx1"/>
              </a:solidFill>
              <a:latin typeface="Times New Roman" pitchFamily="18" charset="0"/>
              <a:cs typeface="Times New Roman" pitchFamily="18" charset="0"/>
            </a:endParaRPr>
          </a:p>
        </p:txBody>
      </p:sp>
      <p:sp>
        <p:nvSpPr>
          <p:cNvPr id="43" name="Прямоугольник 42"/>
          <p:cNvSpPr/>
          <p:nvPr/>
        </p:nvSpPr>
        <p:spPr>
          <a:xfrm>
            <a:off x="5953125" y="2928938"/>
            <a:ext cx="1857375" cy="5715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a:solidFill>
                  <a:schemeClr val="tx1"/>
                </a:solidFill>
                <a:latin typeface="Times New Roman" pitchFamily="18" charset="0"/>
                <a:cs typeface="Times New Roman" pitchFamily="18" charset="0"/>
              </a:rPr>
              <a:t>daftar</a:t>
            </a:r>
            <a:endParaRPr lang="ru-RU" sz="3600" dirty="0">
              <a:solidFill>
                <a:schemeClr val="tx1"/>
              </a:solidFill>
              <a:latin typeface="Times New Roman" pitchFamily="18" charset="0"/>
              <a:cs typeface="Times New Roman" pitchFamily="18" charset="0"/>
            </a:endParaRPr>
          </a:p>
        </p:txBody>
      </p:sp>
      <p:sp>
        <p:nvSpPr>
          <p:cNvPr id="44" name="Прямоугольник 43"/>
          <p:cNvSpPr/>
          <p:nvPr/>
        </p:nvSpPr>
        <p:spPr>
          <a:xfrm>
            <a:off x="6524625" y="4071938"/>
            <a:ext cx="1428750" cy="5000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chemeClr val="tx1"/>
                </a:solidFill>
                <a:latin typeface="Times New Roman" pitchFamily="18" charset="0"/>
                <a:cs typeface="Times New Roman" pitchFamily="18" charset="0"/>
              </a:rPr>
              <a:t>gul</a:t>
            </a:r>
            <a:endParaRPr lang="ru-RU" sz="4000" dirty="0">
              <a:solidFill>
                <a:schemeClr val="tx1"/>
              </a:solidFill>
              <a:latin typeface="Times New Roman" pitchFamily="18" charset="0"/>
              <a:cs typeface="Times New Roman" pitchFamily="18" charset="0"/>
            </a:endParaRPr>
          </a:p>
        </p:txBody>
      </p:sp>
      <p:sp>
        <p:nvSpPr>
          <p:cNvPr id="45" name="Прямоугольник 44"/>
          <p:cNvSpPr/>
          <p:nvPr/>
        </p:nvSpPr>
        <p:spPr>
          <a:xfrm>
            <a:off x="5881688" y="5143500"/>
            <a:ext cx="1857375" cy="5715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chemeClr val="tx1"/>
                </a:solidFill>
                <a:latin typeface="Times New Roman" pitchFamily="18" charset="0"/>
                <a:cs typeface="Times New Roman" pitchFamily="18" charset="0"/>
              </a:rPr>
              <a:t>qalam</a:t>
            </a:r>
            <a:endParaRPr lang="ru-RU" sz="4000" dirty="0">
              <a:solidFill>
                <a:schemeClr val="tx1"/>
              </a:solidFill>
              <a:latin typeface="Times New Roman" pitchFamily="18" charset="0"/>
              <a:cs typeface="Times New Roman" pitchFamily="18" charset="0"/>
            </a:endParaRPr>
          </a:p>
        </p:txBody>
      </p:sp>
      <p:sp>
        <p:nvSpPr>
          <p:cNvPr id="30" name="Скругленный прямоугольник 29"/>
          <p:cNvSpPr/>
          <p:nvPr/>
        </p:nvSpPr>
        <p:spPr>
          <a:xfrm>
            <a:off x="8167688" y="2000250"/>
            <a:ext cx="3786187" cy="4429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err="1">
                <a:solidFill>
                  <a:schemeClr val="tx1"/>
                </a:solidFill>
                <a:latin typeface="Times New Roman" pitchFamily="18" charset="0"/>
                <a:cs typeface="Times New Roman" pitchFamily="18" charset="0"/>
              </a:rPr>
              <a:t>Qayer</a:t>
            </a:r>
            <a:r>
              <a:rPr lang="en-US" sz="4000" dirty="0">
                <a:solidFill>
                  <a:schemeClr val="tx1"/>
                </a:solidFill>
                <a:latin typeface="Times New Roman" pitchFamily="18" charset="0"/>
                <a:cs typeface="Times New Roman" pitchFamily="18" charset="0"/>
              </a:rPr>
              <a:t>?</a:t>
            </a:r>
            <a:endParaRPr lang="ru-RU" sz="4000" dirty="0">
              <a:solidFill>
                <a:schemeClr val="tx1"/>
              </a:solidFill>
              <a:latin typeface="Times New Roman" pitchFamily="18" charset="0"/>
              <a:cs typeface="Times New Roman" pitchFamily="18" charset="0"/>
            </a:endParaRPr>
          </a:p>
        </p:txBody>
      </p:sp>
      <p:cxnSp>
        <p:nvCxnSpPr>
          <p:cNvPr id="42" name="Прямая со стрелкой 41"/>
          <p:cNvCxnSpPr/>
          <p:nvPr/>
        </p:nvCxnSpPr>
        <p:spPr>
          <a:xfrm flipV="1">
            <a:off x="9953625" y="3643313"/>
            <a:ext cx="428625"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9953625" y="4286250"/>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9882188" y="4500563"/>
            <a:ext cx="5715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Прямоугольник 56"/>
          <p:cNvSpPr/>
          <p:nvPr/>
        </p:nvSpPr>
        <p:spPr>
          <a:xfrm>
            <a:off x="10239375" y="2928938"/>
            <a:ext cx="1571625" cy="5715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chemeClr val="tx1"/>
                </a:solidFill>
                <a:latin typeface="Times New Roman" pitchFamily="18" charset="0"/>
                <a:cs typeface="Times New Roman" pitchFamily="18" charset="0"/>
              </a:rPr>
              <a:t>Buxoro</a:t>
            </a:r>
            <a:endParaRPr lang="ru-RU" sz="3200" dirty="0">
              <a:solidFill>
                <a:schemeClr val="tx1"/>
              </a:solidFill>
              <a:latin typeface="Times New Roman" pitchFamily="18" charset="0"/>
              <a:cs typeface="Times New Roman" pitchFamily="18" charset="0"/>
            </a:endParaRPr>
          </a:p>
        </p:txBody>
      </p:sp>
      <p:sp>
        <p:nvSpPr>
          <p:cNvPr id="58" name="Прямоугольник 57"/>
          <p:cNvSpPr/>
          <p:nvPr/>
        </p:nvSpPr>
        <p:spPr>
          <a:xfrm>
            <a:off x="10525125" y="4000500"/>
            <a:ext cx="1357313" cy="50006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chemeClr val="tx1"/>
                </a:solidFill>
                <a:latin typeface="Times New Roman" pitchFamily="18" charset="0"/>
                <a:cs typeface="Times New Roman" pitchFamily="18" charset="0"/>
              </a:rPr>
              <a:t>Zomin</a:t>
            </a:r>
            <a:endParaRPr lang="ru-RU" sz="3200" dirty="0">
              <a:solidFill>
                <a:schemeClr val="tx1"/>
              </a:solidFill>
              <a:latin typeface="Times New Roman" pitchFamily="18" charset="0"/>
              <a:cs typeface="Times New Roman" pitchFamily="18" charset="0"/>
            </a:endParaRPr>
          </a:p>
        </p:txBody>
      </p:sp>
      <p:sp>
        <p:nvSpPr>
          <p:cNvPr id="59" name="Прямоугольник 58"/>
          <p:cNvSpPr/>
          <p:nvPr/>
        </p:nvSpPr>
        <p:spPr>
          <a:xfrm>
            <a:off x="10025063" y="5143500"/>
            <a:ext cx="1714500" cy="5715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chemeClr val="tx1"/>
                </a:solidFill>
                <a:latin typeface="Times New Roman" pitchFamily="18" charset="0"/>
                <a:cs typeface="Times New Roman" pitchFamily="18" charset="0"/>
              </a:rPr>
              <a:t>Guliston</a:t>
            </a:r>
            <a:endParaRPr lang="ru-RU" sz="3200" dirty="0">
              <a:solidFill>
                <a:schemeClr val="tx1"/>
              </a:solidFill>
              <a:latin typeface="Times New Roman" pitchFamily="18" charset="0"/>
              <a:cs typeface="Times New Roman" pitchFamily="18" charset="0"/>
            </a:endParaRPr>
          </a:p>
        </p:txBody>
      </p:sp>
    </p:spTree>
  </p:cSld>
  <p:clrMapOvr>
    <a:masterClrMapping/>
  </p:clrMapOvr>
  <p:transition spd="slow" advClick="0">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274638"/>
            <a:ext cx="10918825" cy="677862"/>
          </a:xfrm>
        </p:spPr>
        <p:txBody>
          <a:bodyPr/>
          <a:lstStyle/>
          <a:p>
            <a:pPr eaLnBrk="1" fontAlgn="auto" hangingPunct="1">
              <a:spcBef>
                <a:spcPts val="0"/>
              </a:spcBef>
              <a:spcAft>
                <a:spcPts val="0"/>
              </a:spcAft>
              <a:defRPr/>
            </a:pPr>
            <a:r>
              <a:rPr lang="en-US" dirty="0" smtClean="0"/>
              <a:t>          </a:t>
            </a:r>
            <a:r>
              <a:rPr lang="en-US" sz="4400" dirty="0" smtClean="0">
                <a:latin typeface="Times New Roman" panose="02020603050405020304" pitchFamily="18" charset="0"/>
                <a:cs typeface="Times New Roman" panose="02020603050405020304" pitchFamily="18" charset="0"/>
              </a:rPr>
              <a:t>1-TOPSHIRIQ </a:t>
            </a:r>
            <a:endParaRPr lang="ru-RU" sz="4400" dirty="0">
              <a:latin typeface="Times New Roman" panose="02020603050405020304" pitchFamily="18" charset="0"/>
              <a:cs typeface="Times New Roman" panose="02020603050405020304" pitchFamily="18" charset="0"/>
            </a:endParaRPr>
          </a:p>
        </p:txBody>
      </p:sp>
      <p:sp>
        <p:nvSpPr>
          <p:cNvPr id="17" name="Пятиугольник 16"/>
          <p:cNvSpPr/>
          <p:nvPr/>
        </p:nvSpPr>
        <p:spPr>
          <a:xfrm>
            <a:off x="533400" y="1785938"/>
            <a:ext cx="5106988" cy="879475"/>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Dono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Mustaqillik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bayramini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qayerda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nishonlading</a:t>
            </a:r>
            <a:r>
              <a:rPr lang="en-US" sz="2800" dirty="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
        <p:nvSpPr>
          <p:cNvPr id="18" name="Пятиугольник 17"/>
          <p:cNvSpPr/>
          <p:nvPr/>
        </p:nvSpPr>
        <p:spPr>
          <a:xfrm>
            <a:off x="460375" y="2836863"/>
            <a:ext cx="5180013" cy="1235075"/>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Mustaqillik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bayrami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kuni</a:t>
            </a:r>
            <a:r>
              <a:rPr lang="en-US" sz="2800" dirty="0">
                <a:solidFill>
                  <a:schemeClr val="tx1"/>
                </a:solidFill>
                <a:latin typeface="Times New Roman" pitchFamily="18" charset="0"/>
                <a:cs typeface="Times New Roman" pitchFamily="18" charset="0"/>
              </a:rPr>
              <a:t> Amir </a:t>
            </a:r>
            <a:r>
              <a:rPr lang="en-US" sz="2800" dirty="0" err="1">
                <a:solidFill>
                  <a:schemeClr val="tx1"/>
                </a:solidFill>
                <a:latin typeface="Times New Roman" pitchFamily="18" charset="0"/>
                <a:cs typeface="Times New Roman" pitchFamily="18" charset="0"/>
              </a:rPr>
              <a:t>Temur</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xiyoboni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saylgohga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bordik</a:t>
            </a:r>
            <a:r>
              <a:rPr lang="en-US" sz="2800" dirty="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
        <p:nvSpPr>
          <p:cNvPr id="19" name="Пятиугольник 18"/>
          <p:cNvSpPr/>
          <p:nvPr/>
        </p:nvSpPr>
        <p:spPr>
          <a:xfrm>
            <a:off x="425450" y="4171950"/>
            <a:ext cx="5214938" cy="614363"/>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U</a:t>
            </a:r>
            <a:r>
              <a:rPr lang="ru-RU"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yerda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katta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tomosha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bo‘ldi</a:t>
            </a:r>
            <a:r>
              <a:rPr lang="en-US" sz="2800" dirty="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
        <p:nvSpPr>
          <p:cNvPr id="20" name="Пятиугольник 19"/>
          <p:cNvSpPr/>
          <p:nvPr/>
        </p:nvSpPr>
        <p:spPr>
          <a:xfrm>
            <a:off x="407988" y="5000625"/>
            <a:ext cx="5116512" cy="785813"/>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dirty="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Otam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ko‘k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yashil</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pufaklar</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olib</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berdilar</a:t>
            </a:r>
            <a:r>
              <a:rPr lang="en-US" sz="2800" dirty="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
        <p:nvSpPr>
          <p:cNvPr id="22" name="Скругленный прямоугольник 21"/>
          <p:cNvSpPr/>
          <p:nvPr/>
        </p:nvSpPr>
        <p:spPr>
          <a:xfrm>
            <a:off x="5881688" y="1785938"/>
            <a:ext cx="6000750" cy="8572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ru-RU" sz="2800" dirty="0">
                <a:solidFill>
                  <a:schemeClr val="tx1"/>
                </a:solidFill>
                <a:latin typeface="Times New Roman" pitchFamily="18" charset="0"/>
                <a:cs typeface="Times New Roman" pitchFamily="18" charset="0"/>
              </a:rPr>
              <a:t> Доно, где ты отмечала праздник День Независимости?</a:t>
            </a:r>
          </a:p>
        </p:txBody>
      </p:sp>
      <p:sp>
        <p:nvSpPr>
          <p:cNvPr id="23" name="Скругленный прямоугольник 22"/>
          <p:cNvSpPr/>
          <p:nvPr/>
        </p:nvSpPr>
        <p:spPr>
          <a:xfrm>
            <a:off x="5915025" y="2857500"/>
            <a:ext cx="5967413" cy="12144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ru-RU" sz="2800" dirty="0">
                <a:solidFill>
                  <a:schemeClr val="tx1"/>
                </a:solidFill>
                <a:latin typeface="Times New Roman" pitchFamily="18" charset="0"/>
                <a:cs typeface="Times New Roman" pitchFamily="18" charset="0"/>
              </a:rPr>
              <a:t> В праздник День Независимости мы ходили на сквер </a:t>
            </a:r>
            <a:r>
              <a:rPr lang="ru-RU" sz="2800" dirty="0" err="1">
                <a:solidFill>
                  <a:schemeClr val="tx1"/>
                </a:solidFill>
                <a:latin typeface="Times New Roman" pitchFamily="18" charset="0"/>
                <a:cs typeface="Times New Roman" pitchFamily="18" charset="0"/>
              </a:rPr>
              <a:t>Амира</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Темура</a:t>
            </a:r>
            <a:r>
              <a:rPr lang="ru-RU" sz="2800" dirty="0">
                <a:solidFill>
                  <a:schemeClr val="tx1"/>
                </a:solidFill>
                <a:latin typeface="Times New Roman" pitchFamily="18" charset="0"/>
                <a:cs typeface="Times New Roman" pitchFamily="18" charset="0"/>
              </a:rPr>
              <a:t> и в парк.  </a:t>
            </a:r>
            <a:r>
              <a:rPr lang="en-US" sz="2800" dirty="0">
                <a:solidFill>
                  <a:schemeClr val="tx1"/>
                </a:solidFill>
                <a:latin typeface="Times New Roman" pitchFamily="18" charset="0"/>
                <a:cs typeface="Times New Roman" pitchFamily="18" charset="0"/>
              </a:rPr>
              <a:t>  </a:t>
            </a:r>
            <a:endParaRPr lang="ru-RU" sz="2800" dirty="0">
              <a:solidFill>
                <a:schemeClr val="tx1"/>
              </a:solidFill>
              <a:latin typeface="Times New Roman" pitchFamily="18" charset="0"/>
              <a:cs typeface="Times New Roman" pitchFamily="18" charset="0"/>
            </a:endParaRPr>
          </a:p>
        </p:txBody>
      </p:sp>
      <p:sp>
        <p:nvSpPr>
          <p:cNvPr id="24" name="Скругленный прямоугольник 23"/>
          <p:cNvSpPr/>
          <p:nvPr/>
        </p:nvSpPr>
        <p:spPr>
          <a:xfrm>
            <a:off x="5854700" y="4214813"/>
            <a:ext cx="6027738" cy="6429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ru-RU" sz="2800" dirty="0">
                <a:solidFill>
                  <a:schemeClr val="tx1"/>
                </a:solidFill>
                <a:latin typeface="Times New Roman" pitchFamily="18" charset="0"/>
                <a:cs typeface="Times New Roman" pitchFamily="18" charset="0"/>
              </a:rPr>
              <a:t>Там было большое представление. </a:t>
            </a:r>
            <a:r>
              <a:rPr lang="en-US" sz="2800" dirty="0">
                <a:solidFill>
                  <a:schemeClr val="tx1"/>
                </a:solidFill>
                <a:latin typeface="Times New Roman" pitchFamily="18" charset="0"/>
                <a:cs typeface="Times New Roman" pitchFamily="18" charset="0"/>
              </a:rPr>
              <a:t> </a:t>
            </a:r>
            <a:endParaRPr lang="ru-RU" sz="2800" dirty="0">
              <a:solidFill>
                <a:schemeClr val="tx1"/>
              </a:solidFill>
              <a:latin typeface="Times New Roman" pitchFamily="18" charset="0"/>
              <a:cs typeface="Times New Roman" pitchFamily="18" charset="0"/>
            </a:endParaRPr>
          </a:p>
        </p:txBody>
      </p:sp>
      <p:sp>
        <p:nvSpPr>
          <p:cNvPr id="25" name="Скругленный прямоугольник 24"/>
          <p:cNvSpPr/>
          <p:nvPr/>
        </p:nvSpPr>
        <p:spPr>
          <a:xfrm>
            <a:off x="5881688" y="5000625"/>
            <a:ext cx="6000750" cy="8572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ru-RU" sz="2800" dirty="0">
                <a:solidFill>
                  <a:schemeClr val="tx1"/>
                </a:solidFill>
                <a:latin typeface="Times New Roman" pitchFamily="18" charset="0"/>
                <a:cs typeface="Times New Roman" pitchFamily="18" charset="0"/>
              </a:rPr>
              <a:t> Отец купил  синие</a:t>
            </a:r>
            <a:r>
              <a:rPr lang="en-US" sz="2800" dirty="0">
                <a:solidFill>
                  <a:schemeClr val="tx1"/>
                </a:solidFill>
                <a:latin typeface="Times New Roman" pitchFamily="18" charset="0"/>
                <a:cs typeface="Times New Roman" pitchFamily="18" charset="0"/>
              </a:rPr>
              <a:t>,</a:t>
            </a:r>
            <a:r>
              <a:rPr lang="ru-RU" sz="2800" dirty="0">
                <a:solidFill>
                  <a:schemeClr val="tx1"/>
                </a:solidFill>
                <a:latin typeface="Times New Roman" pitchFamily="18" charset="0"/>
                <a:cs typeface="Times New Roman" pitchFamily="18" charset="0"/>
              </a:rPr>
              <a:t> зелёные шары.</a:t>
            </a:r>
          </a:p>
        </p:txBody>
      </p:sp>
      <p:sp>
        <p:nvSpPr>
          <p:cNvPr id="12" name="Прямоугольник 11"/>
          <p:cNvSpPr/>
          <p:nvPr/>
        </p:nvSpPr>
        <p:spPr>
          <a:xfrm>
            <a:off x="2809875" y="1285875"/>
            <a:ext cx="7858125" cy="3571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dirty="0" err="1">
                <a:latin typeface="Times New Roman" pitchFamily="18" charset="0"/>
                <a:cs typeface="Times New Roman" pitchFamily="18" charset="0"/>
              </a:rPr>
              <a:t>Suhbat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matnini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lug‘atda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berilgan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so‘zlardan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foydalanib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tarjima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qiling</a:t>
            </a:r>
            <a:endParaRPr lang="en-US" sz="2000" dirty="0">
              <a:latin typeface="Times New Roman" pitchFamily="18" charset="0"/>
              <a:cs typeface="Times New Roman" pitchFamily="18" charset="0"/>
            </a:endParaRPr>
          </a:p>
        </p:txBody>
      </p:sp>
      <p:sp>
        <p:nvSpPr>
          <p:cNvPr id="13" name="Пятиугольник 12"/>
          <p:cNvSpPr/>
          <p:nvPr/>
        </p:nvSpPr>
        <p:spPr>
          <a:xfrm>
            <a:off x="452438" y="5929313"/>
            <a:ext cx="5072062" cy="627062"/>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Ularni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osmonga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uchirdik</a:t>
            </a:r>
            <a:endParaRPr lang="ru-RU" sz="2800" dirty="0">
              <a:solidFill>
                <a:schemeClr val="tx1"/>
              </a:solidFill>
              <a:latin typeface="Times New Roman" pitchFamily="18" charset="0"/>
              <a:cs typeface="Times New Roman" pitchFamily="18" charset="0"/>
            </a:endParaRPr>
          </a:p>
        </p:txBody>
      </p:sp>
      <p:sp>
        <p:nvSpPr>
          <p:cNvPr id="21" name="Скругленный прямоугольник 20"/>
          <p:cNvSpPr/>
          <p:nvPr/>
        </p:nvSpPr>
        <p:spPr>
          <a:xfrm>
            <a:off x="5953125" y="6000750"/>
            <a:ext cx="5929313" cy="5715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chemeClr val="tx1"/>
                </a:solidFill>
                <a:latin typeface="Times New Roman" pitchFamily="18" charset="0"/>
                <a:cs typeface="Times New Roman" pitchFamily="18" charset="0"/>
              </a:rPr>
              <a:t>- Мы их выпустили в небо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ppt_x"/>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animBg="1"/>
      <p:bldP spid="19" grpId="0" animBg="1"/>
      <p:bldP spid="20" grpId="0" animBg="1"/>
      <p:bldP spid="22" grpId="0" animBg="1"/>
      <p:bldP spid="23" grpId="0" animBg="1"/>
      <p:bldP spid="24" grpId="0" animBg="1"/>
      <p:bldP spid="25" grpId="0" animBg="1"/>
      <p:bldP spid="12" grpId="0" animBg="1"/>
      <p:bldP spid="13"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623888" y="0"/>
            <a:ext cx="10918825" cy="1143000"/>
          </a:xfrm>
        </p:spPr>
        <p:txBody>
          <a:bodyPr vert="horz" numCol="1" anchor="t" anchorCtr="0" compatLnSpc="1">
            <a:prstTxWarp prst="textNoShape">
              <a:avLst/>
            </a:prstTxWarp>
          </a:bodyPr>
          <a:lstStyle/>
          <a:p>
            <a:pPr eaLnBrk="1" hangingPunct="1"/>
            <a:r>
              <a:rPr lang="en-US" sz="5400" smtClean="0">
                <a:latin typeface="Times New Roman" pitchFamily="18" charset="0"/>
                <a:cs typeface="Times New Roman" pitchFamily="18" charset="0"/>
              </a:rPr>
              <a:t>Lug‘at </a:t>
            </a:r>
            <a:endParaRPr lang="ru-RU" sz="5400" smtClean="0">
              <a:latin typeface="Times New Roman" pitchFamily="18" charset="0"/>
              <a:cs typeface="Times New Roman" pitchFamily="18" charset="0"/>
            </a:endParaRPr>
          </a:p>
        </p:txBody>
      </p:sp>
      <p:sp>
        <p:nvSpPr>
          <p:cNvPr id="12" name="Прямоугольник 11"/>
          <p:cNvSpPr/>
          <p:nvPr/>
        </p:nvSpPr>
        <p:spPr>
          <a:xfrm>
            <a:off x="1166813" y="1500188"/>
            <a:ext cx="9929812" cy="4572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sz="4000" dirty="0">
              <a:latin typeface="Times New Roman" pitchFamily="18" charset="0"/>
              <a:cs typeface="Times New Roman" pitchFamily="18" charset="0"/>
            </a:endParaRPr>
          </a:p>
          <a:p>
            <a:pPr>
              <a:defRPr/>
            </a:pPr>
            <a:endParaRPr lang="en-US" sz="4000" dirty="0">
              <a:latin typeface="Times New Roman" pitchFamily="18" charset="0"/>
              <a:cs typeface="Times New Roman" pitchFamily="18" charset="0"/>
            </a:endParaRPr>
          </a:p>
          <a:p>
            <a:pPr>
              <a:defRPr/>
            </a:pPr>
            <a:endParaRPr lang="en-US" sz="4000" dirty="0">
              <a:latin typeface="Times New Roman" pitchFamily="18" charset="0"/>
              <a:cs typeface="Times New Roman" pitchFamily="18" charset="0"/>
            </a:endParaRPr>
          </a:p>
          <a:p>
            <a:pPr>
              <a:defRPr/>
            </a:pPr>
            <a:r>
              <a:rPr lang="en-US" sz="4000" b="1" dirty="0" err="1">
                <a:solidFill>
                  <a:srgbClr val="7030A0"/>
                </a:solidFill>
                <a:latin typeface="Times New Roman" pitchFamily="18" charset="0"/>
                <a:cs typeface="Times New Roman" pitchFamily="18" charset="0"/>
              </a:rPr>
              <a:t>nishonlamoq</a:t>
            </a:r>
            <a:r>
              <a:rPr lang="en-US" sz="4000" b="1" dirty="0">
                <a:solidFill>
                  <a:srgbClr val="7030A0"/>
                </a:solidFill>
                <a:latin typeface="Times New Roman" pitchFamily="18" charset="0"/>
                <a:cs typeface="Times New Roman" pitchFamily="18" charset="0"/>
              </a:rPr>
              <a:t>- </a:t>
            </a:r>
            <a:r>
              <a:rPr lang="ru-RU" sz="4000" dirty="0">
                <a:solidFill>
                  <a:schemeClr val="tx1"/>
                </a:solidFill>
                <a:latin typeface="Times New Roman" pitchFamily="18" charset="0"/>
                <a:cs typeface="Times New Roman" pitchFamily="18" charset="0"/>
              </a:rPr>
              <a:t>отмечать</a:t>
            </a:r>
            <a:endParaRPr lang="en-US" sz="4000" dirty="0">
              <a:solidFill>
                <a:schemeClr val="tx1"/>
              </a:solidFill>
              <a:latin typeface="Times New Roman" pitchFamily="18" charset="0"/>
              <a:cs typeface="Times New Roman" pitchFamily="18" charset="0"/>
            </a:endParaRPr>
          </a:p>
          <a:p>
            <a:pPr>
              <a:defRPr/>
            </a:pPr>
            <a:r>
              <a:rPr lang="en-US" sz="4000" b="1" dirty="0" err="1">
                <a:solidFill>
                  <a:srgbClr val="7030A0"/>
                </a:solidFill>
                <a:latin typeface="Times New Roman" pitchFamily="18" charset="0"/>
                <a:cs typeface="Times New Roman" pitchFamily="18" charset="0"/>
              </a:rPr>
              <a:t>sayr</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qilmoq</a:t>
            </a:r>
            <a:r>
              <a:rPr lang="en-US" sz="4000" b="1" dirty="0">
                <a:solidFill>
                  <a:srgbClr val="7030A0"/>
                </a:solidFill>
                <a:latin typeface="Times New Roman" pitchFamily="18" charset="0"/>
                <a:cs typeface="Times New Roman" pitchFamily="18" charset="0"/>
              </a:rPr>
              <a:t> -</a:t>
            </a:r>
            <a:r>
              <a:rPr lang="ru-RU" sz="4000" b="1" dirty="0">
                <a:solidFill>
                  <a:srgbClr val="7030A0"/>
                </a:solidFill>
                <a:latin typeface="Times New Roman" pitchFamily="18" charset="0"/>
                <a:cs typeface="Times New Roman" pitchFamily="18" charset="0"/>
              </a:rPr>
              <a:t> </a:t>
            </a:r>
            <a:r>
              <a:rPr lang="ru-RU" sz="4000" dirty="0">
                <a:solidFill>
                  <a:schemeClr val="tx1"/>
                </a:solidFill>
                <a:latin typeface="Times New Roman" pitchFamily="18" charset="0"/>
                <a:cs typeface="Times New Roman" pitchFamily="18" charset="0"/>
              </a:rPr>
              <a:t>прогуливаться</a:t>
            </a:r>
            <a:endParaRPr lang="en-US" sz="4000" dirty="0">
              <a:solidFill>
                <a:schemeClr val="tx1"/>
              </a:solidFill>
              <a:latin typeface="Times New Roman" pitchFamily="18" charset="0"/>
              <a:cs typeface="Times New Roman" pitchFamily="18" charset="0"/>
            </a:endParaRPr>
          </a:p>
          <a:p>
            <a:pPr>
              <a:defRPr/>
            </a:pPr>
            <a:r>
              <a:rPr lang="en-US" sz="4000" b="1" dirty="0" err="1">
                <a:solidFill>
                  <a:srgbClr val="7030A0"/>
                </a:solidFill>
                <a:latin typeface="Times New Roman" pitchFamily="18" charset="0"/>
                <a:cs typeface="Times New Roman" pitchFamily="18" charset="0"/>
              </a:rPr>
              <a:t>xiyobon</a:t>
            </a:r>
            <a:r>
              <a:rPr lang="en-US" sz="4000" b="1" dirty="0">
                <a:solidFill>
                  <a:srgbClr val="7030A0"/>
                </a:solidFill>
                <a:latin typeface="Times New Roman" pitchFamily="18" charset="0"/>
                <a:cs typeface="Times New Roman" pitchFamily="18" charset="0"/>
              </a:rPr>
              <a:t> -</a:t>
            </a:r>
            <a:r>
              <a:rPr lang="ru-RU" sz="4000" b="1" dirty="0">
                <a:solidFill>
                  <a:srgbClr val="7030A0"/>
                </a:solidFill>
                <a:latin typeface="Times New Roman" pitchFamily="18" charset="0"/>
                <a:cs typeface="Times New Roman" pitchFamily="18" charset="0"/>
              </a:rPr>
              <a:t> </a:t>
            </a:r>
            <a:r>
              <a:rPr lang="ru-RU" sz="4000" dirty="0">
                <a:solidFill>
                  <a:schemeClr val="tx1"/>
                </a:solidFill>
                <a:latin typeface="Times New Roman" pitchFamily="18" charset="0"/>
                <a:cs typeface="Times New Roman" pitchFamily="18" charset="0"/>
              </a:rPr>
              <a:t>сквер</a:t>
            </a:r>
            <a:endParaRPr lang="en-US" sz="4000" dirty="0">
              <a:solidFill>
                <a:schemeClr val="tx1"/>
              </a:solidFill>
              <a:latin typeface="Times New Roman" pitchFamily="18" charset="0"/>
              <a:cs typeface="Times New Roman" pitchFamily="18" charset="0"/>
            </a:endParaRPr>
          </a:p>
          <a:p>
            <a:pPr>
              <a:defRPr/>
            </a:pPr>
            <a:r>
              <a:rPr lang="en-US" sz="4000" b="1" dirty="0" err="1">
                <a:solidFill>
                  <a:srgbClr val="7030A0"/>
                </a:solidFill>
                <a:latin typeface="Times New Roman" pitchFamily="18" charset="0"/>
                <a:cs typeface="Times New Roman" pitchFamily="18" charset="0"/>
              </a:rPr>
              <a:t>tuyg‘u</a:t>
            </a:r>
            <a:r>
              <a:rPr lang="en-US" sz="4000" b="1" dirty="0">
                <a:solidFill>
                  <a:srgbClr val="7030A0"/>
                </a:solidFill>
                <a:latin typeface="Times New Roman" pitchFamily="18" charset="0"/>
                <a:cs typeface="Times New Roman" pitchFamily="18" charset="0"/>
              </a:rPr>
              <a:t> -</a:t>
            </a:r>
            <a:r>
              <a:rPr lang="ru-RU" sz="4000" b="1" dirty="0">
                <a:solidFill>
                  <a:srgbClr val="7030A0"/>
                </a:solidFill>
                <a:latin typeface="Times New Roman" pitchFamily="18" charset="0"/>
                <a:cs typeface="Times New Roman" pitchFamily="18" charset="0"/>
              </a:rPr>
              <a:t> </a:t>
            </a:r>
            <a:r>
              <a:rPr lang="ru-RU" sz="4000" dirty="0">
                <a:solidFill>
                  <a:schemeClr val="tx1"/>
                </a:solidFill>
                <a:latin typeface="Times New Roman" pitchFamily="18" charset="0"/>
                <a:cs typeface="Times New Roman" pitchFamily="18" charset="0"/>
              </a:rPr>
              <a:t>чувство</a:t>
            </a:r>
            <a:endParaRPr lang="en-US" sz="4000" dirty="0">
              <a:solidFill>
                <a:schemeClr val="tx1"/>
              </a:solidFill>
              <a:latin typeface="Times New Roman" pitchFamily="18" charset="0"/>
              <a:cs typeface="Times New Roman" pitchFamily="18" charset="0"/>
            </a:endParaRPr>
          </a:p>
          <a:p>
            <a:pPr>
              <a:defRPr/>
            </a:pPr>
            <a:r>
              <a:rPr lang="en-US" sz="4000" b="1" dirty="0" err="1">
                <a:solidFill>
                  <a:srgbClr val="7030A0"/>
                </a:solidFill>
                <a:latin typeface="Times New Roman" pitchFamily="18" charset="0"/>
                <a:cs typeface="Times New Roman" pitchFamily="18" charset="0"/>
              </a:rPr>
              <a:t>tomosha</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qilmoq</a:t>
            </a:r>
            <a:r>
              <a:rPr lang="en-US" sz="4000" b="1" dirty="0">
                <a:solidFill>
                  <a:srgbClr val="7030A0"/>
                </a:solidFill>
                <a:latin typeface="Times New Roman" pitchFamily="18" charset="0"/>
                <a:cs typeface="Times New Roman" pitchFamily="18" charset="0"/>
              </a:rPr>
              <a:t> -</a:t>
            </a:r>
            <a:r>
              <a:rPr lang="ru-RU" sz="4000" b="1" dirty="0">
                <a:solidFill>
                  <a:srgbClr val="7030A0"/>
                </a:solidFill>
                <a:latin typeface="Times New Roman" pitchFamily="18" charset="0"/>
                <a:cs typeface="Times New Roman" pitchFamily="18" charset="0"/>
              </a:rPr>
              <a:t>  </a:t>
            </a:r>
            <a:r>
              <a:rPr lang="ru-RU" sz="4000" dirty="0">
                <a:solidFill>
                  <a:schemeClr val="tx1"/>
                </a:solidFill>
                <a:latin typeface="Times New Roman" pitchFamily="18" charset="0"/>
                <a:cs typeface="Times New Roman" pitchFamily="18" charset="0"/>
              </a:rPr>
              <a:t>любоваться; смотреть</a:t>
            </a:r>
            <a:endParaRPr lang="en-US" sz="4000" dirty="0">
              <a:solidFill>
                <a:schemeClr val="tx1"/>
              </a:solidFill>
              <a:latin typeface="Times New Roman" pitchFamily="18" charset="0"/>
              <a:cs typeface="Times New Roman" pitchFamily="18" charset="0"/>
            </a:endParaRPr>
          </a:p>
          <a:p>
            <a:pPr>
              <a:defRPr/>
            </a:pPr>
            <a:r>
              <a:rPr lang="en-US" sz="4000" b="1" dirty="0" err="1">
                <a:solidFill>
                  <a:srgbClr val="7030A0"/>
                </a:solidFill>
                <a:latin typeface="Times New Roman" pitchFamily="18" charset="0"/>
                <a:cs typeface="Times New Roman" pitchFamily="18" charset="0"/>
              </a:rPr>
              <a:t>tinch</a:t>
            </a:r>
            <a:r>
              <a:rPr lang="en-US" sz="4000" dirty="0">
                <a:solidFill>
                  <a:srgbClr val="7030A0"/>
                </a:solidFill>
                <a:latin typeface="Times New Roman" pitchFamily="18" charset="0"/>
                <a:cs typeface="Times New Roman" pitchFamily="18" charset="0"/>
              </a:rPr>
              <a:t> -</a:t>
            </a:r>
            <a:r>
              <a:rPr lang="ru-RU" sz="4000" dirty="0">
                <a:solidFill>
                  <a:srgbClr val="7030A0"/>
                </a:solidFill>
                <a:latin typeface="Times New Roman" pitchFamily="18" charset="0"/>
                <a:cs typeface="Times New Roman" pitchFamily="18" charset="0"/>
              </a:rPr>
              <a:t> </a:t>
            </a:r>
            <a:r>
              <a:rPr lang="ru-RU" sz="4000" dirty="0">
                <a:solidFill>
                  <a:schemeClr val="tx1"/>
                </a:solidFill>
                <a:latin typeface="Times New Roman" pitchFamily="18" charset="0"/>
                <a:cs typeface="Times New Roman" pitchFamily="18" charset="0"/>
              </a:rPr>
              <a:t>мирный</a:t>
            </a:r>
            <a:endParaRPr lang="en-US" sz="4000" dirty="0">
              <a:solidFill>
                <a:schemeClr val="tx1"/>
              </a:solidFill>
              <a:latin typeface="Times New Roman" pitchFamily="18" charset="0"/>
              <a:cs typeface="Times New Roman" pitchFamily="18" charset="0"/>
            </a:endParaRPr>
          </a:p>
          <a:p>
            <a:pPr>
              <a:defRPr/>
            </a:pPr>
            <a:r>
              <a:rPr lang="en-US" sz="4000" b="1" dirty="0" err="1">
                <a:solidFill>
                  <a:srgbClr val="7030A0"/>
                </a:solidFill>
                <a:latin typeface="Times New Roman" pitchFamily="18" charset="0"/>
                <a:cs typeface="Times New Roman" pitchFamily="18" charset="0"/>
              </a:rPr>
              <a:t>sadoqat</a:t>
            </a:r>
            <a:r>
              <a:rPr lang="en-US" sz="4000" b="1" dirty="0">
                <a:solidFill>
                  <a:srgbClr val="7030A0"/>
                </a:solidFill>
                <a:latin typeface="Times New Roman" pitchFamily="18" charset="0"/>
                <a:cs typeface="Times New Roman" pitchFamily="18" charset="0"/>
              </a:rPr>
              <a:t> -</a:t>
            </a:r>
            <a:r>
              <a:rPr lang="ru-RU" sz="4000" b="1" dirty="0">
                <a:solidFill>
                  <a:srgbClr val="7030A0"/>
                </a:solidFill>
                <a:latin typeface="Times New Roman" pitchFamily="18" charset="0"/>
                <a:cs typeface="Times New Roman" pitchFamily="18" charset="0"/>
              </a:rPr>
              <a:t> </a:t>
            </a:r>
            <a:r>
              <a:rPr lang="ru-RU" sz="4000" dirty="0">
                <a:solidFill>
                  <a:schemeClr val="tx1"/>
                </a:solidFill>
                <a:latin typeface="Times New Roman" pitchFamily="18" charset="0"/>
                <a:cs typeface="Times New Roman" pitchFamily="18" charset="0"/>
              </a:rPr>
              <a:t>верность</a:t>
            </a:r>
            <a:endParaRPr lang="en-US" sz="4000" dirty="0">
              <a:solidFill>
                <a:schemeClr val="tx1"/>
              </a:solidFill>
              <a:latin typeface="Times New Roman" pitchFamily="18" charset="0"/>
              <a:cs typeface="Times New Roman" pitchFamily="18" charset="0"/>
            </a:endParaRPr>
          </a:p>
          <a:p>
            <a:pPr>
              <a:defRPr/>
            </a:pPr>
            <a:endParaRPr lang="en-US" sz="4000" dirty="0">
              <a:latin typeface="Times New Roman" pitchFamily="18" charset="0"/>
              <a:cs typeface="Times New Roman" pitchFamily="18" charset="0"/>
            </a:endParaRPr>
          </a:p>
          <a:p>
            <a:pPr>
              <a:defRPr/>
            </a:pPr>
            <a:endParaRPr lang="en-US" sz="2000" dirty="0">
              <a:latin typeface="Times New Roman" pitchFamily="18" charset="0"/>
              <a:cs typeface="Times New Roman" pitchFamily="18" charset="0"/>
            </a:endParaRPr>
          </a:p>
          <a:p>
            <a:pPr>
              <a:defRPr/>
            </a:pPr>
            <a:endParaRPr lang="en-US" sz="2000" dirty="0">
              <a:latin typeface="Times New Roman" pitchFamily="18" charset="0"/>
              <a:cs typeface="Times New Roman" pitchFamily="18" charset="0"/>
            </a:endParaRPr>
          </a:p>
          <a:p>
            <a:pPr algn="ctr">
              <a:defRPr/>
            </a:pPr>
            <a:endParaRPr lang="en-US" sz="2000" dirty="0">
              <a:latin typeface="Times New Roman" pitchFamily="18" charset="0"/>
              <a:cs typeface="Times New Roman" pitchFamily="18" charset="0"/>
            </a:endParaRPr>
          </a:p>
          <a:p>
            <a:pPr algn="ctr">
              <a:defRPr/>
            </a:pPr>
            <a:endParaRPr lang="en-US" sz="20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274638"/>
            <a:ext cx="10918825" cy="677862"/>
          </a:xfrm>
        </p:spPr>
        <p:txBody>
          <a:bodyPr/>
          <a:lstStyle/>
          <a:p>
            <a:pPr eaLnBrk="1" fontAlgn="auto" hangingPunct="1">
              <a:spcBef>
                <a:spcPts val="0"/>
              </a:spcBef>
              <a:spcAft>
                <a:spcPts val="0"/>
              </a:spcAft>
              <a:defRPr/>
            </a:pPr>
            <a:r>
              <a:rPr lang="en-US" dirty="0" smtClean="0"/>
              <a:t>          </a:t>
            </a:r>
            <a:r>
              <a:rPr lang="ru-RU" sz="4400" dirty="0" smtClean="0">
                <a:latin typeface="Times New Roman" panose="02020603050405020304" pitchFamily="18" charset="0"/>
                <a:cs typeface="Times New Roman" panose="02020603050405020304" pitchFamily="18" charset="0"/>
              </a:rPr>
              <a:t>1-</a:t>
            </a:r>
            <a:r>
              <a:rPr lang="en-US" sz="4400" dirty="0" err="1" smtClean="0">
                <a:latin typeface="Times New Roman" panose="02020603050405020304" pitchFamily="18" charset="0"/>
                <a:cs typeface="Times New Roman" panose="02020603050405020304" pitchFamily="18" charset="0"/>
              </a:rPr>
              <a:t>mashq</a:t>
            </a:r>
            <a:r>
              <a:rPr lang="en-US" sz="4400" dirty="0" smtClean="0">
                <a:latin typeface="Times New Roman" panose="02020603050405020304" pitchFamily="18" charset="0"/>
                <a:cs typeface="Times New Roman" panose="02020603050405020304" pitchFamily="18" charset="0"/>
              </a:rPr>
              <a:t> </a:t>
            </a:r>
            <a:endParaRPr lang="ru-RU" sz="4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95313" y="1928813"/>
            <a:ext cx="5143500" cy="45005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6310313" y="1928813"/>
            <a:ext cx="5357812" cy="45005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latin typeface="Times New Roman" pitchFamily="18" charset="0"/>
                <a:cs typeface="Times New Roman" pitchFamily="18" charset="0"/>
              </a:rPr>
              <a:t>  </a:t>
            </a:r>
            <a:r>
              <a:rPr lang="en-US" sz="3600" dirty="0">
                <a:solidFill>
                  <a:schemeClr val="tx1"/>
                </a:solidFill>
                <a:latin typeface="Times New Roman" pitchFamily="18" charset="0"/>
                <a:cs typeface="Times New Roman" pitchFamily="18" charset="0"/>
              </a:rPr>
              <a:t>1.Toshkentda </a:t>
            </a:r>
            <a:r>
              <a:rPr lang="en-US" sz="3600" dirty="0" err="1">
                <a:solidFill>
                  <a:schemeClr val="tx1"/>
                </a:solidFill>
                <a:latin typeface="Times New Roman" pitchFamily="18" charset="0"/>
                <a:cs typeface="Times New Roman" pitchFamily="18" charset="0"/>
              </a:rPr>
              <a:t>qurilgan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zamonaviy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bino</a:t>
            </a:r>
            <a:r>
              <a:rPr lang="en-US" sz="3600" dirty="0">
                <a:solidFill>
                  <a:schemeClr val="tx1"/>
                </a:solidFill>
                <a:latin typeface="Times New Roman" pitchFamily="18" charset="0"/>
                <a:cs typeface="Times New Roman" pitchFamily="18" charset="0"/>
              </a:rPr>
              <a:t> “Toshkent  CITY” </a:t>
            </a:r>
            <a:r>
              <a:rPr lang="en-US" sz="3600" dirty="0" err="1">
                <a:solidFill>
                  <a:schemeClr val="tx1"/>
                </a:solidFill>
                <a:latin typeface="Times New Roman" pitchFamily="18" charset="0"/>
                <a:cs typeface="Times New Roman" pitchFamily="18" charset="0"/>
              </a:rPr>
              <a:t>majmuasi</a:t>
            </a:r>
            <a:endParaRPr lang="en-US" sz="3600" dirty="0">
              <a:solidFill>
                <a:schemeClr val="tx1"/>
              </a:solidFill>
              <a:latin typeface="Times New Roman" pitchFamily="18" charset="0"/>
              <a:cs typeface="Times New Roman" pitchFamily="18" charset="0"/>
            </a:endParaRPr>
          </a:p>
          <a:p>
            <a:pPr>
              <a:defRPr/>
            </a:pPr>
            <a:endParaRPr lang="en-US" sz="3600" dirty="0">
              <a:solidFill>
                <a:schemeClr val="tx1"/>
              </a:solidFill>
              <a:latin typeface="Times New Roman" pitchFamily="18" charset="0"/>
              <a:cs typeface="Times New Roman" pitchFamily="18" charset="0"/>
            </a:endParaRPr>
          </a:p>
          <a:p>
            <a:pPr>
              <a:defRPr/>
            </a:pPr>
            <a:endParaRPr lang="en-US" sz="3600" dirty="0">
              <a:solidFill>
                <a:schemeClr val="tx1"/>
              </a:solidFill>
              <a:latin typeface="Times New Roman" pitchFamily="18" charset="0"/>
              <a:cs typeface="Times New Roman" pitchFamily="18" charset="0"/>
            </a:endParaRPr>
          </a:p>
          <a:p>
            <a:pPr>
              <a:defRPr/>
            </a:pPr>
            <a:r>
              <a:rPr lang="en-US" sz="3600" dirty="0">
                <a:solidFill>
                  <a:srgbClr val="FF0000"/>
                </a:solidFill>
                <a:latin typeface="Times New Roman" pitchFamily="18" charset="0"/>
                <a:cs typeface="Times New Roman" pitchFamily="18" charset="0"/>
              </a:rPr>
              <a:t>Toshkent, </a:t>
            </a:r>
            <a:r>
              <a:rPr lang="en-US" sz="3600" dirty="0" err="1">
                <a:solidFill>
                  <a:srgbClr val="FF0000"/>
                </a:solidFill>
                <a:latin typeface="Times New Roman" pitchFamily="18" charset="0"/>
                <a:cs typeface="Times New Roman" pitchFamily="18" charset="0"/>
              </a:rPr>
              <a:t>bino</a:t>
            </a:r>
            <a:r>
              <a:rPr lang="en-US" sz="3600" dirty="0">
                <a:solidFill>
                  <a:srgbClr val="FF0000"/>
                </a:solidFill>
                <a:latin typeface="Times New Roman" pitchFamily="18" charset="0"/>
                <a:cs typeface="Times New Roman" pitchFamily="18" charset="0"/>
              </a:rPr>
              <a:t>, “Toshkent CITY”, </a:t>
            </a:r>
            <a:r>
              <a:rPr lang="en-US" sz="3600" dirty="0" err="1">
                <a:solidFill>
                  <a:srgbClr val="FF0000"/>
                </a:solidFill>
                <a:latin typeface="Times New Roman" pitchFamily="18" charset="0"/>
                <a:cs typeface="Times New Roman" pitchFamily="18" charset="0"/>
              </a:rPr>
              <a:t>majmua</a:t>
            </a:r>
            <a:r>
              <a:rPr lang="en-US" sz="3600" dirty="0">
                <a:solidFill>
                  <a:srgbClr val="FF0000"/>
                </a:solidFill>
                <a:latin typeface="Times New Roman" pitchFamily="18" charset="0"/>
                <a:cs typeface="Times New Roman" pitchFamily="18" charset="0"/>
              </a:rPr>
              <a:t> </a:t>
            </a:r>
            <a:endParaRPr lang="ru-RU" sz="3600" dirty="0">
              <a:solidFill>
                <a:srgbClr val="FF0000"/>
              </a:solidFill>
              <a:latin typeface="Times New Roman" pitchFamily="18" charset="0"/>
              <a:cs typeface="Times New Roman" pitchFamily="18" charset="0"/>
            </a:endParaRPr>
          </a:p>
        </p:txBody>
      </p:sp>
      <p:sp>
        <p:nvSpPr>
          <p:cNvPr id="5" name="Прямоугольник 4"/>
          <p:cNvSpPr/>
          <p:nvPr/>
        </p:nvSpPr>
        <p:spPr>
          <a:xfrm>
            <a:off x="2524125" y="1285875"/>
            <a:ext cx="7143750" cy="5000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Berilgan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savollarga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otlar</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ishtirokida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javob</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yozing</a:t>
            </a:r>
            <a:r>
              <a:rPr lang="en-US" sz="2400" dirty="0">
                <a:solidFill>
                  <a:schemeClr val="tx1"/>
                </a:solidFill>
                <a:latin typeface="Times New Roman" pitchFamily="18" charset="0"/>
                <a:cs typeface="Times New Roman" pitchFamily="18" charset="0"/>
              </a:rPr>
              <a:t> </a:t>
            </a:r>
            <a:endParaRPr lang="ru-RU" sz="2400" dirty="0">
              <a:solidFill>
                <a:schemeClr val="tx1"/>
              </a:solidFill>
              <a:latin typeface="Times New Roman" pitchFamily="18" charset="0"/>
              <a:cs typeface="Times New Roman" pitchFamily="18" charset="0"/>
            </a:endParaRPr>
          </a:p>
        </p:txBody>
      </p:sp>
      <p:sp>
        <p:nvSpPr>
          <p:cNvPr id="8198" name="AutoShape 7" descr="В МДЦ Tashkent City рассказали об инвесторах проекта – Газета.u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8199" name="AutoShape 9" descr="В МДЦ Tashkent City рассказали об инвесторах проекта – Газета.u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8200" name="AutoShape 11" descr="В МДЦ Tashkent City рассказали об инвесторах проекта – Газета.u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8201" name="AutoShape 13" descr="В МДЦ Tashkent City рассказали об инвесторах проекта – Газета.u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8202" name="AutoShape 15" descr="В МДЦ Tashkent City рассказали об инвесторах проекта – Газета.u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pic>
        <p:nvPicPr>
          <p:cNvPr id="8203" name="Picture 16" descr="C:\Users\win7 32\Desktop\SDDtC4u0XYk.jpg"/>
          <p:cNvPicPr>
            <a:picLocks noChangeAspect="1" noChangeArrowheads="1"/>
          </p:cNvPicPr>
          <p:nvPr/>
        </p:nvPicPr>
        <p:blipFill>
          <a:blip r:embed="rId2"/>
          <a:srcRect/>
          <a:stretch>
            <a:fillRect/>
          </a:stretch>
        </p:blipFill>
        <p:spPr bwMode="auto">
          <a:xfrm>
            <a:off x="666750" y="2000250"/>
            <a:ext cx="5000625" cy="4429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blinds(horizontal)">
                                      <p:cBhvr>
                                        <p:cTn id="15" dur="2000"/>
                                        <p:tgtEl>
                                          <p:spTgt spid="820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274638"/>
            <a:ext cx="10918825" cy="677862"/>
          </a:xfrm>
        </p:spPr>
        <p:txBody>
          <a:bodyPr/>
          <a:lstStyle/>
          <a:p>
            <a:pPr eaLnBrk="1" fontAlgn="auto" hangingPunct="1">
              <a:spcBef>
                <a:spcPts val="0"/>
              </a:spcBef>
              <a:spcAft>
                <a:spcPts val="0"/>
              </a:spcAft>
              <a:defRPr/>
            </a:pPr>
            <a:r>
              <a:rPr lang="en-US" dirty="0" smtClean="0"/>
              <a:t>          </a:t>
            </a:r>
            <a:r>
              <a:rPr lang="ru-RU" sz="4400" dirty="0" smtClean="0">
                <a:latin typeface="Times New Roman" panose="02020603050405020304" pitchFamily="18" charset="0"/>
                <a:cs typeface="Times New Roman" panose="02020603050405020304" pitchFamily="18" charset="0"/>
              </a:rPr>
              <a:t>1-</a:t>
            </a:r>
            <a:r>
              <a:rPr lang="en-US" sz="4400" dirty="0" err="1" smtClean="0">
                <a:latin typeface="Times New Roman" panose="02020603050405020304" pitchFamily="18" charset="0"/>
                <a:cs typeface="Times New Roman" panose="02020603050405020304" pitchFamily="18" charset="0"/>
              </a:rPr>
              <a:t>mashq</a:t>
            </a:r>
            <a:r>
              <a:rPr lang="en-US" sz="4400" dirty="0" smtClean="0">
                <a:latin typeface="Times New Roman" panose="02020603050405020304" pitchFamily="18" charset="0"/>
                <a:cs typeface="Times New Roman" panose="02020603050405020304" pitchFamily="18" charset="0"/>
              </a:rPr>
              <a:t> </a:t>
            </a:r>
            <a:endParaRPr lang="ru-RU" sz="4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95313" y="1928813"/>
            <a:ext cx="5143500" cy="45005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6310313" y="1928813"/>
            <a:ext cx="5357812" cy="45005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latin typeface="Times New Roman" pitchFamily="18" charset="0"/>
                <a:cs typeface="Times New Roman" pitchFamily="18" charset="0"/>
              </a:rPr>
              <a:t>  </a:t>
            </a:r>
            <a:r>
              <a:rPr lang="en-US" sz="4000" dirty="0">
                <a:solidFill>
                  <a:schemeClr val="tx1"/>
                </a:solidFill>
                <a:latin typeface="Times New Roman" pitchFamily="18" charset="0"/>
                <a:cs typeface="Times New Roman" pitchFamily="18" charset="0"/>
              </a:rPr>
              <a:t>2.Registon </a:t>
            </a:r>
            <a:r>
              <a:rPr lang="en-US" sz="4000" dirty="0" err="1">
                <a:solidFill>
                  <a:schemeClr val="tx1"/>
                </a:solidFill>
                <a:latin typeface="Times New Roman" pitchFamily="18" charset="0"/>
                <a:cs typeface="Times New Roman" pitchFamily="18" charset="0"/>
              </a:rPr>
              <a:t>majmuasi</a:t>
            </a:r>
            <a:r>
              <a:rPr lang="en-US" sz="4000" dirty="0">
                <a:solidFill>
                  <a:schemeClr val="tx1"/>
                </a:solidFill>
                <a:latin typeface="Times New Roman" pitchFamily="18" charset="0"/>
                <a:cs typeface="Times New Roman" pitchFamily="18" charset="0"/>
              </a:rPr>
              <a:t> Samarqand </a:t>
            </a:r>
            <a:r>
              <a:rPr lang="en-US" sz="4000" dirty="0" err="1">
                <a:solidFill>
                  <a:schemeClr val="tx1"/>
                </a:solidFill>
                <a:latin typeface="Times New Roman" pitchFamily="18" charset="0"/>
                <a:cs typeface="Times New Roman" pitchFamily="18" charset="0"/>
              </a:rPr>
              <a:t>shahrida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joylashgan</a:t>
            </a:r>
            <a:r>
              <a:rPr lang="en-US" sz="4000" dirty="0">
                <a:solidFill>
                  <a:schemeClr val="tx1"/>
                </a:solidFill>
                <a:latin typeface="Times New Roman" pitchFamily="18" charset="0"/>
                <a:cs typeface="Times New Roman" pitchFamily="18" charset="0"/>
              </a:rPr>
              <a:t>.</a:t>
            </a:r>
          </a:p>
          <a:p>
            <a:pPr>
              <a:defRPr/>
            </a:pPr>
            <a:endParaRPr lang="en-US" sz="4000" dirty="0">
              <a:solidFill>
                <a:schemeClr val="tx1"/>
              </a:solidFill>
              <a:latin typeface="Times New Roman" pitchFamily="18" charset="0"/>
              <a:cs typeface="Times New Roman" pitchFamily="18" charset="0"/>
            </a:endParaRPr>
          </a:p>
          <a:p>
            <a:pPr>
              <a:defRPr/>
            </a:pPr>
            <a:endParaRPr lang="en-US" sz="4000" dirty="0">
              <a:solidFill>
                <a:schemeClr val="tx1"/>
              </a:solidFill>
              <a:latin typeface="Times New Roman" pitchFamily="18" charset="0"/>
              <a:cs typeface="Times New Roman" pitchFamily="18" charset="0"/>
            </a:endParaRPr>
          </a:p>
          <a:p>
            <a:pPr>
              <a:defRPr/>
            </a:pP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Registon,Samarqand</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shahar</a:t>
            </a:r>
            <a:r>
              <a:rPr lang="en-US" sz="4000" dirty="0">
                <a:solidFill>
                  <a:srgbClr val="FF0000"/>
                </a:solidFill>
                <a:latin typeface="Times New Roman" pitchFamily="18" charset="0"/>
                <a:cs typeface="Times New Roman" pitchFamily="18" charset="0"/>
              </a:rPr>
              <a:t> </a:t>
            </a:r>
            <a:endParaRPr lang="ru-RU" sz="4000" dirty="0">
              <a:solidFill>
                <a:srgbClr val="FF0000"/>
              </a:solidFill>
              <a:latin typeface="Times New Roman" pitchFamily="18" charset="0"/>
              <a:cs typeface="Times New Roman" pitchFamily="18" charset="0"/>
            </a:endParaRPr>
          </a:p>
        </p:txBody>
      </p:sp>
      <p:pic>
        <p:nvPicPr>
          <p:cNvPr id="9221" name="Picture 6" descr="https://avatars.mds.yandex.net/get-zen_doc/1707354/pub_5e2568875ba2b500c490ffa0_5e256be4ec575b00ad3b716c/scale_1200"/>
          <p:cNvPicPr>
            <a:picLocks noChangeAspect="1" noChangeArrowheads="1"/>
          </p:cNvPicPr>
          <p:nvPr/>
        </p:nvPicPr>
        <p:blipFill>
          <a:blip r:embed="rId2"/>
          <a:srcRect/>
          <a:stretch>
            <a:fillRect/>
          </a:stretch>
        </p:blipFill>
        <p:spPr bwMode="auto">
          <a:xfrm>
            <a:off x="738188" y="2000250"/>
            <a:ext cx="4857750" cy="4333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1000" fill="hold"/>
                                        <p:tgtEl>
                                          <p:spTgt spid="9221"/>
                                        </p:tgtEl>
                                        <p:attrNameLst>
                                          <p:attrName>ppt_x</p:attrName>
                                        </p:attrNameLst>
                                      </p:cBhvr>
                                      <p:tavLst>
                                        <p:tav tm="0">
                                          <p:val>
                                            <p:strVal val="#ppt_x"/>
                                          </p:val>
                                        </p:tav>
                                        <p:tav tm="100000">
                                          <p:val>
                                            <p:strVal val="#ppt_x"/>
                                          </p:val>
                                        </p:tav>
                                      </p:tavLst>
                                    </p:anim>
                                    <p:anim calcmode="lin" valueType="num">
                                      <p:cBhvr additive="base">
                                        <p:cTn id="12" dur="10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274638"/>
            <a:ext cx="10918825" cy="677862"/>
          </a:xfrm>
        </p:spPr>
        <p:txBody>
          <a:bodyPr/>
          <a:lstStyle/>
          <a:p>
            <a:pPr eaLnBrk="1" fontAlgn="auto" hangingPunct="1">
              <a:spcBef>
                <a:spcPts val="0"/>
              </a:spcBef>
              <a:spcAft>
                <a:spcPts val="0"/>
              </a:spcAft>
              <a:defRPr/>
            </a:pPr>
            <a:r>
              <a:rPr lang="en-US" dirty="0" smtClean="0"/>
              <a:t>          </a:t>
            </a:r>
            <a:r>
              <a:rPr lang="ru-RU" sz="4400" dirty="0" smtClean="0">
                <a:latin typeface="Times New Roman" panose="02020603050405020304" pitchFamily="18" charset="0"/>
                <a:cs typeface="Times New Roman" panose="02020603050405020304" pitchFamily="18" charset="0"/>
              </a:rPr>
              <a:t>1-</a:t>
            </a:r>
            <a:r>
              <a:rPr lang="en-US" sz="4400" dirty="0" err="1" smtClean="0">
                <a:latin typeface="Times New Roman" panose="02020603050405020304" pitchFamily="18" charset="0"/>
                <a:cs typeface="Times New Roman" panose="02020603050405020304" pitchFamily="18" charset="0"/>
              </a:rPr>
              <a:t>mashq</a:t>
            </a:r>
            <a:r>
              <a:rPr lang="en-US" sz="4400" dirty="0" smtClean="0">
                <a:latin typeface="Times New Roman" panose="02020603050405020304" pitchFamily="18" charset="0"/>
                <a:cs typeface="Times New Roman" panose="02020603050405020304" pitchFamily="18" charset="0"/>
              </a:rPr>
              <a:t> </a:t>
            </a:r>
            <a:endParaRPr lang="ru-RU" sz="4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95313" y="1928813"/>
            <a:ext cx="5143500" cy="45005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6310313" y="1928813"/>
            <a:ext cx="5357812" cy="45005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latin typeface="Times New Roman" pitchFamily="18" charset="0"/>
                <a:cs typeface="Times New Roman" pitchFamily="18" charset="0"/>
              </a:rPr>
              <a:t>  </a:t>
            </a:r>
            <a:r>
              <a:rPr lang="en-US" sz="3600" dirty="0">
                <a:solidFill>
                  <a:schemeClr val="tx1"/>
                </a:solidFill>
                <a:latin typeface="Times New Roman" pitchFamily="18" charset="0"/>
                <a:cs typeface="Times New Roman" pitchFamily="18" charset="0"/>
              </a:rPr>
              <a:t>3.Buxorodagi </a:t>
            </a:r>
            <a:r>
              <a:rPr lang="en-US" sz="3600" dirty="0" err="1">
                <a:solidFill>
                  <a:schemeClr val="tx1"/>
                </a:solidFill>
                <a:latin typeface="Times New Roman" pitchFamily="18" charset="0"/>
                <a:cs typeface="Times New Roman" pitchFamily="18" charset="0"/>
              </a:rPr>
              <a:t>bu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qadimiy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obidaning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nomi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Minorai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kalon.U</a:t>
            </a:r>
            <a:r>
              <a:rPr lang="en-US" sz="3600" dirty="0">
                <a:solidFill>
                  <a:schemeClr val="tx1"/>
                </a:solidFill>
                <a:latin typeface="Times New Roman" pitchFamily="18" charset="0"/>
                <a:cs typeface="Times New Roman" pitchFamily="18" charset="0"/>
              </a:rPr>
              <a:t> Eng </a:t>
            </a:r>
            <a:r>
              <a:rPr lang="en-US" sz="3600" dirty="0" err="1">
                <a:solidFill>
                  <a:schemeClr val="tx1"/>
                </a:solidFill>
                <a:latin typeface="Times New Roman" pitchFamily="18" charset="0"/>
                <a:cs typeface="Times New Roman" pitchFamily="18" charset="0"/>
              </a:rPr>
              <a:t>baland</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inshoot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hisoblanadi</a:t>
            </a:r>
            <a:r>
              <a:rPr lang="en-US" sz="3600" dirty="0">
                <a:solidFill>
                  <a:schemeClr val="tx1"/>
                </a:solidFill>
                <a:latin typeface="Times New Roman" pitchFamily="18" charset="0"/>
                <a:cs typeface="Times New Roman" pitchFamily="18" charset="0"/>
              </a:rPr>
              <a:t>. </a:t>
            </a:r>
          </a:p>
          <a:p>
            <a:pPr>
              <a:defRPr/>
            </a:pPr>
            <a:endParaRPr lang="en-US" sz="3600" dirty="0">
              <a:solidFill>
                <a:schemeClr val="tx1"/>
              </a:solidFill>
              <a:latin typeface="Times New Roman" pitchFamily="18" charset="0"/>
              <a:cs typeface="Times New Roman" pitchFamily="18" charset="0"/>
            </a:endParaRPr>
          </a:p>
          <a:p>
            <a:pPr>
              <a:defRPr/>
            </a:pPr>
            <a:endParaRPr lang="en-US" sz="3600" dirty="0">
              <a:solidFill>
                <a:schemeClr val="tx1"/>
              </a:solidFill>
              <a:latin typeface="Times New Roman" pitchFamily="18" charset="0"/>
              <a:cs typeface="Times New Roman" pitchFamily="18" charset="0"/>
            </a:endParaRPr>
          </a:p>
          <a:p>
            <a:pPr>
              <a:defRPr/>
            </a:pP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Buxoro,obida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inshoot</a:t>
            </a:r>
            <a:r>
              <a:rPr lang="en-US" sz="3600" dirty="0">
                <a:solidFill>
                  <a:srgbClr val="FF0000"/>
                </a:solidFill>
                <a:latin typeface="Times New Roman" pitchFamily="18" charset="0"/>
                <a:cs typeface="Times New Roman" pitchFamily="18" charset="0"/>
              </a:rPr>
              <a:t>.</a:t>
            </a:r>
            <a:endParaRPr lang="ru-RU" sz="3600" dirty="0">
              <a:solidFill>
                <a:srgbClr val="FF0000"/>
              </a:solidFill>
              <a:latin typeface="Times New Roman" pitchFamily="18" charset="0"/>
              <a:cs typeface="Times New Roman" pitchFamily="18" charset="0"/>
            </a:endParaRPr>
          </a:p>
        </p:txBody>
      </p:sp>
      <p:pic>
        <p:nvPicPr>
          <p:cNvPr id="10245" name="Picture 6" descr="Minorai Kalon - Damda.uz"/>
          <p:cNvPicPr>
            <a:picLocks noChangeAspect="1" noChangeArrowheads="1"/>
          </p:cNvPicPr>
          <p:nvPr/>
        </p:nvPicPr>
        <p:blipFill>
          <a:blip r:embed="rId2"/>
          <a:srcRect/>
          <a:stretch>
            <a:fillRect/>
          </a:stretch>
        </p:blipFill>
        <p:spPr bwMode="auto">
          <a:xfrm>
            <a:off x="738188" y="2000250"/>
            <a:ext cx="4929187" cy="421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box(in)">
                                      <p:cBhvr>
                                        <p:cTn id="11" dur="1000"/>
                                        <p:tgtEl>
                                          <p:spTgt spid="1024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274638"/>
            <a:ext cx="10918825" cy="677862"/>
          </a:xfrm>
        </p:spPr>
        <p:txBody>
          <a:bodyPr/>
          <a:lstStyle/>
          <a:p>
            <a:pPr eaLnBrk="1" fontAlgn="auto" hangingPunct="1">
              <a:spcBef>
                <a:spcPts val="0"/>
              </a:spcBef>
              <a:spcAft>
                <a:spcPts val="0"/>
              </a:spcAft>
              <a:defRPr/>
            </a:pPr>
            <a:r>
              <a:rPr lang="en-US" dirty="0" smtClean="0"/>
              <a:t>          </a:t>
            </a:r>
            <a:r>
              <a:rPr lang="ru-RU" sz="4400" dirty="0" smtClean="0">
                <a:latin typeface="Times New Roman" panose="02020603050405020304" pitchFamily="18" charset="0"/>
                <a:cs typeface="Times New Roman" panose="02020603050405020304" pitchFamily="18" charset="0"/>
              </a:rPr>
              <a:t>1-</a:t>
            </a:r>
            <a:r>
              <a:rPr lang="en-US" sz="4400" dirty="0" err="1" smtClean="0">
                <a:latin typeface="Times New Roman" panose="02020603050405020304" pitchFamily="18" charset="0"/>
                <a:cs typeface="Times New Roman" panose="02020603050405020304" pitchFamily="18" charset="0"/>
              </a:rPr>
              <a:t>mashq</a:t>
            </a:r>
            <a:r>
              <a:rPr lang="en-US" sz="4400" dirty="0" smtClean="0">
                <a:latin typeface="Times New Roman" panose="02020603050405020304" pitchFamily="18" charset="0"/>
                <a:cs typeface="Times New Roman" panose="02020603050405020304" pitchFamily="18" charset="0"/>
              </a:rPr>
              <a:t> </a:t>
            </a:r>
            <a:endParaRPr lang="ru-RU" sz="4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95313" y="1928813"/>
            <a:ext cx="5143500" cy="45005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6310313" y="1928813"/>
            <a:ext cx="5357812" cy="45005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latin typeface="Times New Roman" pitchFamily="18" charset="0"/>
                <a:cs typeface="Times New Roman" pitchFamily="18" charset="0"/>
              </a:rPr>
              <a:t>  </a:t>
            </a:r>
            <a:r>
              <a:rPr lang="en-US" sz="3600" dirty="0">
                <a:solidFill>
                  <a:schemeClr val="tx1"/>
                </a:solidFill>
                <a:latin typeface="Times New Roman" pitchFamily="18" charset="0"/>
                <a:cs typeface="Times New Roman" pitchFamily="18" charset="0"/>
              </a:rPr>
              <a:t>4. </a:t>
            </a:r>
            <a:r>
              <a:rPr lang="en-US" sz="3600" dirty="0" err="1">
                <a:solidFill>
                  <a:schemeClr val="tx1"/>
                </a:solidFill>
                <a:latin typeface="Times New Roman" pitchFamily="18" charset="0"/>
                <a:cs typeface="Times New Roman" pitchFamily="18" charset="0"/>
              </a:rPr>
              <a:t>Xivadagi</a:t>
            </a:r>
            <a:r>
              <a:rPr lang="en-US" sz="3600" dirty="0">
                <a:solidFill>
                  <a:schemeClr val="tx1"/>
                </a:solidFill>
                <a:latin typeface="Times New Roman" pitchFamily="18" charset="0"/>
                <a:cs typeface="Times New Roman" pitchFamily="18" charset="0"/>
              </a:rPr>
              <a:t> eng </a:t>
            </a:r>
            <a:r>
              <a:rPr lang="en-US" sz="3600" dirty="0" err="1">
                <a:solidFill>
                  <a:schemeClr val="tx1"/>
                </a:solidFill>
                <a:latin typeface="Times New Roman" pitchFamily="18" charset="0"/>
                <a:cs typeface="Times New Roman" pitchFamily="18" charset="0"/>
              </a:rPr>
              <a:t>katta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tarixiy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yodgorlik</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Ichan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qal’a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majmuasi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deb</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nomlanadi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Xivaning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ichki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qal’a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qismi</a:t>
            </a:r>
            <a:r>
              <a:rPr lang="en-US" sz="3600" dirty="0">
                <a:solidFill>
                  <a:schemeClr val="tx1"/>
                </a:solidFill>
                <a:latin typeface="Times New Roman" pitchFamily="18" charset="0"/>
                <a:cs typeface="Times New Roman" pitchFamily="18" charset="0"/>
              </a:rPr>
              <a:t>.</a:t>
            </a:r>
          </a:p>
          <a:p>
            <a:pPr>
              <a:defRPr/>
            </a:pPr>
            <a:endParaRPr lang="en-US" sz="3600" dirty="0">
              <a:solidFill>
                <a:schemeClr val="tx1"/>
              </a:solidFill>
              <a:latin typeface="Times New Roman" pitchFamily="18" charset="0"/>
              <a:cs typeface="Times New Roman" pitchFamily="18" charset="0"/>
            </a:endParaRPr>
          </a:p>
          <a:p>
            <a:pPr>
              <a:defRPr/>
            </a:pPr>
            <a:endParaRPr lang="en-US" sz="3600" dirty="0">
              <a:solidFill>
                <a:schemeClr val="tx1"/>
              </a:solidFill>
              <a:latin typeface="Times New Roman" pitchFamily="18" charset="0"/>
              <a:cs typeface="Times New Roman" pitchFamily="18" charset="0"/>
            </a:endParaRPr>
          </a:p>
          <a:p>
            <a:pPr>
              <a:defRPr/>
            </a:pP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Xiva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Ichan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qal’a</a:t>
            </a:r>
            <a:r>
              <a:rPr lang="en-US" sz="3600" dirty="0">
                <a:solidFill>
                  <a:srgbClr val="FF0000"/>
                </a:solidFill>
                <a:latin typeface="Times New Roman" pitchFamily="18" charset="0"/>
                <a:cs typeface="Times New Roman" pitchFamily="18" charset="0"/>
              </a:rPr>
              <a:t> </a:t>
            </a:r>
            <a:endParaRPr lang="ru-RU" sz="3600" dirty="0">
              <a:solidFill>
                <a:srgbClr val="FF0000"/>
              </a:solidFill>
              <a:latin typeface="Times New Roman" pitchFamily="18" charset="0"/>
              <a:cs typeface="Times New Roman" pitchFamily="18" charset="0"/>
            </a:endParaRPr>
          </a:p>
        </p:txBody>
      </p:sp>
      <p:sp>
        <p:nvSpPr>
          <p:cNvPr id="11269" name="AutoShape 6" descr="Ichan Qala | Series 'The Last City-Fortresses Survived to This Day ..."/>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11270" name="AutoShape 8" descr="Ichan Qala | Series 'The Last City-Fortresses Survived to This Day ..."/>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11271" name="AutoShape 10" descr="Ichan Qala | Series 'The Last City-Fortresses Survived to This Day ..."/>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11272" name="AutoShape 12" descr="Ichan Qala | Series 'The Last City-Fortresses Survived to This Day ..."/>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pic>
        <p:nvPicPr>
          <p:cNvPr id="11273" name="Picture 13" descr="C:\Users\win7 32\Desktop\download.jpg"/>
          <p:cNvPicPr>
            <a:picLocks noChangeAspect="1" noChangeArrowheads="1"/>
          </p:cNvPicPr>
          <p:nvPr/>
        </p:nvPicPr>
        <p:blipFill>
          <a:blip r:embed="rId2"/>
          <a:srcRect/>
          <a:stretch>
            <a:fillRect/>
          </a:stretch>
        </p:blipFill>
        <p:spPr bwMode="auto">
          <a:xfrm>
            <a:off x="809625" y="2071688"/>
            <a:ext cx="4786313" cy="414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273"/>
                                        </p:tgtEl>
                                        <p:attrNameLst>
                                          <p:attrName>style.visibility</p:attrName>
                                        </p:attrNameLst>
                                      </p:cBhvr>
                                      <p:to>
                                        <p:strVal val="visible"/>
                                      </p:to>
                                    </p:set>
                                    <p:anim calcmode="lin" valueType="num">
                                      <p:cBhvr additive="base">
                                        <p:cTn id="11" dur="1000" fill="hold"/>
                                        <p:tgtEl>
                                          <p:spTgt spid="11273"/>
                                        </p:tgtEl>
                                        <p:attrNameLst>
                                          <p:attrName>ppt_x</p:attrName>
                                        </p:attrNameLst>
                                      </p:cBhvr>
                                      <p:tavLst>
                                        <p:tav tm="0">
                                          <p:val>
                                            <p:strVal val="#ppt_x"/>
                                          </p:val>
                                        </p:tav>
                                        <p:tav tm="100000">
                                          <p:val>
                                            <p:strVal val="#ppt_x"/>
                                          </p:val>
                                        </p:tav>
                                      </p:tavLst>
                                    </p:anim>
                                    <p:anim calcmode="lin" valueType="num">
                                      <p:cBhvr additive="base">
                                        <p:cTn id="12" dur="10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3892877</TotalTime>
  <Words>603</Words>
  <Application>Microsoft Office PowerPoint</Application>
  <PresentationFormat>Произвольный</PresentationFormat>
  <Paragraphs>140</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Calibri</vt:lpstr>
      <vt:lpstr>Arial</vt:lpstr>
      <vt:lpstr>Times New Roman</vt:lpstr>
      <vt:lpstr>Wingdings</vt:lpstr>
      <vt:lpstr>Office Theme</vt:lpstr>
      <vt:lpstr>O‘ZBEK TILI</vt:lpstr>
      <vt:lpstr>TAYANCH  SO‘ZLAR: </vt:lpstr>
      <vt:lpstr>MUSTAQIL BAJARISH UCHUN TOPSHIRIQLAR:</vt:lpstr>
      <vt:lpstr>          1-TOPSHIRIQ </vt:lpstr>
      <vt:lpstr>Lug‘at </vt:lpstr>
      <vt:lpstr>          1-mashq </vt:lpstr>
      <vt:lpstr>          1-mashq </vt:lpstr>
      <vt:lpstr>          1-mashq </vt:lpstr>
      <vt:lpstr>          1-mashq </vt:lpstr>
      <vt:lpstr>BILIB  OLING </vt:lpstr>
      <vt:lpstr>BILIB  OLING </vt:lpstr>
      <vt:lpstr>Слайд 12</vt:lpstr>
      <vt:lpstr>3-MASHQ. “T-chizmasi” </vt:lpstr>
      <vt:lpstr>O‘qing. Tinglang. So‘zlang. </vt:lpstr>
      <vt:lpstr>Слайд 15</vt:lpstr>
      <vt:lpstr>LUG‘AT </vt:lpstr>
      <vt:lpstr>MUSTAQIL BAJARISH UCHUN TOPSHIRIQLAR: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Adabiyot          5-sinf</dc:title>
  <dc:creator>lenovo</dc:creator>
  <cp:lastModifiedBy>win7 32</cp:lastModifiedBy>
  <cp:revision>171</cp:revision>
  <dcterms:created xsi:type="dcterms:W3CDTF">2020-08-03T09:44:14Z</dcterms:created>
  <dcterms:modified xsi:type="dcterms:W3CDTF">2020-10-06T12:14:38Z</dcterms:modified>
</cp:coreProperties>
</file>