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84" r:id="rId6"/>
    <p:sldId id="285" r:id="rId7"/>
    <p:sldId id="286" r:id="rId8"/>
    <p:sldId id="287" r:id="rId9"/>
    <p:sldId id="283" r:id="rId10"/>
    <p:sldId id="264" r:id="rId11"/>
    <p:sldId id="274" r:id="rId12"/>
    <p:sldId id="275" r:id="rId13"/>
    <p:sldId id="278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7884368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7568" y="2204864"/>
            <a:ext cx="6192688" cy="159359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sz="2800" b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</a:t>
            </a:r>
            <a:endParaRPr lang="en-US" sz="2800" b="1" dirty="0" smtClean="0">
              <a:solidFill>
                <a:srgbClr val="2365C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Atoqli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turdosh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llanilishi</a:t>
            </a:r>
            <a:r>
              <a:rPr lang="en-US" sz="2800" b="1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b="1" dirty="0">
              <a:solidFill>
                <a:srgbClr val="2365C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1584" y="4149080"/>
            <a:ext cx="5692305" cy="101117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sz="2472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47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737">
              <a:lnSpc>
                <a:spcPts val="4046"/>
              </a:lnSpc>
            </a:pP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Maxmudova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Nargiza</a:t>
            </a:r>
            <a:r>
              <a:rPr lang="en-US" sz="2472" spc="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72" spc="1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Esirgapovna</a:t>
            </a:r>
            <a:endParaRPr lang="uz-Cyrl-UZ" sz="2472" spc="1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1343472" y="4293096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1026" name="Picture 2" descr="C:\Documents and Settings\User\Рабочий стол\онлайн дарс\1-дарсга расмлар\IMG_20200805_062456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259" y="2103732"/>
            <a:ext cx="3013888" cy="25170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88288" y="255711"/>
            <a:ext cx="165618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5-sinf</a:t>
            </a:r>
            <a:endParaRPr lang="ru-RU" sz="4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advClick="0">
        <p14:rippl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Шестиугольник 1"/>
          <p:cNvSpPr/>
          <p:nvPr/>
        </p:nvSpPr>
        <p:spPr>
          <a:xfrm>
            <a:off x="5087888" y="3212976"/>
            <a:ext cx="2232248" cy="1440160"/>
          </a:xfrm>
          <a:prstGeom prst="hexagon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56240" y="3212976"/>
            <a:ext cx="2520280" cy="1229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tabiati</a:t>
            </a:r>
            <a:endPara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maftunkor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20136" y="5085184"/>
            <a:ext cx="2736304" cy="12032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an’ana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urf-odatlari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fayzli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03512" y="3212976"/>
            <a:ext cx="2592288" cy="125415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allomalar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5640" y="5157192"/>
            <a:ext cx="2664296" cy="12295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boyliklarga</a:t>
            </a:r>
            <a:endPara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endParaRPr lang="en-US" sz="2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63852" y="1556793"/>
            <a:ext cx="2880320" cy="10328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makoni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6240016" y="2708920"/>
            <a:ext cx="0" cy="4680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464152" y="3861048"/>
            <a:ext cx="57606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104112" y="4581128"/>
            <a:ext cx="72008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4727848" y="4581128"/>
            <a:ext cx="576064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511824" y="3861048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24073835"/>
      </p:ext>
    </p:extLst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36933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1-mashq.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jratilgan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0188624" cy="4886003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tug’ildim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shahrim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‘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kurashchilari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tanilgan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yopiladi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boyliklarga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millat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vakillari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farovon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yashamog‘i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2302541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19736" y="1700808"/>
            <a:ext cx="7776864" cy="45259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obod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благоустроенный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исторический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axrlanmoq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гордиться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onishmand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мудрец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anilmoq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быть известным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Documents and Settings\User\Рабочий стол\онлайн дарс\1-дарсга расмлар\IMG_20200805_062531_7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340768"/>
            <a:ext cx="2748905" cy="21989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95812586"/>
      </p:ext>
    </p:extLst>
  </p:cSld>
  <p:clrMapOvr>
    <a:masterClrMapping/>
  </p:clrMapOvr>
  <p:transition spd="slow" advClick="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392" y="274638"/>
            <a:ext cx="10657184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Otlardan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79376" y="1412776"/>
            <a:ext cx="11161240" cy="501662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 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farzandimiz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farzandimiz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obodligi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ahallamiz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obodligi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4.Vatanimiz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chegarasi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chegarachilar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qo‘riqlaydilar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chegarasi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chegarachilar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qo‘riqlaydilar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bo’lgansiz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l"/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l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8923649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452794" y="1556792"/>
            <a:ext cx="8001056" cy="4525963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Kim?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So‘roqlariga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beradigan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 ‘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zlarga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keltiring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Kim?    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Documents and Settings\User\Рабочий стол\онлайн дарс\1-дарсга расмлар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492896"/>
            <a:ext cx="2676711" cy="158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5095868" y="3929066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5024430" y="4357694"/>
            <a:ext cx="92869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024430" y="4500570"/>
            <a:ext cx="85725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9239272" y="4286256"/>
            <a:ext cx="85725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239272" y="4500570"/>
            <a:ext cx="857256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239272" y="3857628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113495107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015880" y="1484784"/>
            <a:ext cx="6286544" cy="46267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poytaxt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shaharlar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rivojlanmoqda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None/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qurilmoqda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5177">
            <a:off x="905386" y="2102530"/>
            <a:ext cx="3282001" cy="304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Muqaddas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31504" y="1628800"/>
            <a:ext cx="8877672" cy="4525963"/>
          </a:xfrm>
        </p:spPr>
        <p:txBody>
          <a:bodyPr>
            <a:noAutofit/>
          </a:bodyPr>
          <a:lstStyle/>
          <a:p>
            <a:pPr algn="ctr"/>
            <a:r>
              <a:rPr lang="en-US" sz="38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unyo xaritasi tarixi » TALABA.SU | Materiallari uzbek til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367656"/>
            <a:ext cx="7620000" cy="5048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80" y="5085184"/>
            <a:ext cx="2016224" cy="1461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4149079"/>
            <a:ext cx="2412268" cy="1381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1876" y="4871480"/>
            <a:ext cx="2619375" cy="1743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276" y="1505156"/>
            <a:ext cx="2714625" cy="1685925"/>
          </a:xfrm>
          <a:prstGeom prst="rect">
            <a:avLst/>
          </a:prstGeom>
        </p:spPr>
      </p:pic>
      <p:sp>
        <p:nvSpPr>
          <p:cNvPr id="11" name="Выгнутая вверх стрелка 10"/>
          <p:cNvSpPr/>
          <p:nvPr/>
        </p:nvSpPr>
        <p:spPr>
          <a:xfrm rot="20219923">
            <a:off x="2675962" y="3272400"/>
            <a:ext cx="1375264" cy="68025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19769981">
            <a:off x="4227196" y="4190828"/>
            <a:ext cx="1228596" cy="6393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7000090">
            <a:off x="7341952" y="3078499"/>
            <a:ext cx="790975" cy="601201"/>
          </a:xfrm>
          <a:prstGeom prst="curvedDownArrow">
            <a:avLst>
              <a:gd name="adj1" fmla="val 25000"/>
              <a:gd name="adj2" fmla="val 50000"/>
              <a:gd name="adj3" fmla="val 187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667072">
            <a:off x="7126484" y="4348825"/>
            <a:ext cx="1522843" cy="56075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tuyg‘usi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631504" y="1628800"/>
            <a:ext cx="8877672" cy="4525963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1341909"/>
            <a:ext cx="2857500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890" y="1341909"/>
            <a:ext cx="2628900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700" y="1341909"/>
            <a:ext cx="2724150" cy="1715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7700" y="3796158"/>
            <a:ext cx="2724150" cy="18981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790" y="3823593"/>
            <a:ext cx="2705100" cy="18706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440" y="3827386"/>
            <a:ext cx="2817539" cy="18669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23902" y="5786454"/>
            <a:ext cx="9929882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tuyg‘usi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hamroh,hamnafas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037878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677108"/>
          </a:xfrm>
        </p:spPr>
        <p:txBody>
          <a:bodyPr/>
          <a:lstStyle/>
          <a:p>
            <a:pPr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diyorimiz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mehri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win7 32\Desktop\depositphotos_5487575-stock-photo-handful-of-so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588" y="3643314"/>
            <a:ext cx="3500462" cy="2786082"/>
          </a:xfrm>
          <a:prstGeom prst="rect">
            <a:avLst/>
          </a:prstGeom>
          <a:noFill/>
        </p:spPr>
      </p:pic>
      <p:pic>
        <p:nvPicPr>
          <p:cNvPr id="2050" name="Picture 2" descr="C:\Users\win7 32\Desktop\o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588" y="1285860"/>
            <a:ext cx="3429024" cy="2200279"/>
          </a:xfrm>
          <a:prstGeom prst="rect">
            <a:avLst/>
          </a:prstGeom>
          <a:noFill/>
        </p:spPr>
      </p:pic>
      <p:sp>
        <p:nvSpPr>
          <p:cNvPr id="5" name="Блок-схема: перфолента 4"/>
          <p:cNvSpPr/>
          <p:nvPr/>
        </p:nvSpPr>
        <p:spPr>
          <a:xfrm>
            <a:off x="4881554" y="1142984"/>
            <a:ext cx="6643734" cy="5357850"/>
          </a:xfrm>
          <a:prstGeom prst="flowChartPunchedTap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Ota-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bobolarimiz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ketayotganlarida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eslatib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turadigan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yurt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tuprog‘idan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siqim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ro‘molchaga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qo‘yganlar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yurtlarda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sog‘inchi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yuraklarni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o‘rtaganida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tuproqni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hidlab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ko‘zlariga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to‘tiyo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diyorimiz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nafasini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tuyganlar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528" y="404664"/>
            <a:ext cx="10920096" cy="375039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595274" y="1357298"/>
            <a:ext cx="5000660" cy="1000132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tug‘ilgansiz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523836" y="2571744"/>
            <a:ext cx="5000660" cy="107157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-Toshkent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523836" y="3929066"/>
            <a:ext cx="5214974" cy="1000132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23836" y="5143512"/>
            <a:ext cx="5000660" cy="1214446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sayyohlari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kelishadimi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81686" y="1357298"/>
            <a:ext cx="5929354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Toshkent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tug‘ilganman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81686" y="2428868"/>
            <a:ext cx="5929354" cy="12858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Toshkent – O ‘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zbekistonning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poytaxti.U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navqiron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953124" y="3929066"/>
            <a:ext cx="5857916" cy="9858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810248" y="5072074"/>
            <a:ext cx="6072230" cy="157163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sayyohlar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yurt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barchamizniki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Ana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o‘sayotganimdan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baxtiyorman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86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1079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OLING!!!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4" y="1340768"/>
            <a:ext cx="10858576" cy="5112568"/>
          </a:xfrm>
        </p:spPr>
        <p:txBody>
          <a:bodyPr>
            <a:normAutofit/>
          </a:bodyPr>
          <a:lstStyle/>
          <a:p>
            <a:pPr algn="ctr"/>
            <a:endParaRPr lang="uz-Cyrl-UZ" sz="3500" b="1" dirty="0" smtClean="0">
              <a:solidFill>
                <a:schemeClr val="tx1"/>
              </a:solidFill>
            </a:endParaRPr>
          </a:p>
          <a:p>
            <a:pPr marL="447675"/>
            <a:endParaRPr lang="en-US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9" y="214290"/>
            <a:ext cx="1000132" cy="857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738678" y="3143248"/>
            <a:ext cx="2857520" cy="157163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turkumlari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666976" y="5000636"/>
            <a:ext cx="2714644" cy="15716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ravish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2398" y="3143248"/>
            <a:ext cx="2928958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olmosh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09852" y="1428736"/>
            <a:ext cx="2445422" cy="15716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39008" y="5000636"/>
            <a:ext cx="2445422" cy="157163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953520" y="3214686"/>
            <a:ext cx="2445422" cy="157163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024694" y="1357298"/>
            <a:ext cx="2445422" cy="15716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16200000" flipV="1">
            <a:off x="4952992" y="2786058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7"/>
          </p:cNvCxnSpPr>
          <p:nvPr/>
        </p:nvCxnSpPr>
        <p:spPr>
          <a:xfrm rot="5400000" flipH="1" flipV="1">
            <a:off x="7200445" y="2906216"/>
            <a:ext cx="444473" cy="489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667636" y="4071942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9" idx="1"/>
          </p:cNvCxnSpPr>
          <p:nvPr/>
        </p:nvCxnSpPr>
        <p:spPr>
          <a:xfrm rot="16200000" flipH="1">
            <a:off x="7017238" y="4650902"/>
            <a:ext cx="658789" cy="50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4881554" y="4643446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5" idx="2"/>
          </p:cNvCxnSpPr>
          <p:nvPr/>
        </p:nvCxnSpPr>
        <p:spPr>
          <a:xfrm rot="10800000">
            <a:off x="3238480" y="3929066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95670" y="214290"/>
            <a:ext cx="6286512" cy="11079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OLING!!!</a:t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95274" y="1340768"/>
            <a:ext cx="10469278" cy="5112568"/>
          </a:xfrm>
        </p:spPr>
        <p:txBody>
          <a:bodyPr>
            <a:normAutofit/>
          </a:bodyPr>
          <a:lstStyle/>
          <a:p>
            <a:pPr marL="447675" algn="ctr"/>
            <a:r>
              <a:rPr lang="en-US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so ‘z </a:t>
            </a:r>
            <a:r>
              <a:rPr lang="en-US" sz="40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/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joy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ma’nolarini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Kim? </a:t>
            </a:r>
            <a:r>
              <a:rPr lang="en-US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bo‘ladi.</a:t>
            </a:r>
            <a:r>
              <a:rPr lang="en-US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47675"/>
            <a:endParaRPr lang="en-US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11" y="214290"/>
            <a:ext cx="928694" cy="7858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5340" y="5857892"/>
            <a:ext cx="250033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Kim?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Malika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10116" y="5857892"/>
            <a:ext cx="2500330" cy="4286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96330" y="5857892"/>
            <a:ext cx="2857520" cy="4286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Toshkent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win7 32\Desktop\щйгмсрш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3902" y="3929066"/>
            <a:ext cx="2628900" cy="1743075"/>
          </a:xfrm>
          <a:prstGeom prst="rect">
            <a:avLst/>
          </a:prstGeom>
          <a:noFill/>
        </p:spPr>
      </p:pic>
      <p:pic>
        <p:nvPicPr>
          <p:cNvPr id="3076" name="Picture 4" descr="C:\Users\win7 32\Desktop\kito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81554" y="3929066"/>
            <a:ext cx="2428892" cy="1714512"/>
          </a:xfrm>
          <a:prstGeom prst="rect">
            <a:avLst/>
          </a:prstGeom>
          <a:noFill/>
        </p:spPr>
      </p:pic>
      <p:sp>
        <p:nvSpPr>
          <p:cNvPr id="3078" name="AutoShape 6" descr="Ташкент | Tashkent , город Toshkent Viloyati | Город, Мест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win7 32\Desktop\Ещырлут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67768" y="3857628"/>
            <a:ext cx="2628900" cy="17430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86834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So ‘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zlang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38150" y="1268760"/>
            <a:ext cx="10501386" cy="54006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tug‘ildim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obod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yashayotganimdan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faxrlanaman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donishmandlar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oshkent, Samarqand,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tanilgan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serquyosh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yurt,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yetiladi.Oltin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millatlar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farovon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yashaydilar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O‘zbekistonimni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6549859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561</Words>
  <Application>Microsoft Office PowerPoint</Application>
  <PresentationFormat>Произвольный</PresentationFormat>
  <Paragraphs>82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Tayanch  so‘zlar </vt:lpstr>
      <vt:lpstr>Muqaddas Vatan </vt:lpstr>
      <vt:lpstr>Vatan tuyg‘usi </vt:lpstr>
      <vt:lpstr>Qadrdon diyorimiz mehri</vt:lpstr>
      <vt:lpstr>          2-topshiriq. Suhbat matnini o‘qing va savollarga javob bering.</vt:lpstr>
      <vt:lpstr>BILIB  OLING!!! </vt:lpstr>
      <vt:lpstr>BILIB  OLING!!! </vt:lpstr>
      <vt:lpstr>1-mashq. O‘qing. Tinglang.  So ‘zlang. Ajratilgan so‘zlar ishtirokida gaplar tuzing</vt:lpstr>
      <vt:lpstr>Слайд 10</vt:lpstr>
      <vt:lpstr>1-mashq.  Ajratilgan so‘zlar ishtirokida gaplar tuzing</vt:lpstr>
      <vt:lpstr>Lug‘at </vt:lpstr>
      <vt:lpstr>2-mashq. Otlardan mosini qo‘yib gaplarni ko‘chiring.</vt:lpstr>
      <vt:lpstr>Uyga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105</cp:revision>
  <dcterms:created xsi:type="dcterms:W3CDTF">2020-08-03T09:44:14Z</dcterms:created>
  <dcterms:modified xsi:type="dcterms:W3CDTF">2020-08-23T19:43:24Z</dcterms:modified>
</cp:coreProperties>
</file>