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0"/>
  </p:notesMasterIdLst>
  <p:sldIdLst>
    <p:sldId id="1378" r:id="rId2"/>
    <p:sldId id="1379" r:id="rId3"/>
    <p:sldId id="1381" r:id="rId4"/>
    <p:sldId id="1382" r:id="rId5"/>
    <p:sldId id="1383" r:id="rId6"/>
    <p:sldId id="1384" r:id="rId7"/>
    <p:sldId id="1385" r:id="rId8"/>
    <p:sldId id="277" r:id="rId9"/>
    <p:sldId id="1386" r:id="rId10"/>
    <p:sldId id="1387" r:id="rId11"/>
    <p:sldId id="1388" r:id="rId12"/>
    <p:sldId id="1389" r:id="rId13"/>
    <p:sldId id="1390" r:id="rId14"/>
    <p:sldId id="1403" r:id="rId15"/>
    <p:sldId id="1391" r:id="rId16"/>
    <p:sldId id="1392" r:id="rId17"/>
    <p:sldId id="1393" r:id="rId18"/>
    <p:sldId id="1394" r:id="rId19"/>
    <p:sldId id="1395" r:id="rId20"/>
    <p:sldId id="1396" r:id="rId21"/>
    <p:sldId id="1397" r:id="rId22"/>
    <p:sldId id="1400" r:id="rId23"/>
    <p:sldId id="1402" r:id="rId24"/>
    <p:sldId id="1401" r:id="rId25"/>
    <p:sldId id="313" r:id="rId26"/>
    <p:sldId id="314" r:id="rId27"/>
    <p:sldId id="315" r:id="rId28"/>
    <p:sldId id="262" r:id="rId2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379"/>
            <p14:sldId id="1381"/>
            <p14:sldId id="1382"/>
            <p14:sldId id="1383"/>
            <p14:sldId id="1384"/>
            <p14:sldId id="1385"/>
            <p14:sldId id="277"/>
            <p14:sldId id="1386"/>
            <p14:sldId id="1387"/>
            <p14:sldId id="1388"/>
            <p14:sldId id="1389"/>
            <p14:sldId id="1390"/>
            <p14:sldId id="1403"/>
            <p14:sldId id="1391"/>
            <p14:sldId id="1392"/>
            <p14:sldId id="1393"/>
            <p14:sldId id="1394"/>
            <p14:sldId id="1395"/>
            <p14:sldId id="1396"/>
            <p14:sldId id="1397"/>
            <p14:sldId id="1400"/>
            <p14:sldId id="1402"/>
            <p14:sldId id="1401"/>
            <p14:sldId id="313"/>
            <p14:sldId id="314"/>
            <p14:sldId id="315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2AE"/>
    <a:srgbClr val="000000"/>
    <a:srgbClr val="027405"/>
    <a:srgbClr val="800000"/>
    <a:srgbClr val="01494B"/>
    <a:srgbClr val="6F0165"/>
    <a:srgbClr val="FFFFFF"/>
    <a:srgbClr val="001C54"/>
    <a:srgbClr val="FFFF99"/>
    <a:srgbClr val="450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08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3C9CF-2CFD-46F5-9B78-3AE135BFCF79}" type="doc">
      <dgm:prSet loTypeId="urn:microsoft.com/office/officeart/2009/layout/CirclePictureHierarchy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4CC0BB-A8B2-4BEA-BC61-E292A8EC8839}">
      <dgm:prSet phldrT="[Текст]" custT="1"/>
      <dgm:spPr/>
      <dgm:t>
        <a:bodyPr/>
        <a:lstStyle/>
        <a:p>
          <a:r>
            <a:rPr lang="ru-RU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20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AD299D-4C80-490F-BB38-3F858689A7A1}" type="parTrans" cxnId="{C7CCEFB1-A650-419C-9729-370FC4DA9DFD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DEC0F1CF-C087-47C1-BD95-F95C57DEB6E7}" type="sibTrans" cxnId="{C7CCEFB1-A650-419C-9729-370FC4DA9DFD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558C7E79-3C66-4960-8966-423A1251470A}">
      <dgm:prSet phldrT="[Текст]" custT="1"/>
      <dgm:spPr/>
      <dgm:t>
        <a:bodyPr/>
        <a:lstStyle/>
        <a:p>
          <a:r>
            <a:rPr lang="ru-RU" sz="16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Физическая </a:t>
          </a:r>
        </a:p>
        <a:p>
          <a:r>
            <a:rPr lang="ru-RU" sz="16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16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55003-3089-4980-A894-B8D149CB0536}" type="parTrans" cxnId="{A8065636-12F3-4795-9B43-E839EF4B432F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5AD0D915-305A-467A-ADE0-B80E26F47661}" type="sibTrans" cxnId="{A8065636-12F3-4795-9B43-E839EF4B432F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41EB18D1-3457-4485-B2C2-BFF2B4AAAD94}">
      <dgm:prSet phldrT="[Текст]" custT="1"/>
      <dgm:spPr/>
      <dgm:t>
        <a:bodyPr/>
        <a:lstStyle/>
        <a:p>
          <a:r>
            <a:rPr lang="ru-RU" sz="11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метеорология</a:t>
          </a:r>
          <a:endParaRPr lang="en-US" sz="11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C890E-E4F2-474B-94B4-364EED369EE4}" type="parTrans" cxnId="{FCD3D7B1-510E-4AAD-A1B1-1791777DB775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3FB30AD7-D6C1-41FF-B7F6-17FAB2BAB43A}" type="sibTrans" cxnId="{FCD3D7B1-510E-4AAD-A1B1-1791777DB775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2A446A22-5E32-4541-83F5-4A43E0C30E81}">
      <dgm:prSet phldrT="[Текст]" custT="1"/>
      <dgm:spPr/>
      <dgm:t>
        <a:bodyPr/>
        <a:lstStyle/>
        <a:p>
          <a:r>
            <a:rPr lang="ru-RU" sz="11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землеведение</a:t>
          </a:r>
          <a:endParaRPr lang="en-US" sz="11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0DCCE-6863-441D-9924-BCEB951D3648}" type="parTrans" cxnId="{8CDC8DF6-3491-4315-9897-950FAB59A7A6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61129FC8-3653-4BCF-8432-45AE8BB00B24}" type="sibTrans" cxnId="{8CDC8DF6-3491-4315-9897-950FAB59A7A6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6DCBEC32-F02B-450D-91B4-23D61BA7C7C4}">
      <dgm:prSet phldrT="[Текст]" custT="1"/>
      <dgm:spPr/>
      <dgm:t>
        <a:bodyPr/>
        <a:lstStyle/>
        <a:p>
          <a:r>
            <a:rPr lang="ru-RU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Социально-</a:t>
          </a:r>
        </a:p>
        <a:p>
          <a:r>
            <a:rPr lang="ru-RU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экономическая</a:t>
          </a:r>
        </a:p>
        <a:p>
          <a:r>
            <a:rPr lang="ru-RU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14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9BCDBB-991A-473A-B349-E4158C867C67}" type="parTrans" cxnId="{211E96DA-6788-4931-99CF-577A678998D9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FB910C0D-D37F-4989-AFBC-8BACCF446FAC}" type="sibTrans" cxnId="{211E96DA-6788-4931-99CF-577A678998D9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4EEBA243-0A0A-4B9C-A142-F745D7D8DC43}">
      <dgm:prSet phldrT="[Текст]" custT="1"/>
      <dgm:spPr/>
      <dgm:t>
        <a:bodyPr/>
        <a:lstStyle/>
        <a:p>
          <a:r>
            <a:rPr lang="ru-RU" sz="1100" b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демография</a:t>
          </a:r>
          <a:endParaRPr lang="en-US" sz="1100" b="1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1D9045-8ADB-443F-BE7A-2BD91D377EC2}" type="parTrans" cxnId="{C49E3CC1-CD1A-4DB9-8331-DCC982273216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6487971E-7163-4AEC-B861-602FEE457235}" type="sibTrans" cxnId="{C49E3CC1-CD1A-4DB9-8331-DCC982273216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04F89865-4E88-4BCC-8B50-369514215C6C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F6A25231-73F3-414F-8BFE-080BE7DA5A69}" type="parTrans" cxnId="{EF78CCCE-D28E-4FBD-AB2F-19E79D0EF3BC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A2F7A414-F88F-4B4E-9C0D-1AA66971CDDF}" type="sibTrans" cxnId="{EF78CCCE-D28E-4FBD-AB2F-19E79D0EF3BC}">
      <dgm:prSet/>
      <dgm:spPr/>
      <dgm:t>
        <a:bodyPr/>
        <a:lstStyle/>
        <a:p>
          <a:endParaRPr lang="en-US">
            <a:solidFill>
              <a:srgbClr val="800000"/>
            </a:solidFill>
          </a:endParaRPr>
        </a:p>
      </dgm:t>
    </dgm:pt>
    <dgm:pt modelId="{AFB3F63C-458C-45E0-BACE-F833A6F50F28}" type="pres">
      <dgm:prSet presAssocID="{C653C9CF-2CFD-46F5-9B78-3AE135BFCF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C22CCD3-DA7B-4294-ABCD-C6D0AC371C02}" type="pres">
      <dgm:prSet presAssocID="{1A4CC0BB-A8B2-4BEA-BC61-E292A8EC8839}" presName="hierRoot1" presStyleCnt="0"/>
      <dgm:spPr/>
    </dgm:pt>
    <dgm:pt modelId="{EBF3179A-FFB7-4B71-B771-689BB037CF68}" type="pres">
      <dgm:prSet presAssocID="{1A4CC0BB-A8B2-4BEA-BC61-E292A8EC8839}" presName="composite" presStyleCnt="0"/>
      <dgm:spPr/>
    </dgm:pt>
    <dgm:pt modelId="{202CB0AE-F573-4E43-9C4C-AE5D0CF2D507}" type="pres">
      <dgm:prSet presAssocID="{1A4CC0BB-A8B2-4BEA-BC61-E292A8EC8839}" presName="image" presStyleLbl="node0" presStyleIdx="0" presStyleCnt="1" custScaleX="205897" custScaleY="180844" custLinFactNeighborX="-42400" custLinFactNeighborY="-81143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95A646C6-2621-4A42-86F4-96A31E5263A8}" type="pres">
      <dgm:prSet presAssocID="{1A4CC0BB-A8B2-4BEA-BC61-E292A8EC8839}" presName="text" presStyleLbl="revTx" presStyleIdx="0" presStyleCnt="7" custScaleX="272036" custLinFactNeighborX="91940" custLinFactNeighborY="-89625">
        <dgm:presLayoutVars>
          <dgm:chPref val="3"/>
        </dgm:presLayoutVars>
      </dgm:prSet>
      <dgm:spPr/>
    </dgm:pt>
    <dgm:pt modelId="{BDFFFAB4-6D9C-4C3F-8806-B4882B2FC67A}" type="pres">
      <dgm:prSet presAssocID="{1A4CC0BB-A8B2-4BEA-BC61-E292A8EC8839}" presName="hierChild2" presStyleCnt="0"/>
      <dgm:spPr/>
    </dgm:pt>
    <dgm:pt modelId="{A8382E9E-CBB4-46CE-8AD1-D755DA42FE26}" type="pres">
      <dgm:prSet presAssocID="{4E555003-3089-4980-A894-B8D149CB0536}" presName="Name10" presStyleLbl="parChTrans1D2" presStyleIdx="0" presStyleCnt="2"/>
      <dgm:spPr/>
    </dgm:pt>
    <dgm:pt modelId="{71E12AC8-FF37-4FB9-947F-742D180B94CB}" type="pres">
      <dgm:prSet presAssocID="{558C7E79-3C66-4960-8966-423A1251470A}" presName="hierRoot2" presStyleCnt="0"/>
      <dgm:spPr/>
    </dgm:pt>
    <dgm:pt modelId="{D7765AAE-5294-4D9C-8662-6714D701FAF0}" type="pres">
      <dgm:prSet presAssocID="{558C7E79-3C66-4960-8966-423A1251470A}" presName="composite2" presStyleCnt="0"/>
      <dgm:spPr/>
    </dgm:pt>
    <dgm:pt modelId="{855743DA-91FB-41E9-9BCE-8BA6EC17B5AD}" type="pres">
      <dgm:prSet presAssocID="{558C7E79-3C66-4960-8966-423A1251470A}" presName="image2" presStyleLbl="node2" presStyleIdx="0" presStyleCnt="2" custLinFactNeighborX="-75600" custLinFactNeighborY="-8937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A27EFAC4-6A24-4361-BD9F-5D2D5F452B04}" type="pres">
      <dgm:prSet presAssocID="{558C7E79-3C66-4960-8966-423A1251470A}" presName="text2" presStyleLbl="revTx" presStyleIdx="1" presStyleCnt="7" custScaleX="227696" custLinFactNeighborX="11135" custLinFactNeighborY="3597">
        <dgm:presLayoutVars>
          <dgm:chPref val="3"/>
        </dgm:presLayoutVars>
      </dgm:prSet>
      <dgm:spPr/>
    </dgm:pt>
    <dgm:pt modelId="{AEB829E9-2158-4C69-A83B-07455F8D36AF}" type="pres">
      <dgm:prSet presAssocID="{558C7E79-3C66-4960-8966-423A1251470A}" presName="hierChild3" presStyleCnt="0"/>
      <dgm:spPr/>
    </dgm:pt>
    <dgm:pt modelId="{D5FC6508-ADA0-4924-BB17-1948B4E77679}" type="pres">
      <dgm:prSet presAssocID="{5FCC890E-E4F2-474B-94B4-364EED369EE4}" presName="Name17" presStyleLbl="parChTrans1D3" presStyleIdx="0" presStyleCnt="4"/>
      <dgm:spPr/>
    </dgm:pt>
    <dgm:pt modelId="{878FB28D-787A-4D62-98FF-A3E1858951A8}" type="pres">
      <dgm:prSet presAssocID="{41EB18D1-3457-4485-B2C2-BFF2B4AAAD94}" presName="hierRoot3" presStyleCnt="0"/>
      <dgm:spPr/>
    </dgm:pt>
    <dgm:pt modelId="{2B070AD1-29E9-4C67-8675-8F4531C2F7A1}" type="pres">
      <dgm:prSet presAssocID="{41EB18D1-3457-4485-B2C2-BFF2B4AAAD94}" presName="composite3" presStyleCnt="0"/>
      <dgm:spPr/>
    </dgm:pt>
    <dgm:pt modelId="{F1079999-3F77-497B-BBF3-DE0B325B7D90}" type="pres">
      <dgm:prSet presAssocID="{41EB18D1-3457-4485-B2C2-BFF2B4AAAD94}" presName="image3" presStyleLbl="node3" presStyleIdx="0" presStyleCnt="4" custLinFactNeighborX="-424" custLinFactNeighborY="6075"/>
      <dgm:spPr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</dgm:spPr>
    </dgm:pt>
    <dgm:pt modelId="{70A76363-8E73-49E1-8B06-4F0343FBE4AB}" type="pres">
      <dgm:prSet presAssocID="{41EB18D1-3457-4485-B2C2-BFF2B4AAAD94}" presName="text3" presStyleLbl="revTx" presStyleIdx="2" presStyleCnt="7" custScaleX="174154" custLinFactNeighborX="-46773" custLinFactNeighborY="89121">
        <dgm:presLayoutVars>
          <dgm:chPref val="3"/>
        </dgm:presLayoutVars>
      </dgm:prSet>
      <dgm:spPr/>
    </dgm:pt>
    <dgm:pt modelId="{8D302827-6EF2-4103-8664-CA985B147D3E}" type="pres">
      <dgm:prSet presAssocID="{41EB18D1-3457-4485-B2C2-BFF2B4AAAD94}" presName="hierChild4" presStyleCnt="0"/>
      <dgm:spPr/>
    </dgm:pt>
    <dgm:pt modelId="{59E2A5C9-A21C-4B32-9201-9BF5811081B0}" type="pres">
      <dgm:prSet presAssocID="{D950DCCE-6863-441D-9924-BCEB951D3648}" presName="Name17" presStyleLbl="parChTrans1D3" presStyleIdx="1" presStyleCnt="4"/>
      <dgm:spPr/>
    </dgm:pt>
    <dgm:pt modelId="{3576B603-B420-4511-94E8-B04505CD801E}" type="pres">
      <dgm:prSet presAssocID="{2A446A22-5E32-4541-83F5-4A43E0C30E81}" presName="hierRoot3" presStyleCnt="0"/>
      <dgm:spPr/>
    </dgm:pt>
    <dgm:pt modelId="{4F83B63A-B0FB-4856-9D41-3CB91FF258BF}" type="pres">
      <dgm:prSet presAssocID="{2A446A22-5E32-4541-83F5-4A43E0C30E81}" presName="composite3" presStyleCnt="0"/>
      <dgm:spPr/>
    </dgm:pt>
    <dgm:pt modelId="{04BCC815-EA21-4FC8-BD64-97E3937EE67B}" type="pres">
      <dgm:prSet presAssocID="{2A446A22-5E32-4541-83F5-4A43E0C30E81}" presName="image3" presStyleLbl="node3" presStyleIdx="1" presStyleCnt="4" custLinFactNeighborX="-60769" custLinFactNeighborY="607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BC46EF69-C6CE-461F-87BA-479289059F9A}" type="pres">
      <dgm:prSet presAssocID="{2A446A22-5E32-4541-83F5-4A43E0C30E81}" presName="text3" presStyleLbl="revTx" presStyleIdx="3" presStyleCnt="7" custScaleX="178532" custLinFactNeighborX="-68237" custLinFactNeighborY="90684">
        <dgm:presLayoutVars>
          <dgm:chPref val="3"/>
        </dgm:presLayoutVars>
      </dgm:prSet>
      <dgm:spPr/>
    </dgm:pt>
    <dgm:pt modelId="{550C3884-590D-4F54-9AF4-59FD1E0EFEAE}" type="pres">
      <dgm:prSet presAssocID="{2A446A22-5E32-4541-83F5-4A43E0C30E81}" presName="hierChild4" presStyleCnt="0"/>
      <dgm:spPr/>
    </dgm:pt>
    <dgm:pt modelId="{8697B1E1-5195-442F-8852-72E15FCF25BF}" type="pres">
      <dgm:prSet presAssocID="{839BCDBB-991A-473A-B349-E4158C867C67}" presName="Name10" presStyleLbl="parChTrans1D2" presStyleIdx="1" presStyleCnt="2"/>
      <dgm:spPr/>
    </dgm:pt>
    <dgm:pt modelId="{CD64ADD5-9EF8-44EB-B59E-180CAC3657D7}" type="pres">
      <dgm:prSet presAssocID="{6DCBEC32-F02B-450D-91B4-23D61BA7C7C4}" presName="hierRoot2" presStyleCnt="0"/>
      <dgm:spPr/>
    </dgm:pt>
    <dgm:pt modelId="{FB0E42FF-445A-4FAD-B30D-8D0B556BED64}" type="pres">
      <dgm:prSet presAssocID="{6DCBEC32-F02B-450D-91B4-23D61BA7C7C4}" presName="composite2" presStyleCnt="0"/>
      <dgm:spPr/>
    </dgm:pt>
    <dgm:pt modelId="{50F95853-395D-441F-8578-27820768C006}" type="pres">
      <dgm:prSet presAssocID="{6DCBEC32-F02B-450D-91B4-23D61BA7C7C4}" presName="image2" presStyleLbl="node2" presStyleIdx="1" presStyleCnt="2" custLinFactNeighborX="-54642" custLinFactNeighborY="-8189"/>
      <dgm:spPr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</dgm:spPr>
    </dgm:pt>
    <dgm:pt modelId="{0DE0351C-5AF1-4876-AB36-7BB7A15ED370}" type="pres">
      <dgm:prSet presAssocID="{6DCBEC32-F02B-450D-91B4-23D61BA7C7C4}" presName="text2" presStyleLbl="revTx" presStyleIdx="4" presStyleCnt="7" custScaleX="267282" custLinFactNeighborX="51799" custLinFactNeighborY="-32919">
        <dgm:presLayoutVars>
          <dgm:chPref val="3"/>
        </dgm:presLayoutVars>
      </dgm:prSet>
      <dgm:spPr/>
    </dgm:pt>
    <dgm:pt modelId="{A8866E25-F597-4900-B372-2002E6AF7466}" type="pres">
      <dgm:prSet presAssocID="{6DCBEC32-F02B-450D-91B4-23D61BA7C7C4}" presName="hierChild3" presStyleCnt="0"/>
      <dgm:spPr/>
    </dgm:pt>
    <dgm:pt modelId="{FFA8A48B-8DEC-4F52-9E8E-728AD9ED5901}" type="pres">
      <dgm:prSet presAssocID="{2B1D9045-8ADB-443F-BE7A-2BD91D377EC2}" presName="Name17" presStyleLbl="parChTrans1D3" presStyleIdx="2" presStyleCnt="4"/>
      <dgm:spPr/>
    </dgm:pt>
    <dgm:pt modelId="{5953C8D6-6409-4278-A463-979D274FFA84}" type="pres">
      <dgm:prSet presAssocID="{4EEBA243-0A0A-4B9C-A142-F745D7D8DC43}" presName="hierRoot3" presStyleCnt="0"/>
      <dgm:spPr/>
    </dgm:pt>
    <dgm:pt modelId="{4C3DC71E-C632-4789-B7B7-74C87BC9D517}" type="pres">
      <dgm:prSet presAssocID="{4EEBA243-0A0A-4B9C-A142-F745D7D8DC43}" presName="composite3" presStyleCnt="0"/>
      <dgm:spPr/>
    </dgm:pt>
    <dgm:pt modelId="{A54FFA08-2104-4AFF-93C0-30CD47F82CF2}" type="pres">
      <dgm:prSet presAssocID="{4EEBA243-0A0A-4B9C-A142-F745D7D8DC43}" presName="image3" presStyleLbl="node3" presStyleIdx="2" presStyleCnt="4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6A5FBAAA-8530-4AED-9E48-8D4370B4F1F5}" type="pres">
      <dgm:prSet presAssocID="{4EEBA243-0A0A-4B9C-A142-F745D7D8DC43}" presName="text3" presStyleLbl="revTx" presStyleIdx="5" presStyleCnt="7" custScaleX="150081" custLinFactNeighborX="-58814" custLinFactNeighborY="88103">
        <dgm:presLayoutVars>
          <dgm:chPref val="3"/>
        </dgm:presLayoutVars>
      </dgm:prSet>
      <dgm:spPr/>
    </dgm:pt>
    <dgm:pt modelId="{5D7F0366-6E5A-48BB-9653-7295172EC506}" type="pres">
      <dgm:prSet presAssocID="{4EEBA243-0A0A-4B9C-A142-F745D7D8DC43}" presName="hierChild4" presStyleCnt="0"/>
      <dgm:spPr/>
    </dgm:pt>
    <dgm:pt modelId="{0DC2F262-3367-4191-8890-513EF0C9EC06}" type="pres">
      <dgm:prSet presAssocID="{F6A25231-73F3-414F-8BFE-080BE7DA5A69}" presName="Name17" presStyleLbl="parChTrans1D3" presStyleIdx="3" presStyleCnt="4"/>
      <dgm:spPr/>
    </dgm:pt>
    <dgm:pt modelId="{D3610DA3-8A49-4A5A-B3BB-C1EE67B3755F}" type="pres">
      <dgm:prSet presAssocID="{04F89865-4E88-4BCC-8B50-369514215C6C}" presName="hierRoot3" presStyleCnt="0"/>
      <dgm:spPr/>
    </dgm:pt>
    <dgm:pt modelId="{6695E395-F99B-4378-8D9A-E3EE1F59A9DB}" type="pres">
      <dgm:prSet presAssocID="{04F89865-4E88-4BCC-8B50-369514215C6C}" presName="composite3" presStyleCnt="0"/>
      <dgm:spPr/>
    </dgm:pt>
    <dgm:pt modelId="{A35DEF32-7911-4EA9-AFB3-EDDA702BAF89}" type="pres">
      <dgm:prSet presAssocID="{04F89865-4E88-4BCC-8B50-369514215C6C}" presName="image3" presStyleLbl="node3" presStyleIdx="3" presStyleCnt="4"/>
      <dgm:spPr>
        <a:blipFill rotWithShape="1">
          <a:blip xmlns:r="http://schemas.openxmlformats.org/officeDocument/2006/relationships" r:embed="rId7"/>
          <a:srcRect/>
          <a:stretch>
            <a:fillRect/>
          </a:stretch>
        </a:blipFill>
      </dgm:spPr>
    </dgm:pt>
    <dgm:pt modelId="{74DB7778-4985-429F-91FF-729DD4CE2C1E}" type="pres">
      <dgm:prSet presAssocID="{04F89865-4E88-4BCC-8B50-369514215C6C}" presName="text3" presStyleLbl="revTx" presStyleIdx="6" presStyleCnt="7">
        <dgm:presLayoutVars>
          <dgm:chPref val="3"/>
        </dgm:presLayoutVars>
      </dgm:prSet>
      <dgm:spPr/>
    </dgm:pt>
    <dgm:pt modelId="{724C18BA-A2A3-42AF-83A9-E5ED8F434C63}" type="pres">
      <dgm:prSet presAssocID="{04F89865-4E88-4BCC-8B50-369514215C6C}" presName="hierChild4" presStyleCnt="0"/>
      <dgm:spPr/>
    </dgm:pt>
  </dgm:ptLst>
  <dgm:cxnLst>
    <dgm:cxn modelId="{F2FF4E03-F1A8-414A-A08E-476885D06990}" type="presOf" srcId="{C653C9CF-2CFD-46F5-9B78-3AE135BFCF79}" destId="{AFB3F63C-458C-45E0-BACE-F833A6F50F28}" srcOrd="0" destOrd="0" presId="urn:microsoft.com/office/officeart/2009/layout/CirclePictureHierarchy"/>
    <dgm:cxn modelId="{A8065636-12F3-4795-9B43-E839EF4B432F}" srcId="{1A4CC0BB-A8B2-4BEA-BC61-E292A8EC8839}" destId="{558C7E79-3C66-4960-8966-423A1251470A}" srcOrd="0" destOrd="0" parTransId="{4E555003-3089-4980-A894-B8D149CB0536}" sibTransId="{5AD0D915-305A-467A-ADE0-B80E26F47661}"/>
    <dgm:cxn modelId="{D8D1A765-A369-4B7F-9A4E-C609C7421A48}" type="presOf" srcId="{41EB18D1-3457-4485-B2C2-BFF2B4AAAD94}" destId="{70A76363-8E73-49E1-8B06-4F0343FBE4AB}" srcOrd="0" destOrd="0" presId="urn:microsoft.com/office/officeart/2009/layout/CirclePictureHierarchy"/>
    <dgm:cxn modelId="{EC33D545-DF98-4DB6-A3EA-237B786194F7}" type="presOf" srcId="{4EEBA243-0A0A-4B9C-A142-F745D7D8DC43}" destId="{6A5FBAAA-8530-4AED-9E48-8D4370B4F1F5}" srcOrd="0" destOrd="0" presId="urn:microsoft.com/office/officeart/2009/layout/CirclePictureHierarchy"/>
    <dgm:cxn modelId="{64B42A6C-94D9-4ABB-AB57-990B1BA44CA3}" type="presOf" srcId="{2A446A22-5E32-4541-83F5-4A43E0C30E81}" destId="{BC46EF69-C6CE-461F-87BA-479289059F9A}" srcOrd="0" destOrd="0" presId="urn:microsoft.com/office/officeart/2009/layout/CirclePictureHierarchy"/>
    <dgm:cxn modelId="{BDF1F56D-C3A5-4FBC-9ABD-37F29AC484B2}" type="presOf" srcId="{D950DCCE-6863-441D-9924-BCEB951D3648}" destId="{59E2A5C9-A21C-4B32-9201-9BF5811081B0}" srcOrd="0" destOrd="0" presId="urn:microsoft.com/office/officeart/2009/layout/CirclePictureHierarchy"/>
    <dgm:cxn modelId="{1208FB7A-89BA-4DC2-927B-15F8F1A56BC4}" type="presOf" srcId="{558C7E79-3C66-4960-8966-423A1251470A}" destId="{A27EFAC4-6A24-4361-BD9F-5D2D5F452B04}" srcOrd="0" destOrd="0" presId="urn:microsoft.com/office/officeart/2009/layout/CirclePictureHierarchy"/>
    <dgm:cxn modelId="{FB1AC97C-8C51-4F24-B8C1-139FF9431A5D}" type="presOf" srcId="{1A4CC0BB-A8B2-4BEA-BC61-E292A8EC8839}" destId="{95A646C6-2621-4A42-86F4-96A31E5263A8}" srcOrd="0" destOrd="0" presId="urn:microsoft.com/office/officeart/2009/layout/CirclePictureHierarchy"/>
    <dgm:cxn modelId="{40063089-E8E8-4EAD-BEC5-2C29104DA6DE}" type="presOf" srcId="{04F89865-4E88-4BCC-8B50-369514215C6C}" destId="{74DB7778-4985-429F-91FF-729DD4CE2C1E}" srcOrd="0" destOrd="0" presId="urn:microsoft.com/office/officeart/2009/layout/CirclePictureHierarchy"/>
    <dgm:cxn modelId="{703D5C95-2D44-49B1-8B83-D0B1C920AEF7}" type="presOf" srcId="{2B1D9045-8ADB-443F-BE7A-2BD91D377EC2}" destId="{FFA8A48B-8DEC-4F52-9E8E-728AD9ED5901}" srcOrd="0" destOrd="0" presId="urn:microsoft.com/office/officeart/2009/layout/CirclePictureHierarchy"/>
    <dgm:cxn modelId="{E99A81A0-266A-4274-8429-B6D908987DF2}" type="presOf" srcId="{839BCDBB-991A-473A-B349-E4158C867C67}" destId="{8697B1E1-5195-442F-8852-72E15FCF25BF}" srcOrd="0" destOrd="0" presId="urn:microsoft.com/office/officeart/2009/layout/CirclePictureHierarchy"/>
    <dgm:cxn modelId="{FCD3D7B1-510E-4AAD-A1B1-1791777DB775}" srcId="{558C7E79-3C66-4960-8966-423A1251470A}" destId="{41EB18D1-3457-4485-B2C2-BFF2B4AAAD94}" srcOrd="0" destOrd="0" parTransId="{5FCC890E-E4F2-474B-94B4-364EED369EE4}" sibTransId="{3FB30AD7-D6C1-41FF-B7F6-17FAB2BAB43A}"/>
    <dgm:cxn modelId="{C7CCEFB1-A650-419C-9729-370FC4DA9DFD}" srcId="{C653C9CF-2CFD-46F5-9B78-3AE135BFCF79}" destId="{1A4CC0BB-A8B2-4BEA-BC61-E292A8EC8839}" srcOrd="0" destOrd="0" parTransId="{90AD299D-4C80-490F-BB38-3F858689A7A1}" sibTransId="{DEC0F1CF-C087-47C1-BD95-F95C57DEB6E7}"/>
    <dgm:cxn modelId="{C49E3CC1-CD1A-4DB9-8331-DCC982273216}" srcId="{6DCBEC32-F02B-450D-91B4-23D61BA7C7C4}" destId="{4EEBA243-0A0A-4B9C-A142-F745D7D8DC43}" srcOrd="0" destOrd="0" parTransId="{2B1D9045-8ADB-443F-BE7A-2BD91D377EC2}" sibTransId="{6487971E-7163-4AEC-B861-602FEE457235}"/>
    <dgm:cxn modelId="{EF78CCCE-D28E-4FBD-AB2F-19E79D0EF3BC}" srcId="{6DCBEC32-F02B-450D-91B4-23D61BA7C7C4}" destId="{04F89865-4E88-4BCC-8B50-369514215C6C}" srcOrd="1" destOrd="0" parTransId="{F6A25231-73F3-414F-8BFE-080BE7DA5A69}" sibTransId="{A2F7A414-F88F-4B4E-9C0D-1AA66971CDDF}"/>
    <dgm:cxn modelId="{211E96DA-6788-4931-99CF-577A678998D9}" srcId="{1A4CC0BB-A8B2-4BEA-BC61-E292A8EC8839}" destId="{6DCBEC32-F02B-450D-91B4-23D61BA7C7C4}" srcOrd="1" destOrd="0" parTransId="{839BCDBB-991A-473A-B349-E4158C867C67}" sibTransId="{FB910C0D-D37F-4989-AFBC-8BACCF446FAC}"/>
    <dgm:cxn modelId="{5DEE57DE-D5FA-44D9-9173-8949B9DBF91D}" type="presOf" srcId="{F6A25231-73F3-414F-8BFE-080BE7DA5A69}" destId="{0DC2F262-3367-4191-8890-513EF0C9EC06}" srcOrd="0" destOrd="0" presId="urn:microsoft.com/office/officeart/2009/layout/CirclePictureHierarchy"/>
    <dgm:cxn modelId="{8A867BF4-A168-4FDC-89C2-B8CACD592524}" type="presOf" srcId="{6DCBEC32-F02B-450D-91B4-23D61BA7C7C4}" destId="{0DE0351C-5AF1-4876-AB36-7BB7A15ED370}" srcOrd="0" destOrd="0" presId="urn:microsoft.com/office/officeart/2009/layout/CirclePictureHierarchy"/>
    <dgm:cxn modelId="{3E1D03F5-555A-4A4B-A4F7-F4A4FC8BD136}" type="presOf" srcId="{4E555003-3089-4980-A894-B8D149CB0536}" destId="{A8382E9E-CBB4-46CE-8AD1-D755DA42FE26}" srcOrd="0" destOrd="0" presId="urn:microsoft.com/office/officeart/2009/layout/CirclePictureHierarchy"/>
    <dgm:cxn modelId="{8CDC8DF6-3491-4315-9897-950FAB59A7A6}" srcId="{558C7E79-3C66-4960-8966-423A1251470A}" destId="{2A446A22-5E32-4541-83F5-4A43E0C30E81}" srcOrd="1" destOrd="0" parTransId="{D950DCCE-6863-441D-9924-BCEB951D3648}" sibTransId="{61129FC8-3653-4BCF-8432-45AE8BB00B24}"/>
    <dgm:cxn modelId="{1B2AACFD-BC72-4C76-9B45-854258A9ECDA}" type="presOf" srcId="{5FCC890E-E4F2-474B-94B4-364EED369EE4}" destId="{D5FC6508-ADA0-4924-BB17-1948B4E77679}" srcOrd="0" destOrd="0" presId="urn:microsoft.com/office/officeart/2009/layout/CirclePictureHierarchy"/>
    <dgm:cxn modelId="{E01A71E5-0E93-45F2-864B-D41B47B2B6E2}" type="presParOf" srcId="{AFB3F63C-458C-45E0-BACE-F833A6F50F28}" destId="{4C22CCD3-DA7B-4294-ABCD-C6D0AC371C02}" srcOrd="0" destOrd="0" presId="urn:microsoft.com/office/officeart/2009/layout/CirclePictureHierarchy"/>
    <dgm:cxn modelId="{4226BE71-00EC-45A3-8D81-DED96287925B}" type="presParOf" srcId="{4C22CCD3-DA7B-4294-ABCD-C6D0AC371C02}" destId="{EBF3179A-FFB7-4B71-B771-689BB037CF68}" srcOrd="0" destOrd="0" presId="urn:microsoft.com/office/officeart/2009/layout/CirclePictureHierarchy"/>
    <dgm:cxn modelId="{F0B0837B-5524-430D-A538-FD1A05DB9E9A}" type="presParOf" srcId="{EBF3179A-FFB7-4B71-B771-689BB037CF68}" destId="{202CB0AE-F573-4E43-9C4C-AE5D0CF2D507}" srcOrd="0" destOrd="0" presId="urn:microsoft.com/office/officeart/2009/layout/CirclePictureHierarchy"/>
    <dgm:cxn modelId="{0C8A7BFD-17AA-4466-859A-98B98F2EA3AD}" type="presParOf" srcId="{EBF3179A-FFB7-4B71-B771-689BB037CF68}" destId="{95A646C6-2621-4A42-86F4-96A31E5263A8}" srcOrd="1" destOrd="0" presId="urn:microsoft.com/office/officeart/2009/layout/CirclePictureHierarchy"/>
    <dgm:cxn modelId="{42259195-058D-4973-9542-7C62E4BB9870}" type="presParOf" srcId="{4C22CCD3-DA7B-4294-ABCD-C6D0AC371C02}" destId="{BDFFFAB4-6D9C-4C3F-8806-B4882B2FC67A}" srcOrd="1" destOrd="0" presId="urn:microsoft.com/office/officeart/2009/layout/CirclePictureHierarchy"/>
    <dgm:cxn modelId="{A903CD9E-E8C2-425A-898D-4389A716D5D5}" type="presParOf" srcId="{BDFFFAB4-6D9C-4C3F-8806-B4882B2FC67A}" destId="{A8382E9E-CBB4-46CE-8AD1-D755DA42FE26}" srcOrd="0" destOrd="0" presId="urn:microsoft.com/office/officeart/2009/layout/CirclePictureHierarchy"/>
    <dgm:cxn modelId="{8D4F2038-B5BE-48E9-976E-699689525710}" type="presParOf" srcId="{BDFFFAB4-6D9C-4C3F-8806-B4882B2FC67A}" destId="{71E12AC8-FF37-4FB9-947F-742D180B94CB}" srcOrd="1" destOrd="0" presId="urn:microsoft.com/office/officeart/2009/layout/CirclePictureHierarchy"/>
    <dgm:cxn modelId="{7A3B5485-CF0D-4945-ABFD-1DA8EAC98816}" type="presParOf" srcId="{71E12AC8-FF37-4FB9-947F-742D180B94CB}" destId="{D7765AAE-5294-4D9C-8662-6714D701FAF0}" srcOrd="0" destOrd="0" presId="urn:microsoft.com/office/officeart/2009/layout/CirclePictureHierarchy"/>
    <dgm:cxn modelId="{80A7D985-E63E-4FFC-9E3A-71F1CD49D41F}" type="presParOf" srcId="{D7765AAE-5294-4D9C-8662-6714D701FAF0}" destId="{855743DA-91FB-41E9-9BCE-8BA6EC17B5AD}" srcOrd="0" destOrd="0" presId="urn:microsoft.com/office/officeart/2009/layout/CirclePictureHierarchy"/>
    <dgm:cxn modelId="{333EB058-C29F-476A-8A17-8A78CE3644DE}" type="presParOf" srcId="{D7765AAE-5294-4D9C-8662-6714D701FAF0}" destId="{A27EFAC4-6A24-4361-BD9F-5D2D5F452B04}" srcOrd="1" destOrd="0" presId="urn:microsoft.com/office/officeart/2009/layout/CirclePictureHierarchy"/>
    <dgm:cxn modelId="{FC314770-C9E5-40E1-A368-BF6408B06375}" type="presParOf" srcId="{71E12AC8-FF37-4FB9-947F-742D180B94CB}" destId="{AEB829E9-2158-4C69-A83B-07455F8D36AF}" srcOrd="1" destOrd="0" presId="urn:microsoft.com/office/officeart/2009/layout/CirclePictureHierarchy"/>
    <dgm:cxn modelId="{BDF1C00B-C2DF-43AF-BF19-7750A0E6C024}" type="presParOf" srcId="{AEB829E9-2158-4C69-A83B-07455F8D36AF}" destId="{D5FC6508-ADA0-4924-BB17-1948B4E77679}" srcOrd="0" destOrd="0" presId="urn:microsoft.com/office/officeart/2009/layout/CirclePictureHierarchy"/>
    <dgm:cxn modelId="{FA99AE94-9A9C-49F6-869D-FA86CD0A8A06}" type="presParOf" srcId="{AEB829E9-2158-4C69-A83B-07455F8D36AF}" destId="{878FB28D-787A-4D62-98FF-A3E1858951A8}" srcOrd="1" destOrd="0" presId="urn:microsoft.com/office/officeart/2009/layout/CirclePictureHierarchy"/>
    <dgm:cxn modelId="{4A73E4D1-02E2-43F8-A7C7-6EDADC4B35EC}" type="presParOf" srcId="{878FB28D-787A-4D62-98FF-A3E1858951A8}" destId="{2B070AD1-29E9-4C67-8675-8F4531C2F7A1}" srcOrd="0" destOrd="0" presId="urn:microsoft.com/office/officeart/2009/layout/CirclePictureHierarchy"/>
    <dgm:cxn modelId="{2943DE20-194A-4DAE-9443-017F0B555161}" type="presParOf" srcId="{2B070AD1-29E9-4C67-8675-8F4531C2F7A1}" destId="{F1079999-3F77-497B-BBF3-DE0B325B7D90}" srcOrd="0" destOrd="0" presId="urn:microsoft.com/office/officeart/2009/layout/CirclePictureHierarchy"/>
    <dgm:cxn modelId="{23067330-7679-4247-B5B6-6767B599387A}" type="presParOf" srcId="{2B070AD1-29E9-4C67-8675-8F4531C2F7A1}" destId="{70A76363-8E73-49E1-8B06-4F0343FBE4AB}" srcOrd="1" destOrd="0" presId="urn:microsoft.com/office/officeart/2009/layout/CirclePictureHierarchy"/>
    <dgm:cxn modelId="{A4309A3D-8413-40B9-81DE-88F032C5AEBE}" type="presParOf" srcId="{878FB28D-787A-4D62-98FF-A3E1858951A8}" destId="{8D302827-6EF2-4103-8664-CA985B147D3E}" srcOrd="1" destOrd="0" presId="urn:microsoft.com/office/officeart/2009/layout/CirclePictureHierarchy"/>
    <dgm:cxn modelId="{4EADF543-7BB3-43C4-99BA-A61DE6DC43C2}" type="presParOf" srcId="{AEB829E9-2158-4C69-A83B-07455F8D36AF}" destId="{59E2A5C9-A21C-4B32-9201-9BF5811081B0}" srcOrd="2" destOrd="0" presId="urn:microsoft.com/office/officeart/2009/layout/CirclePictureHierarchy"/>
    <dgm:cxn modelId="{2DC97A13-EA83-4806-B8FD-802842E67C4B}" type="presParOf" srcId="{AEB829E9-2158-4C69-A83B-07455F8D36AF}" destId="{3576B603-B420-4511-94E8-B04505CD801E}" srcOrd="3" destOrd="0" presId="urn:microsoft.com/office/officeart/2009/layout/CirclePictureHierarchy"/>
    <dgm:cxn modelId="{319E2807-195F-48FA-96A3-FA2C9CEB9957}" type="presParOf" srcId="{3576B603-B420-4511-94E8-B04505CD801E}" destId="{4F83B63A-B0FB-4856-9D41-3CB91FF258BF}" srcOrd="0" destOrd="0" presId="urn:microsoft.com/office/officeart/2009/layout/CirclePictureHierarchy"/>
    <dgm:cxn modelId="{50CCBC59-EFEC-4631-9F34-A45AB92ACAFE}" type="presParOf" srcId="{4F83B63A-B0FB-4856-9D41-3CB91FF258BF}" destId="{04BCC815-EA21-4FC8-BD64-97E3937EE67B}" srcOrd="0" destOrd="0" presId="urn:microsoft.com/office/officeart/2009/layout/CirclePictureHierarchy"/>
    <dgm:cxn modelId="{F9ABA7A0-0086-4A12-958F-899F6BE3A9F1}" type="presParOf" srcId="{4F83B63A-B0FB-4856-9D41-3CB91FF258BF}" destId="{BC46EF69-C6CE-461F-87BA-479289059F9A}" srcOrd="1" destOrd="0" presId="urn:microsoft.com/office/officeart/2009/layout/CirclePictureHierarchy"/>
    <dgm:cxn modelId="{55A7D466-3D97-4395-BF0C-73978B26D621}" type="presParOf" srcId="{3576B603-B420-4511-94E8-B04505CD801E}" destId="{550C3884-590D-4F54-9AF4-59FD1E0EFEAE}" srcOrd="1" destOrd="0" presId="urn:microsoft.com/office/officeart/2009/layout/CirclePictureHierarchy"/>
    <dgm:cxn modelId="{F4D45613-35AE-4A15-9E7A-AAB3748462C3}" type="presParOf" srcId="{BDFFFAB4-6D9C-4C3F-8806-B4882B2FC67A}" destId="{8697B1E1-5195-442F-8852-72E15FCF25BF}" srcOrd="2" destOrd="0" presId="urn:microsoft.com/office/officeart/2009/layout/CirclePictureHierarchy"/>
    <dgm:cxn modelId="{9D8B1257-C2ED-4825-9B29-5C1B3BA53672}" type="presParOf" srcId="{BDFFFAB4-6D9C-4C3F-8806-B4882B2FC67A}" destId="{CD64ADD5-9EF8-44EB-B59E-180CAC3657D7}" srcOrd="3" destOrd="0" presId="urn:microsoft.com/office/officeart/2009/layout/CirclePictureHierarchy"/>
    <dgm:cxn modelId="{2333B4FC-6FC1-4928-A9A1-023B5B8C68E7}" type="presParOf" srcId="{CD64ADD5-9EF8-44EB-B59E-180CAC3657D7}" destId="{FB0E42FF-445A-4FAD-B30D-8D0B556BED64}" srcOrd="0" destOrd="0" presId="urn:microsoft.com/office/officeart/2009/layout/CirclePictureHierarchy"/>
    <dgm:cxn modelId="{6AD96C96-51D1-4BF2-B1B3-ECE7A25CA98B}" type="presParOf" srcId="{FB0E42FF-445A-4FAD-B30D-8D0B556BED64}" destId="{50F95853-395D-441F-8578-27820768C006}" srcOrd="0" destOrd="0" presId="urn:microsoft.com/office/officeart/2009/layout/CirclePictureHierarchy"/>
    <dgm:cxn modelId="{E561B421-9EE5-4E91-8D12-D72D314A200D}" type="presParOf" srcId="{FB0E42FF-445A-4FAD-B30D-8D0B556BED64}" destId="{0DE0351C-5AF1-4876-AB36-7BB7A15ED370}" srcOrd="1" destOrd="0" presId="urn:microsoft.com/office/officeart/2009/layout/CirclePictureHierarchy"/>
    <dgm:cxn modelId="{E061945E-9F4D-45F0-945F-3EEB5847B958}" type="presParOf" srcId="{CD64ADD5-9EF8-44EB-B59E-180CAC3657D7}" destId="{A8866E25-F597-4900-B372-2002E6AF7466}" srcOrd="1" destOrd="0" presId="urn:microsoft.com/office/officeart/2009/layout/CirclePictureHierarchy"/>
    <dgm:cxn modelId="{8F265929-D258-4D08-8468-4CCD347E072D}" type="presParOf" srcId="{A8866E25-F597-4900-B372-2002E6AF7466}" destId="{FFA8A48B-8DEC-4F52-9E8E-728AD9ED5901}" srcOrd="0" destOrd="0" presId="urn:microsoft.com/office/officeart/2009/layout/CirclePictureHierarchy"/>
    <dgm:cxn modelId="{8094CE52-6BEC-4F9F-81C4-825B0A8ABCE4}" type="presParOf" srcId="{A8866E25-F597-4900-B372-2002E6AF7466}" destId="{5953C8D6-6409-4278-A463-979D274FFA84}" srcOrd="1" destOrd="0" presId="urn:microsoft.com/office/officeart/2009/layout/CirclePictureHierarchy"/>
    <dgm:cxn modelId="{8348E806-35FB-461B-B62D-A0A1D48C67F4}" type="presParOf" srcId="{5953C8D6-6409-4278-A463-979D274FFA84}" destId="{4C3DC71E-C632-4789-B7B7-74C87BC9D517}" srcOrd="0" destOrd="0" presId="urn:microsoft.com/office/officeart/2009/layout/CirclePictureHierarchy"/>
    <dgm:cxn modelId="{D9BE3D9C-C19C-416C-8746-1A9DF66767DD}" type="presParOf" srcId="{4C3DC71E-C632-4789-B7B7-74C87BC9D517}" destId="{A54FFA08-2104-4AFF-93C0-30CD47F82CF2}" srcOrd="0" destOrd="0" presId="urn:microsoft.com/office/officeart/2009/layout/CirclePictureHierarchy"/>
    <dgm:cxn modelId="{9F472224-C446-4EEE-A7BB-616B159A5854}" type="presParOf" srcId="{4C3DC71E-C632-4789-B7B7-74C87BC9D517}" destId="{6A5FBAAA-8530-4AED-9E48-8D4370B4F1F5}" srcOrd="1" destOrd="0" presId="urn:microsoft.com/office/officeart/2009/layout/CirclePictureHierarchy"/>
    <dgm:cxn modelId="{E55983A4-819F-4633-AD0C-2BF6B0C5D921}" type="presParOf" srcId="{5953C8D6-6409-4278-A463-979D274FFA84}" destId="{5D7F0366-6E5A-48BB-9653-7295172EC506}" srcOrd="1" destOrd="0" presId="urn:microsoft.com/office/officeart/2009/layout/CirclePictureHierarchy"/>
    <dgm:cxn modelId="{65CB844F-C889-4F28-A8BD-DAFDF73EE87B}" type="presParOf" srcId="{A8866E25-F597-4900-B372-2002E6AF7466}" destId="{0DC2F262-3367-4191-8890-513EF0C9EC06}" srcOrd="2" destOrd="0" presId="urn:microsoft.com/office/officeart/2009/layout/CirclePictureHierarchy"/>
    <dgm:cxn modelId="{E4042849-0203-4EA1-94F8-453DB29B955B}" type="presParOf" srcId="{A8866E25-F597-4900-B372-2002E6AF7466}" destId="{D3610DA3-8A49-4A5A-B3BB-C1EE67B3755F}" srcOrd="3" destOrd="0" presId="urn:microsoft.com/office/officeart/2009/layout/CirclePictureHierarchy"/>
    <dgm:cxn modelId="{14ED53B5-4FF6-4B2E-B810-FBA9F7540DA7}" type="presParOf" srcId="{D3610DA3-8A49-4A5A-B3BB-C1EE67B3755F}" destId="{6695E395-F99B-4378-8D9A-E3EE1F59A9DB}" srcOrd="0" destOrd="0" presId="urn:microsoft.com/office/officeart/2009/layout/CirclePictureHierarchy"/>
    <dgm:cxn modelId="{2002A89D-D90E-48DC-AED4-5A9681757CE5}" type="presParOf" srcId="{6695E395-F99B-4378-8D9A-E3EE1F59A9DB}" destId="{A35DEF32-7911-4EA9-AFB3-EDDA702BAF89}" srcOrd="0" destOrd="0" presId="urn:microsoft.com/office/officeart/2009/layout/CirclePictureHierarchy"/>
    <dgm:cxn modelId="{8C1BD54D-DB26-475F-A628-23D92F2ED450}" type="presParOf" srcId="{6695E395-F99B-4378-8D9A-E3EE1F59A9DB}" destId="{74DB7778-4985-429F-91FF-729DD4CE2C1E}" srcOrd="1" destOrd="0" presId="urn:microsoft.com/office/officeart/2009/layout/CirclePictureHierarchy"/>
    <dgm:cxn modelId="{862F6C44-E661-4E18-8895-3F6E35EE850D}" type="presParOf" srcId="{D3610DA3-8A49-4A5A-B3BB-C1EE67B3755F}" destId="{724C18BA-A2A3-42AF-83A9-E5ED8F434C63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56F13D-AA54-4354-8993-E9C48899E3BC}" type="doc">
      <dgm:prSet loTypeId="urn:microsoft.com/office/officeart/2005/8/layout/hList9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82FC26-8474-4D20-B06D-816FE8A93770}">
      <dgm:prSet phldrT="[Текст]" custT="1"/>
      <dgm:spPr/>
      <dgm:t>
        <a:bodyPr/>
        <a:lstStyle/>
        <a:p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Компоненты не живой природы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D8967-A5E5-4294-A7CA-C83AB2773A90}" type="parTrans" cxnId="{4DD6F129-F371-46B3-AF55-852DADC3CD9E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ADFA-61B7-4D85-9738-F4FBDDD57B98}" type="sibTrans" cxnId="{4DD6F129-F371-46B3-AF55-852DADC3CD9E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3B8AAE-C22A-487F-A93A-367F2C0984B1}">
      <dgm:prSet phldrT="[Текст]"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воздух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591594-EEA0-41A3-B8EF-7A7CE0B313DB}" type="parTrans" cxnId="{DE976E64-7B40-4DDE-B6F1-2FC93BD41C2D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1D7AC3-4E1F-47B0-9B67-A1A3BCC0462A}" type="sibTrans" cxnId="{DE976E64-7B40-4DDE-B6F1-2FC93BD41C2D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5CB908-0305-4F9A-A26E-C46F301C9862}">
      <dgm:prSet phldrT="[Текст]"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вода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BFCADF-8F5D-473E-BA3B-470E75B7FA03}" type="parTrans" cxnId="{D5A2B7B3-2BA4-4B89-9D73-FF849DABB45E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13B0F-7532-45B7-81E4-CEE4EFECCE69}" type="sibTrans" cxnId="{D5A2B7B3-2BA4-4B89-9D73-FF849DABB45E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D66ABD-DC27-4BD9-9964-0893610411AE}">
      <dgm:prSet phldrT="[Текст]"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Компоненты живой природы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457552-864E-48C0-9EFB-FFDB9C55620E}" type="parTrans" cxnId="{3743C12E-E6DC-448A-8EB9-D32CD12F852C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724D5-DB34-418D-ABA6-BDA64614FE84}" type="sibTrans" cxnId="{3743C12E-E6DC-448A-8EB9-D32CD12F852C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E107-33B0-486D-A929-8D8B83415CB4}">
      <dgm:prSet phldrT="[Текст]"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растения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D6C967-8FFA-4C78-A3D8-8888BB7970C8}" type="parTrans" cxnId="{65F900F0-4BC3-4595-94E0-CFDA41D95451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FD092-7B38-440D-9FBC-6E08B017CA2B}" type="sibTrans" cxnId="{65F900F0-4BC3-4595-94E0-CFDA41D95451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F0C7DD-BC52-4685-A7ED-2AC796E7681C}">
      <dgm:prSet phldrT="[Текст]" custT="1"/>
      <dgm:spPr/>
      <dgm:t>
        <a:bodyPr/>
        <a:lstStyle/>
        <a:p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микроорганизмы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4BAA54-7FA8-4743-82CF-95C41193D9F9}" type="parTrans" cxnId="{F83F4531-A881-45D1-9151-2E24211BCEA6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7C251B-C8B7-4EAB-B479-8BFA1EA52F58}" type="sibTrans" cxnId="{F83F4531-A881-45D1-9151-2E24211BCEA6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22931E-BE65-482F-981B-84F2768AF001}">
      <dgm:prSet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F72A7-A35A-4DE0-B5F6-51329152D4B5}" type="parTrans" cxnId="{12C61089-E340-483D-95CE-14CFBC3FDBE9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EA2F0A-A8D8-4D6B-A434-CA063C574084}" type="sibTrans" cxnId="{12C61089-E340-483D-95CE-14CFBC3FDBE9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A7394C-26B6-4B8F-92AE-673EC1B4A807}">
      <dgm:prSet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почва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87F8FB-CE98-40B8-8104-695E4EC8209C}" type="parTrans" cxnId="{9CD41172-C4AB-477C-BEDB-E79722E89D0D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B9A107-4CBC-4EE2-8DE7-A277995BC1AF}" type="sibTrans" cxnId="{9CD41172-C4AB-477C-BEDB-E79722E89D0D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70D23D-9F92-408E-AFE7-C9703C32255A}">
      <dgm:prSet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полезные ископаемые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08A27A-301E-4EFE-97FA-CA1ACC9384AC}" type="parTrans" cxnId="{A2BB05E9-EC37-48EA-B9CA-BF03F73E221F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BEEC5C-B7CF-496D-AE79-D72923B02AEE}" type="sibTrans" cxnId="{A2BB05E9-EC37-48EA-B9CA-BF03F73E221F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A78D9E-6D4D-42AE-81CB-9E61167B99E7}">
      <dgm:prSet custT="1"/>
      <dgm:spPr/>
      <dgm:t>
        <a:bodyPr/>
        <a:lstStyle/>
        <a:p>
          <a:r>
            <a:rPr lang="ru-RU" sz="1200" b="1">
              <a:latin typeface="Arial" panose="020B0604020202020204" pitchFamily="34" charset="0"/>
              <a:cs typeface="Arial" panose="020B0604020202020204" pitchFamily="34" charset="0"/>
            </a:rPr>
            <a:t>тепло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EBE4A-47A5-4A7F-AEE1-6D5E42C5733C}" type="parTrans" cxnId="{9FCBDBD4-F866-49A7-BCE9-3E7B444FC439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75F668-3FED-4EF2-99EA-5F6FA4062CFD}" type="sibTrans" cxnId="{9FCBDBD4-F866-49A7-BCE9-3E7B444FC439}">
      <dgm:prSet/>
      <dgm:spPr/>
      <dgm:t>
        <a:bodyPr/>
        <a:lstStyle/>
        <a:p>
          <a:endParaRPr lang="en-US" sz="2800" b="1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EE2A7E-14D8-4E25-9556-FEF68F2C8230}" type="pres">
      <dgm:prSet presAssocID="{2C56F13D-AA54-4354-8993-E9C48899E3BC}" presName="list" presStyleCnt="0">
        <dgm:presLayoutVars>
          <dgm:dir/>
          <dgm:animLvl val="lvl"/>
        </dgm:presLayoutVars>
      </dgm:prSet>
      <dgm:spPr/>
    </dgm:pt>
    <dgm:pt modelId="{301D417E-76F9-44AB-9562-32336323DEF7}" type="pres">
      <dgm:prSet presAssocID="{EC82FC26-8474-4D20-B06D-816FE8A93770}" presName="posSpace" presStyleCnt="0"/>
      <dgm:spPr/>
    </dgm:pt>
    <dgm:pt modelId="{26FC9714-63C1-419C-ABFF-4CD1F90FF6F6}" type="pres">
      <dgm:prSet presAssocID="{EC82FC26-8474-4D20-B06D-816FE8A93770}" presName="vertFlow" presStyleCnt="0"/>
      <dgm:spPr/>
    </dgm:pt>
    <dgm:pt modelId="{2579B4A3-269A-4D99-B86B-EF966BE9DB6A}" type="pres">
      <dgm:prSet presAssocID="{EC82FC26-8474-4D20-B06D-816FE8A93770}" presName="topSpace" presStyleCnt="0"/>
      <dgm:spPr/>
    </dgm:pt>
    <dgm:pt modelId="{8DBDFBAE-2DD2-4761-B0CD-05149515739F}" type="pres">
      <dgm:prSet presAssocID="{EC82FC26-8474-4D20-B06D-816FE8A93770}" presName="firstComp" presStyleCnt="0"/>
      <dgm:spPr/>
    </dgm:pt>
    <dgm:pt modelId="{55D0002C-BF69-44A3-BDC1-F48EF673D7A8}" type="pres">
      <dgm:prSet presAssocID="{EC82FC26-8474-4D20-B06D-816FE8A93770}" presName="firstChild" presStyleLbl="bgAccFollowNode1" presStyleIdx="0" presStyleCnt="8" custScaleY="40022" custLinFactNeighborX="-373" custLinFactNeighborY="4366"/>
      <dgm:spPr/>
    </dgm:pt>
    <dgm:pt modelId="{87511A2B-99B3-4F19-A8EA-35DBD9B1B506}" type="pres">
      <dgm:prSet presAssocID="{EC82FC26-8474-4D20-B06D-816FE8A93770}" presName="firstChildTx" presStyleLbl="bgAccFollowNode1" presStyleIdx="0" presStyleCnt="8">
        <dgm:presLayoutVars>
          <dgm:bulletEnabled val="1"/>
        </dgm:presLayoutVars>
      </dgm:prSet>
      <dgm:spPr/>
    </dgm:pt>
    <dgm:pt modelId="{8B579351-2063-4A0C-9E56-31E13A8FD405}" type="pres">
      <dgm:prSet presAssocID="{B2A7394C-26B6-4B8F-92AE-673EC1B4A807}" presName="comp" presStyleCnt="0"/>
      <dgm:spPr/>
    </dgm:pt>
    <dgm:pt modelId="{1A772878-4F15-4612-9C11-6AC2DE6CC3F7}" type="pres">
      <dgm:prSet presAssocID="{B2A7394C-26B6-4B8F-92AE-673EC1B4A807}" presName="child" presStyleLbl="bgAccFollowNode1" presStyleIdx="1" presStyleCnt="8" custScaleY="33278"/>
      <dgm:spPr/>
    </dgm:pt>
    <dgm:pt modelId="{885C40EC-8B81-45FE-A6D7-2F4920163C68}" type="pres">
      <dgm:prSet presAssocID="{B2A7394C-26B6-4B8F-92AE-673EC1B4A807}" presName="childTx" presStyleLbl="bgAccFollowNode1" presStyleIdx="1" presStyleCnt="8">
        <dgm:presLayoutVars>
          <dgm:bulletEnabled val="1"/>
        </dgm:presLayoutVars>
      </dgm:prSet>
      <dgm:spPr/>
    </dgm:pt>
    <dgm:pt modelId="{3BA3B0D8-4439-4D37-9B1F-B7A54CF7DFE6}" type="pres">
      <dgm:prSet presAssocID="{C95CB908-0305-4F9A-A26E-C46F301C9862}" presName="comp" presStyleCnt="0"/>
      <dgm:spPr/>
    </dgm:pt>
    <dgm:pt modelId="{7BBA5BFC-B730-46A9-87A5-C3AB4BE46EF8}" type="pres">
      <dgm:prSet presAssocID="{C95CB908-0305-4F9A-A26E-C46F301C9862}" presName="child" presStyleLbl="bgAccFollowNode1" presStyleIdx="2" presStyleCnt="8" custScaleY="26691"/>
      <dgm:spPr/>
    </dgm:pt>
    <dgm:pt modelId="{AF18BF0B-5AD8-40A4-B34E-8C9755A099D6}" type="pres">
      <dgm:prSet presAssocID="{C95CB908-0305-4F9A-A26E-C46F301C9862}" presName="childTx" presStyleLbl="bgAccFollowNode1" presStyleIdx="2" presStyleCnt="8">
        <dgm:presLayoutVars>
          <dgm:bulletEnabled val="1"/>
        </dgm:presLayoutVars>
      </dgm:prSet>
      <dgm:spPr/>
    </dgm:pt>
    <dgm:pt modelId="{ADF5C896-16A9-4D3F-8EB4-3449BC21BEA7}" type="pres">
      <dgm:prSet presAssocID="{4D70D23D-9F92-408E-AFE7-C9703C32255A}" presName="comp" presStyleCnt="0"/>
      <dgm:spPr/>
    </dgm:pt>
    <dgm:pt modelId="{E11B6D57-8AA7-4361-9D6B-95FE1E36504F}" type="pres">
      <dgm:prSet presAssocID="{4D70D23D-9F92-408E-AFE7-C9703C32255A}" presName="child" presStyleLbl="bgAccFollowNode1" presStyleIdx="3" presStyleCnt="8" custScaleY="46650"/>
      <dgm:spPr/>
    </dgm:pt>
    <dgm:pt modelId="{F61359BA-2844-4494-8F6D-AFB315CE29D7}" type="pres">
      <dgm:prSet presAssocID="{4D70D23D-9F92-408E-AFE7-C9703C32255A}" presName="childTx" presStyleLbl="bgAccFollowNode1" presStyleIdx="3" presStyleCnt="8">
        <dgm:presLayoutVars>
          <dgm:bulletEnabled val="1"/>
        </dgm:presLayoutVars>
      </dgm:prSet>
      <dgm:spPr/>
    </dgm:pt>
    <dgm:pt modelId="{64BC4571-859B-47CE-A372-CD1DD8CB6A92}" type="pres">
      <dgm:prSet presAssocID="{E9A78D9E-6D4D-42AE-81CB-9E61167B99E7}" presName="comp" presStyleCnt="0"/>
      <dgm:spPr/>
    </dgm:pt>
    <dgm:pt modelId="{721B3729-4CA7-4BF4-8D04-5613D5E6AD9A}" type="pres">
      <dgm:prSet presAssocID="{E9A78D9E-6D4D-42AE-81CB-9E61167B99E7}" presName="child" presStyleLbl="bgAccFollowNode1" presStyleIdx="4" presStyleCnt="8" custScaleY="35512"/>
      <dgm:spPr/>
    </dgm:pt>
    <dgm:pt modelId="{78B7EF28-C440-4EA6-A1EC-6D80634CD0F3}" type="pres">
      <dgm:prSet presAssocID="{E9A78D9E-6D4D-42AE-81CB-9E61167B99E7}" presName="childTx" presStyleLbl="bgAccFollowNode1" presStyleIdx="4" presStyleCnt="8">
        <dgm:presLayoutVars>
          <dgm:bulletEnabled val="1"/>
        </dgm:presLayoutVars>
      </dgm:prSet>
      <dgm:spPr/>
    </dgm:pt>
    <dgm:pt modelId="{932FD701-BE39-455E-B976-2184E1A881B1}" type="pres">
      <dgm:prSet presAssocID="{EC82FC26-8474-4D20-B06D-816FE8A93770}" presName="negSpace" presStyleCnt="0"/>
      <dgm:spPr/>
    </dgm:pt>
    <dgm:pt modelId="{9EDDC622-731C-4333-97DB-1244097BFFDC}" type="pres">
      <dgm:prSet presAssocID="{EC82FC26-8474-4D20-B06D-816FE8A93770}" presName="circle" presStyleLbl="node1" presStyleIdx="0" presStyleCnt="2" custScaleX="130357" custScaleY="84541" custLinFactNeighborX="3943" custLinFactNeighborY="-18761"/>
      <dgm:spPr/>
    </dgm:pt>
    <dgm:pt modelId="{63F0F38D-A681-4929-90F8-137E7D1CB6BA}" type="pres">
      <dgm:prSet presAssocID="{FAFFADFA-61B7-4D85-9738-F4FBDDD57B98}" presName="transSpace" presStyleCnt="0"/>
      <dgm:spPr/>
    </dgm:pt>
    <dgm:pt modelId="{FF73AA74-2C72-4312-AAA8-114332C7959B}" type="pres">
      <dgm:prSet presAssocID="{31D66ABD-DC27-4BD9-9964-0893610411AE}" presName="posSpace" presStyleCnt="0"/>
      <dgm:spPr/>
    </dgm:pt>
    <dgm:pt modelId="{EFF9966D-02C6-45AA-9CCC-076D29D7F391}" type="pres">
      <dgm:prSet presAssocID="{31D66ABD-DC27-4BD9-9964-0893610411AE}" presName="vertFlow" presStyleCnt="0"/>
      <dgm:spPr/>
    </dgm:pt>
    <dgm:pt modelId="{DE8C8C4C-E4AC-4C16-A7A5-A7EEC82C5F1E}" type="pres">
      <dgm:prSet presAssocID="{31D66ABD-DC27-4BD9-9964-0893610411AE}" presName="topSpace" presStyleCnt="0"/>
      <dgm:spPr/>
    </dgm:pt>
    <dgm:pt modelId="{9FB20350-697E-4FDF-83AD-AC9D1B94A421}" type="pres">
      <dgm:prSet presAssocID="{31D66ABD-DC27-4BD9-9964-0893610411AE}" presName="firstComp" presStyleCnt="0"/>
      <dgm:spPr/>
    </dgm:pt>
    <dgm:pt modelId="{CFA0BED3-417C-40C5-B009-EE15E55234BA}" type="pres">
      <dgm:prSet presAssocID="{31D66ABD-DC27-4BD9-9964-0893610411AE}" presName="firstChild" presStyleLbl="bgAccFollowNode1" presStyleIdx="5" presStyleCnt="8" custScaleY="46593" custLinFactNeighborX="169" custLinFactNeighborY="7136"/>
      <dgm:spPr/>
    </dgm:pt>
    <dgm:pt modelId="{56822FC8-4414-4C23-A713-F16C5C291A33}" type="pres">
      <dgm:prSet presAssocID="{31D66ABD-DC27-4BD9-9964-0893610411AE}" presName="firstChildTx" presStyleLbl="bgAccFollowNode1" presStyleIdx="5" presStyleCnt="8">
        <dgm:presLayoutVars>
          <dgm:bulletEnabled val="1"/>
        </dgm:presLayoutVars>
      </dgm:prSet>
      <dgm:spPr/>
    </dgm:pt>
    <dgm:pt modelId="{4A986680-2A36-4CCF-8456-922ADDE1BBDF}" type="pres">
      <dgm:prSet presAssocID="{1522931E-BE65-482F-981B-84F2768AF001}" presName="comp" presStyleCnt="0"/>
      <dgm:spPr/>
    </dgm:pt>
    <dgm:pt modelId="{20ED3521-5466-443E-81A0-3DAA39451F10}" type="pres">
      <dgm:prSet presAssocID="{1522931E-BE65-482F-981B-84F2768AF001}" presName="child" presStyleLbl="bgAccFollowNode1" presStyleIdx="6" presStyleCnt="8" custScaleY="58937" custLinFactNeighborX="29" custLinFactNeighborY="8491"/>
      <dgm:spPr/>
    </dgm:pt>
    <dgm:pt modelId="{1FDB6679-5D06-4CB6-AE0D-C7ABF2284B7F}" type="pres">
      <dgm:prSet presAssocID="{1522931E-BE65-482F-981B-84F2768AF001}" presName="childTx" presStyleLbl="bgAccFollowNode1" presStyleIdx="6" presStyleCnt="8">
        <dgm:presLayoutVars>
          <dgm:bulletEnabled val="1"/>
        </dgm:presLayoutVars>
      </dgm:prSet>
      <dgm:spPr/>
    </dgm:pt>
    <dgm:pt modelId="{1D6BC870-5EAC-4ECC-9D6A-C13DCEFB4DB8}" type="pres">
      <dgm:prSet presAssocID="{61F0C7DD-BC52-4685-A7ED-2AC796E7681C}" presName="comp" presStyleCnt="0"/>
      <dgm:spPr/>
    </dgm:pt>
    <dgm:pt modelId="{C851BAA0-087F-4E49-854B-46CD0FCFF071}" type="pres">
      <dgm:prSet presAssocID="{61F0C7DD-BC52-4685-A7ED-2AC796E7681C}" presName="child" presStyleLbl="bgAccFollowNode1" presStyleIdx="7" presStyleCnt="8" custScaleX="109076" custScaleY="44949" custLinFactNeighborX="2442" custLinFactNeighborY="7829"/>
      <dgm:spPr/>
    </dgm:pt>
    <dgm:pt modelId="{E72E35C9-4EF6-4C8C-A0E5-1CFD8F24332E}" type="pres">
      <dgm:prSet presAssocID="{61F0C7DD-BC52-4685-A7ED-2AC796E7681C}" presName="childTx" presStyleLbl="bgAccFollowNode1" presStyleIdx="7" presStyleCnt="8">
        <dgm:presLayoutVars>
          <dgm:bulletEnabled val="1"/>
        </dgm:presLayoutVars>
      </dgm:prSet>
      <dgm:spPr/>
    </dgm:pt>
    <dgm:pt modelId="{AC0BB6DF-C113-481A-A67A-5759BF511144}" type="pres">
      <dgm:prSet presAssocID="{31D66ABD-DC27-4BD9-9964-0893610411AE}" presName="negSpace" presStyleCnt="0"/>
      <dgm:spPr/>
    </dgm:pt>
    <dgm:pt modelId="{DB222F3E-7BE4-4500-B8B4-D650EBA86FF6}" type="pres">
      <dgm:prSet presAssocID="{31D66ABD-DC27-4BD9-9964-0893610411AE}" presName="circle" presStyleLbl="node1" presStyleIdx="1" presStyleCnt="2" custScaleX="140767" custScaleY="93643" custLinFactNeighborX="-8911" custLinFactNeighborY="-24817"/>
      <dgm:spPr/>
    </dgm:pt>
  </dgm:ptLst>
  <dgm:cxnLst>
    <dgm:cxn modelId="{58325421-E586-48F1-8EDF-A2579D2D05C5}" type="presOf" srcId="{C95CB908-0305-4F9A-A26E-C46F301C9862}" destId="{7BBA5BFC-B730-46A9-87A5-C3AB4BE46EF8}" srcOrd="0" destOrd="0" presId="urn:microsoft.com/office/officeart/2005/8/layout/hList9"/>
    <dgm:cxn modelId="{4DD6F129-F371-46B3-AF55-852DADC3CD9E}" srcId="{2C56F13D-AA54-4354-8993-E9C48899E3BC}" destId="{EC82FC26-8474-4D20-B06D-816FE8A93770}" srcOrd="0" destOrd="0" parTransId="{52AD8967-A5E5-4294-A7CA-C83AB2773A90}" sibTransId="{FAFFADFA-61B7-4D85-9738-F4FBDDD57B98}"/>
    <dgm:cxn modelId="{A214CC2D-6AB8-4768-9DFF-82DC3C67E5E8}" type="presOf" srcId="{E9A78D9E-6D4D-42AE-81CB-9E61167B99E7}" destId="{721B3729-4CA7-4BF4-8D04-5613D5E6AD9A}" srcOrd="0" destOrd="0" presId="urn:microsoft.com/office/officeart/2005/8/layout/hList9"/>
    <dgm:cxn modelId="{3743C12E-E6DC-448A-8EB9-D32CD12F852C}" srcId="{2C56F13D-AA54-4354-8993-E9C48899E3BC}" destId="{31D66ABD-DC27-4BD9-9964-0893610411AE}" srcOrd="1" destOrd="0" parTransId="{D3457552-864E-48C0-9EFB-FFDB9C55620E}" sibTransId="{B41724D5-DB34-418D-ABA6-BDA64614FE84}"/>
    <dgm:cxn modelId="{50ED552F-0E38-4867-B682-FFBFD120F68C}" type="presOf" srcId="{61F0C7DD-BC52-4685-A7ED-2AC796E7681C}" destId="{E72E35C9-4EF6-4C8C-A0E5-1CFD8F24332E}" srcOrd="1" destOrd="0" presId="urn:microsoft.com/office/officeart/2005/8/layout/hList9"/>
    <dgm:cxn modelId="{F83F4531-A881-45D1-9151-2E24211BCEA6}" srcId="{31D66ABD-DC27-4BD9-9964-0893610411AE}" destId="{61F0C7DD-BC52-4685-A7ED-2AC796E7681C}" srcOrd="2" destOrd="0" parTransId="{794BAA54-7FA8-4743-82CF-95C41193D9F9}" sibTransId="{E67C251B-C8B7-4EAB-B479-8BFA1EA52F58}"/>
    <dgm:cxn modelId="{DE976E64-7B40-4DDE-B6F1-2FC93BD41C2D}" srcId="{EC82FC26-8474-4D20-B06D-816FE8A93770}" destId="{C93B8AAE-C22A-487F-A93A-367F2C0984B1}" srcOrd="0" destOrd="0" parTransId="{3C591594-EEA0-41A3-B8EF-7A7CE0B313DB}" sibTransId="{321D7AC3-4E1F-47B0-9B67-A1A3BCC0462A}"/>
    <dgm:cxn modelId="{D4480A4A-034E-43CE-A7DB-8F819A6AB647}" type="presOf" srcId="{B2A7394C-26B6-4B8F-92AE-673EC1B4A807}" destId="{885C40EC-8B81-45FE-A6D7-2F4920163C68}" srcOrd="1" destOrd="0" presId="urn:microsoft.com/office/officeart/2005/8/layout/hList9"/>
    <dgm:cxn modelId="{9CD41172-C4AB-477C-BEDB-E79722E89D0D}" srcId="{EC82FC26-8474-4D20-B06D-816FE8A93770}" destId="{B2A7394C-26B6-4B8F-92AE-673EC1B4A807}" srcOrd="1" destOrd="0" parTransId="{A287F8FB-CE98-40B8-8104-695E4EC8209C}" sibTransId="{AAB9A107-4CBC-4EE2-8DE7-A277995BC1AF}"/>
    <dgm:cxn modelId="{E1E32072-FDDB-4F2D-A3E4-FBC4483002A0}" type="presOf" srcId="{1522931E-BE65-482F-981B-84F2768AF001}" destId="{1FDB6679-5D06-4CB6-AE0D-C7ABF2284B7F}" srcOrd="1" destOrd="0" presId="urn:microsoft.com/office/officeart/2005/8/layout/hList9"/>
    <dgm:cxn modelId="{7A8FC078-F7BC-4435-874D-3B23D5047082}" type="presOf" srcId="{C93B8AAE-C22A-487F-A93A-367F2C0984B1}" destId="{55D0002C-BF69-44A3-BDC1-F48EF673D7A8}" srcOrd="0" destOrd="0" presId="urn:microsoft.com/office/officeart/2005/8/layout/hList9"/>
    <dgm:cxn modelId="{B0637A7B-F4B7-4EE9-AA35-76DCFAE8BAC5}" type="presOf" srcId="{EC82FC26-8474-4D20-B06D-816FE8A93770}" destId="{9EDDC622-731C-4333-97DB-1244097BFFDC}" srcOrd="0" destOrd="0" presId="urn:microsoft.com/office/officeart/2005/8/layout/hList9"/>
    <dgm:cxn modelId="{3D604A88-4537-427A-AD42-F6D9648F2A1B}" type="presOf" srcId="{31D66ABD-DC27-4BD9-9964-0893610411AE}" destId="{DB222F3E-7BE4-4500-B8B4-D650EBA86FF6}" srcOrd="0" destOrd="0" presId="urn:microsoft.com/office/officeart/2005/8/layout/hList9"/>
    <dgm:cxn modelId="{12C61089-E340-483D-95CE-14CFBC3FDBE9}" srcId="{31D66ABD-DC27-4BD9-9964-0893610411AE}" destId="{1522931E-BE65-482F-981B-84F2768AF001}" srcOrd="1" destOrd="0" parTransId="{159F72A7-A35A-4DE0-B5F6-51329152D4B5}" sibTransId="{D7EA2F0A-A8D8-4D6B-A434-CA063C574084}"/>
    <dgm:cxn modelId="{21E1FA92-2B5C-4AC8-89D5-238EF5C61B3F}" type="presOf" srcId="{4D70D23D-9F92-408E-AFE7-C9703C32255A}" destId="{E11B6D57-8AA7-4361-9D6B-95FE1E36504F}" srcOrd="0" destOrd="0" presId="urn:microsoft.com/office/officeart/2005/8/layout/hList9"/>
    <dgm:cxn modelId="{35E08394-25C5-4B43-93E4-A4A158E60DB0}" type="presOf" srcId="{61F0C7DD-BC52-4685-A7ED-2AC796E7681C}" destId="{C851BAA0-087F-4E49-854B-46CD0FCFF071}" srcOrd="0" destOrd="0" presId="urn:microsoft.com/office/officeart/2005/8/layout/hList9"/>
    <dgm:cxn modelId="{E229D29A-E374-46A9-B764-826323DB66DB}" type="presOf" srcId="{B2A7394C-26B6-4B8F-92AE-673EC1B4A807}" destId="{1A772878-4F15-4612-9C11-6AC2DE6CC3F7}" srcOrd="0" destOrd="0" presId="urn:microsoft.com/office/officeart/2005/8/layout/hList9"/>
    <dgm:cxn modelId="{3F42909C-73B2-4D2D-B8C2-BD5B27114988}" type="presOf" srcId="{4D70D23D-9F92-408E-AFE7-C9703C32255A}" destId="{F61359BA-2844-4494-8F6D-AFB315CE29D7}" srcOrd="1" destOrd="0" presId="urn:microsoft.com/office/officeart/2005/8/layout/hList9"/>
    <dgm:cxn modelId="{8874E4A9-575D-4F56-84A0-29F240318D53}" type="presOf" srcId="{1522931E-BE65-482F-981B-84F2768AF001}" destId="{20ED3521-5466-443E-81A0-3DAA39451F10}" srcOrd="0" destOrd="0" presId="urn:microsoft.com/office/officeart/2005/8/layout/hList9"/>
    <dgm:cxn modelId="{D5A2B7B3-2BA4-4B89-9D73-FF849DABB45E}" srcId="{EC82FC26-8474-4D20-B06D-816FE8A93770}" destId="{C95CB908-0305-4F9A-A26E-C46F301C9862}" srcOrd="2" destOrd="0" parTransId="{D4BFCADF-8F5D-473E-BA3B-470E75B7FA03}" sibTransId="{A7013B0F-7532-45B7-81E4-CEE4EFECCE69}"/>
    <dgm:cxn modelId="{7BC157B8-9834-4352-B120-252B0272DA01}" type="presOf" srcId="{E9A78D9E-6D4D-42AE-81CB-9E61167B99E7}" destId="{78B7EF28-C440-4EA6-A1EC-6D80634CD0F3}" srcOrd="1" destOrd="0" presId="urn:microsoft.com/office/officeart/2005/8/layout/hList9"/>
    <dgm:cxn modelId="{1B01C5BD-A866-4A83-872F-41DB06500C32}" type="presOf" srcId="{C93B8AAE-C22A-487F-A93A-367F2C0984B1}" destId="{87511A2B-99B3-4F19-A8EA-35DBD9B1B506}" srcOrd="1" destOrd="0" presId="urn:microsoft.com/office/officeart/2005/8/layout/hList9"/>
    <dgm:cxn modelId="{B25D51CB-D348-4195-8363-18C9376AAE92}" type="presOf" srcId="{C374E107-33B0-486D-A929-8D8B83415CB4}" destId="{56822FC8-4414-4C23-A713-F16C5C291A33}" srcOrd="1" destOrd="0" presId="urn:microsoft.com/office/officeart/2005/8/layout/hList9"/>
    <dgm:cxn modelId="{89E5C6CF-AFC5-40C2-A080-092CC1764703}" type="presOf" srcId="{C95CB908-0305-4F9A-A26E-C46F301C9862}" destId="{AF18BF0B-5AD8-40A4-B34E-8C9755A099D6}" srcOrd="1" destOrd="0" presId="urn:microsoft.com/office/officeart/2005/8/layout/hList9"/>
    <dgm:cxn modelId="{9FCBDBD4-F866-49A7-BCE9-3E7B444FC439}" srcId="{EC82FC26-8474-4D20-B06D-816FE8A93770}" destId="{E9A78D9E-6D4D-42AE-81CB-9E61167B99E7}" srcOrd="4" destOrd="0" parTransId="{610EBE4A-47A5-4A7F-AEE1-6D5E42C5733C}" sibTransId="{B875F668-3FED-4EF2-99EA-5F6FA4062CFD}"/>
    <dgm:cxn modelId="{1508ACDB-7BB8-47F6-95D8-01ACE538917C}" type="presOf" srcId="{2C56F13D-AA54-4354-8993-E9C48899E3BC}" destId="{63EE2A7E-14D8-4E25-9556-FEF68F2C8230}" srcOrd="0" destOrd="0" presId="urn:microsoft.com/office/officeart/2005/8/layout/hList9"/>
    <dgm:cxn modelId="{A2BB05E9-EC37-48EA-B9CA-BF03F73E221F}" srcId="{EC82FC26-8474-4D20-B06D-816FE8A93770}" destId="{4D70D23D-9F92-408E-AFE7-C9703C32255A}" srcOrd="3" destOrd="0" parTransId="{BB08A27A-301E-4EFE-97FA-CA1ACC9384AC}" sibTransId="{BABEEC5C-B7CF-496D-AE79-D72923B02AEE}"/>
    <dgm:cxn modelId="{3C282FEC-29C0-4F93-B143-89ACBE380DF9}" type="presOf" srcId="{C374E107-33B0-486D-A929-8D8B83415CB4}" destId="{CFA0BED3-417C-40C5-B009-EE15E55234BA}" srcOrd="0" destOrd="0" presId="urn:microsoft.com/office/officeart/2005/8/layout/hList9"/>
    <dgm:cxn modelId="{65F900F0-4BC3-4595-94E0-CFDA41D95451}" srcId="{31D66ABD-DC27-4BD9-9964-0893610411AE}" destId="{C374E107-33B0-486D-A929-8D8B83415CB4}" srcOrd="0" destOrd="0" parTransId="{46D6C967-8FFA-4C78-A3D8-8888BB7970C8}" sibTransId="{1B4FD092-7B38-440D-9FBC-6E08B017CA2B}"/>
    <dgm:cxn modelId="{7F49AB99-BF62-45F0-9156-D7F9726AA9AB}" type="presParOf" srcId="{63EE2A7E-14D8-4E25-9556-FEF68F2C8230}" destId="{301D417E-76F9-44AB-9562-32336323DEF7}" srcOrd="0" destOrd="0" presId="urn:microsoft.com/office/officeart/2005/8/layout/hList9"/>
    <dgm:cxn modelId="{C912AD7F-7369-473C-AB00-CE46F4239946}" type="presParOf" srcId="{63EE2A7E-14D8-4E25-9556-FEF68F2C8230}" destId="{26FC9714-63C1-419C-ABFF-4CD1F90FF6F6}" srcOrd="1" destOrd="0" presId="urn:microsoft.com/office/officeart/2005/8/layout/hList9"/>
    <dgm:cxn modelId="{4CBBA6BE-E9CE-4A37-88E6-B047153E28B3}" type="presParOf" srcId="{26FC9714-63C1-419C-ABFF-4CD1F90FF6F6}" destId="{2579B4A3-269A-4D99-B86B-EF966BE9DB6A}" srcOrd="0" destOrd="0" presId="urn:microsoft.com/office/officeart/2005/8/layout/hList9"/>
    <dgm:cxn modelId="{5CEB5438-526F-4B15-85AA-119D4A9FBEEF}" type="presParOf" srcId="{26FC9714-63C1-419C-ABFF-4CD1F90FF6F6}" destId="{8DBDFBAE-2DD2-4761-B0CD-05149515739F}" srcOrd="1" destOrd="0" presId="urn:microsoft.com/office/officeart/2005/8/layout/hList9"/>
    <dgm:cxn modelId="{232E283C-9CAB-4BA1-9A73-128249C73850}" type="presParOf" srcId="{8DBDFBAE-2DD2-4761-B0CD-05149515739F}" destId="{55D0002C-BF69-44A3-BDC1-F48EF673D7A8}" srcOrd="0" destOrd="0" presId="urn:microsoft.com/office/officeart/2005/8/layout/hList9"/>
    <dgm:cxn modelId="{7485BC80-5349-417D-A28B-67936BF309AA}" type="presParOf" srcId="{8DBDFBAE-2DD2-4761-B0CD-05149515739F}" destId="{87511A2B-99B3-4F19-A8EA-35DBD9B1B506}" srcOrd="1" destOrd="0" presId="urn:microsoft.com/office/officeart/2005/8/layout/hList9"/>
    <dgm:cxn modelId="{6C505AF0-3B00-459B-A6FD-65F39AF85B65}" type="presParOf" srcId="{26FC9714-63C1-419C-ABFF-4CD1F90FF6F6}" destId="{8B579351-2063-4A0C-9E56-31E13A8FD405}" srcOrd="2" destOrd="0" presId="urn:microsoft.com/office/officeart/2005/8/layout/hList9"/>
    <dgm:cxn modelId="{03F10A29-9BA3-451B-A5C9-D899916977FD}" type="presParOf" srcId="{8B579351-2063-4A0C-9E56-31E13A8FD405}" destId="{1A772878-4F15-4612-9C11-6AC2DE6CC3F7}" srcOrd="0" destOrd="0" presId="urn:microsoft.com/office/officeart/2005/8/layout/hList9"/>
    <dgm:cxn modelId="{A39A5F8A-179E-47F4-896E-B0831ED256E4}" type="presParOf" srcId="{8B579351-2063-4A0C-9E56-31E13A8FD405}" destId="{885C40EC-8B81-45FE-A6D7-2F4920163C68}" srcOrd="1" destOrd="0" presId="urn:microsoft.com/office/officeart/2005/8/layout/hList9"/>
    <dgm:cxn modelId="{63E1F04A-FA41-46D1-8D20-05E16A79F6E6}" type="presParOf" srcId="{26FC9714-63C1-419C-ABFF-4CD1F90FF6F6}" destId="{3BA3B0D8-4439-4D37-9B1F-B7A54CF7DFE6}" srcOrd="3" destOrd="0" presId="urn:microsoft.com/office/officeart/2005/8/layout/hList9"/>
    <dgm:cxn modelId="{84274982-E0FD-43AC-BBF6-616D1E47397E}" type="presParOf" srcId="{3BA3B0D8-4439-4D37-9B1F-B7A54CF7DFE6}" destId="{7BBA5BFC-B730-46A9-87A5-C3AB4BE46EF8}" srcOrd="0" destOrd="0" presId="urn:microsoft.com/office/officeart/2005/8/layout/hList9"/>
    <dgm:cxn modelId="{7B0A6068-6B73-48D9-8EBD-1D1A10068042}" type="presParOf" srcId="{3BA3B0D8-4439-4D37-9B1F-B7A54CF7DFE6}" destId="{AF18BF0B-5AD8-40A4-B34E-8C9755A099D6}" srcOrd="1" destOrd="0" presId="urn:microsoft.com/office/officeart/2005/8/layout/hList9"/>
    <dgm:cxn modelId="{FD60CB60-E7CD-4ACA-9084-D841B97BCA25}" type="presParOf" srcId="{26FC9714-63C1-419C-ABFF-4CD1F90FF6F6}" destId="{ADF5C896-16A9-4D3F-8EB4-3449BC21BEA7}" srcOrd="4" destOrd="0" presId="urn:microsoft.com/office/officeart/2005/8/layout/hList9"/>
    <dgm:cxn modelId="{8177C1BA-7E56-4BE6-81BE-580D74C09665}" type="presParOf" srcId="{ADF5C896-16A9-4D3F-8EB4-3449BC21BEA7}" destId="{E11B6D57-8AA7-4361-9D6B-95FE1E36504F}" srcOrd="0" destOrd="0" presId="urn:microsoft.com/office/officeart/2005/8/layout/hList9"/>
    <dgm:cxn modelId="{0D899541-570D-49B5-8512-DA0EB0D787CE}" type="presParOf" srcId="{ADF5C896-16A9-4D3F-8EB4-3449BC21BEA7}" destId="{F61359BA-2844-4494-8F6D-AFB315CE29D7}" srcOrd="1" destOrd="0" presId="urn:microsoft.com/office/officeart/2005/8/layout/hList9"/>
    <dgm:cxn modelId="{76A0497C-394A-47D0-B5A5-93A4773F15FF}" type="presParOf" srcId="{26FC9714-63C1-419C-ABFF-4CD1F90FF6F6}" destId="{64BC4571-859B-47CE-A372-CD1DD8CB6A92}" srcOrd="5" destOrd="0" presId="urn:microsoft.com/office/officeart/2005/8/layout/hList9"/>
    <dgm:cxn modelId="{2F3A7C8E-A7B5-49B5-B6CE-FD54F156D061}" type="presParOf" srcId="{64BC4571-859B-47CE-A372-CD1DD8CB6A92}" destId="{721B3729-4CA7-4BF4-8D04-5613D5E6AD9A}" srcOrd="0" destOrd="0" presId="urn:microsoft.com/office/officeart/2005/8/layout/hList9"/>
    <dgm:cxn modelId="{F65DA0C0-BFA0-41E3-BCEB-0619B2230265}" type="presParOf" srcId="{64BC4571-859B-47CE-A372-CD1DD8CB6A92}" destId="{78B7EF28-C440-4EA6-A1EC-6D80634CD0F3}" srcOrd="1" destOrd="0" presId="urn:microsoft.com/office/officeart/2005/8/layout/hList9"/>
    <dgm:cxn modelId="{2DF38F9F-108C-4A41-9CEE-230A390BF054}" type="presParOf" srcId="{63EE2A7E-14D8-4E25-9556-FEF68F2C8230}" destId="{932FD701-BE39-455E-B976-2184E1A881B1}" srcOrd="2" destOrd="0" presId="urn:microsoft.com/office/officeart/2005/8/layout/hList9"/>
    <dgm:cxn modelId="{FE685908-7DC6-4C87-B5B0-F9AD059D3794}" type="presParOf" srcId="{63EE2A7E-14D8-4E25-9556-FEF68F2C8230}" destId="{9EDDC622-731C-4333-97DB-1244097BFFDC}" srcOrd="3" destOrd="0" presId="urn:microsoft.com/office/officeart/2005/8/layout/hList9"/>
    <dgm:cxn modelId="{17693C23-2B2F-4738-B9CA-7F48E3BF8C61}" type="presParOf" srcId="{63EE2A7E-14D8-4E25-9556-FEF68F2C8230}" destId="{63F0F38D-A681-4929-90F8-137E7D1CB6BA}" srcOrd="4" destOrd="0" presId="urn:microsoft.com/office/officeart/2005/8/layout/hList9"/>
    <dgm:cxn modelId="{F7EACAE7-577E-44CD-B5AB-33B139BA98E9}" type="presParOf" srcId="{63EE2A7E-14D8-4E25-9556-FEF68F2C8230}" destId="{FF73AA74-2C72-4312-AAA8-114332C7959B}" srcOrd="5" destOrd="0" presId="urn:microsoft.com/office/officeart/2005/8/layout/hList9"/>
    <dgm:cxn modelId="{2B3366EB-BEEE-4256-9D5D-0E76A754E87F}" type="presParOf" srcId="{63EE2A7E-14D8-4E25-9556-FEF68F2C8230}" destId="{EFF9966D-02C6-45AA-9CCC-076D29D7F391}" srcOrd="6" destOrd="0" presId="urn:microsoft.com/office/officeart/2005/8/layout/hList9"/>
    <dgm:cxn modelId="{0C5EA9F7-BC33-453E-8D00-B342FB9F591B}" type="presParOf" srcId="{EFF9966D-02C6-45AA-9CCC-076D29D7F391}" destId="{DE8C8C4C-E4AC-4C16-A7A5-A7EEC82C5F1E}" srcOrd="0" destOrd="0" presId="urn:microsoft.com/office/officeart/2005/8/layout/hList9"/>
    <dgm:cxn modelId="{7A331CD4-24B3-4EFE-85C0-1EA7FED0C4A3}" type="presParOf" srcId="{EFF9966D-02C6-45AA-9CCC-076D29D7F391}" destId="{9FB20350-697E-4FDF-83AD-AC9D1B94A421}" srcOrd="1" destOrd="0" presId="urn:microsoft.com/office/officeart/2005/8/layout/hList9"/>
    <dgm:cxn modelId="{3111B94B-0447-436A-BA7E-1A79C221E4F1}" type="presParOf" srcId="{9FB20350-697E-4FDF-83AD-AC9D1B94A421}" destId="{CFA0BED3-417C-40C5-B009-EE15E55234BA}" srcOrd="0" destOrd="0" presId="urn:microsoft.com/office/officeart/2005/8/layout/hList9"/>
    <dgm:cxn modelId="{865EDB0E-F073-4C35-A45A-43636F11D08C}" type="presParOf" srcId="{9FB20350-697E-4FDF-83AD-AC9D1B94A421}" destId="{56822FC8-4414-4C23-A713-F16C5C291A33}" srcOrd="1" destOrd="0" presId="urn:microsoft.com/office/officeart/2005/8/layout/hList9"/>
    <dgm:cxn modelId="{FFC8DCE3-5A15-4C10-AE81-E20F12C25B99}" type="presParOf" srcId="{EFF9966D-02C6-45AA-9CCC-076D29D7F391}" destId="{4A986680-2A36-4CCF-8456-922ADDE1BBDF}" srcOrd="2" destOrd="0" presId="urn:microsoft.com/office/officeart/2005/8/layout/hList9"/>
    <dgm:cxn modelId="{0D6CC802-EAC0-4F0A-B9A4-D135E4A40D4A}" type="presParOf" srcId="{4A986680-2A36-4CCF-8456-922ADDE1BBDF}" destId="{20ED3521-5466-443E-81A0-3DAA39451F10}" srcOrd="0" destOrd="0" presId="urn:microsoft.com/office/officeart/2005/8/layout/hList9"/>
    <dgm:cxn modelId="{099F2ACE-9D2D-47D1-85EE-4DDEBD1E53CF}" type="presParOf" srcId="{4A986680-2A36-4CCF-8456-922ADDE1BBDF}" destId="{1FDB6679-5D06-4CB6-AE0D-C7ABF2284B7F}" srcOrd="1" destOrd="0" presId="urn:microsoft.com/office/officeart/2005/8/layout/hList9"/>
    <dgm:cxn modelId="{6BA5448E-855B-4F12-8C58-224EA6AD518B}" type="presParOf" srcId="{EFF9966D-02C6-45AA-9CCC-076D29D7F391}" destId="{1D6BC870-5EAC-4ECC-9D6A-C13DCEFB4DB8}" srcOrd="3" destOrd="0" presId="urn:microsoft.com/office/officeart/2005/8/layout/hList9"/>
    <dgm:cxn modelId="{6C2FBE18-3472-4496-87E1-F445A5F09FC4}" type="presParOf" srcId="{1D6BC870-5EAC-4ECC-9D6A-C13DCEFB4DB8}" destId="{C851BAA0-087F-4E49-854B-46CD0FCFF071}" srcOrd="0" destOrd="0" presId="urn:microsoft.com/office/officeart/2005/8/layout/hList9"/>
    <dgm:cxn modelId="{E8E110AF-EC10-4C82-946C-F62ECC19A1C5}" type="presParOf" srcId="{1D6BC870-5EAC-4ECC-9D6A-C13DCEFB4DB8}" destId="{E72E35C9-4EF6-4C8C-A0E5-1CFD8F24332E}" srcOrd="1" destOrd="0" presId="urn:microsoft.com/office/officeart/2005/8/layout/hList9"/>
    <dgm:cxn modelId="{4EE550E8-4857-47E0-BB8C-179BCD7A5D00}" type="presParOf" srcId="{63EE2A7E-14D8-4E25-9556-FEF68F2C8230}" destId="{AC0BB6DF-C113-481A-A67A-5759BF511144}" srcOrd="7" destOrd="0" presId="urn:microsoft.com/office/officeart/2005/8/layout/hList9"/>
    <dgm:cxn modelId="{AAAA849F-C2CB-4C44-A86C-E38D8C80B8AB}" type="presParOf" srcId="{63EE2A7E-14D8-4E25-9556-FEF68F2C8230}" destId="{DB222F3E-7BE4-4500-B8B4-D650EBA86FF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2F262-3367-4191-8890-513EF0C9EC06}">
      <dsp:nvSpPr>
        <dsp:cNvPr id="0" name=""/>
        <dsp:cNvSpPr/>
      </dsp:nvSpPr>
      <dsp:spPr>
        <a:xfrm>
          <a:off x="3259197" y="1863551"/>
          <a:ext cx="1109420" cy="168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318"/>
              </a:lnTo>
              <a:lnTo>
                <a:pt x="1109420" y="102318"/>
              </a:lnTo>
              <a:lnTo>
                <a:pt x="1109420" y="1687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8A48B-8DEC-4F52-9E8E-728AD9ED5901}">
      <dsp:nvSpPr>
        <dsp:cNvPr id="0" name=""/>
        <dsp:cNvSpPr/>
      </dsp:nvSpPr>
      <dsp:spPr>
        <a:xfrm>
          <a:off x="3039635" y="1863551"/>
          <a:ext cx="219562" cy="168754"/>
        </a:xfrm>
        <a:custGeom>
          <a:avLst/>
          <a:gdLst/>
          <a:ahLst/>
          <a:cxnLst/>
          <a:rect l="0" t="0" r="0" b="0"/>
          <a:pathLst>
            <a:path>
              <a:moveTo>
                <a:pt x="219562" y="0"/>
              </a:moveTo>
              <a:lnTo>
                <a:pt x="219562" y="102318"/>
              </a:lnTo>
              <a:lnTo>
                <a:pt x="0" y="102318"/>
              </a:lnTo>
              <a:lnTo>
                <a:pt x="0" y="16875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97B1E1-5195-442F-8852-72E15FCF25BF}">
      <dsp:nvSpPr>
        <dsp:cNvPr id="0" name=""/>
        <dsp:cNvSpPr/>
      </dsp:nvSpPr>
      <dsp:spPr>
        <a:xfrm>
          <a:off x="2089799" y="994230"/>
          <a:ext cx="1169397" cy="444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693"/>
              </a:lnTo>
              <a:lnTo>
                <a:pt x="1169397" y="377693"/>
              </a:lnTo>
              <a:lnTo>
                <a:pt x="1169397" y="4441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E2A5C9-A21C-4B32-9201-9BF5811081B0}">
      <dsp:nvSpPr>
        <dsp:cNvPr id="0" name=""/>
        <dsp:cNvSpPr/>
      </dsp:nvSpPr>
      <dsp:spPr>
        <a:xfrm>
          <a:off x="517213" y="1860371"/>
          <a:ext cx="844325" cy="197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328"/>
              </a:lnTo>
              <a:lnTo>
                <a:pt x="844325" y="131328"/>
              </a:lnTo>
              <a:lnTo>
                <a:pt x="844325" y="197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FC6508-ADA0-4924-BB17-1948B4E77679}">
      <dsp:nvSpPr>
        <dsp:cNvPr id="0" name=""/>
        <dsp:cNvSpPr/>
      </dsp:nvSpPr>
      <dsp:spPr>
        <a:xfrm>
          <a:off x="212595" y="1860371"/>
          <a:ext cx="304618" cy="197765"/>
        </a:xfrm>
        <a:custGeom>
          <a:avLst/>
          <a:gdLst/>
          <a:ahLst/>
          <a:cxnLst/>
          <a:rect l="0" t="0" r="0" b="0"/>
          <a:pathLst>
            <a:path>
              <a:moveTo>
                <a:pt x="304618" y="0"/>
              </a:moveTo>
              <a:lnTo>
                <a:pt x="304618" y="131328"/>
              </a:lnTo>
              <a:lnTo>
                <a:pt x="0" y="131328"/>
              </a:lnTo>
              <a:lnTo>
                <a:pt x="0" y="1977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82E9E-CBB4-46CE-8AD1-D755DA42FE26}">
      <dsp:nvSpPr>
        <dsp:cNvPr id="0" name=""/>
        <dsp:cNvSpPr/>
      </dsp:nvSpPr>
      <dsp:spPr>
        <a:xfrm>
          <a:off x="517213" y="994230"/>
          <a:ext cx="1572585" cy="440949"/>
        </a:xfrm>
        <a:custGeom>
          <a:avLst/>
          <a:gdLst/>
          <a:ahLst/>
          <a:cxnLst/>
          <a:rect l="0" t="0" r="0" b="0"/>
          <a:pathLst>
            <a:path>
              <a:moveTo>
                <a:pt x="1572585" y="0"/>
              </a:moveTo>
              <a:lnTo>
                <a:pt x="1572585" y="374513"/>
              </a:lnTo>
              <a:lnTo>
                <a:pt x="0" y="374513"/>
              </a:lnTo>
              <a:lnTo>
                <a:pt x="0" y="4409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CB0AE-F573-4E43-9C4C-AE5D0CF2D507}">
      <dsp:nvSpPr>
        <dsp:cNvPr id="0" name=""/>
        <dsp:cNvSpPr/>
      </dsp:nvSpPr>
      <dsp:spPr>
        <a:xfrm>
          <a:off x="1652071" y="225296"/>
          <a:ext cx="875457" cy="76893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5A646C6-2621-4A42-86F4-96A31E5263A8}">
      <dsp:nvSpPr>
        <dsp:cNvPr id="0" name=""/>
        <dsp:cNvSpPr/>
      </dsp:nvSpPr>
      <dsp:spPr>
        <a:xfrm>
          <a:off x="2520446" y="360039"/>
          <a:ext cx="1735012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20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20446" y="360039"/>
        <a:ext cx="1735012" cy="425191"/>
      </dsp:txXfrm>
    </dsp:sp>
    <dsp:sp modelId="{855743DA-91FB-41E9-9BCE-8BA6EC17B5AD}">
      <dsp:nvSpPr>
        <dsp:cNvPr id="0" name=""/>
        <dsp:cNvSpPr/>
      </dsp:nvSpPr>
      <dsp:spPr>
        <a:xfrm>
          <a:off x="304618" y="1435179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7EFAC4-6A24-4361-BD9F-5D2D5F452B04}">
      <dsp:nvSpPr>
        <dsp:cNvPr id="0" name=""/>
        <dsp:cNvSpPr/>
      </dsp:nvSpPr>
      <dsp:spPr>
        <a:xfrm>
          <a:off x="715057" y="1487410"/>
          <a:ext cx="1452216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Физическая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16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5057" y="1487410"/>
        <a:ext cx="1452216" cy="425191"/>
      </dsp:txXfrm>
    </dsp:sp>
    <dsp:sp modelId="{F1079999-3F77-497B-BBF3-DE0B325B7D90}">
      <dsp:nvSpPr>
        <dsp:cNvPr id="0" name=""/>
        <dsp:cNvSpPr/>
      </dsp:nvSpPr>
      <dsp:spPr>
        <a:xfrm>
          <a:off x="0" y="2058136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9000" r="-3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A76363-8E73-49E1-8B06-4F0343FBE4AB}">
      <dsp:nvSpPr>
        <dsp:cNvPr id="0" name=""/>
        <dsp:cNvSpPr/>
      </dsp:nvSpPr>
      <dsp:spPr>
        <a:xfrm>
          <a:off x="0" y="2410178"/>
          <a:ext cx="1110732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метеорология</a:t>
          </a:r>
          <a:endParaRPr lang="en-US" sz="11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10178"/>
        <a:ext cx="1110732" cy="425191"/>
      </dsp:txXfrm>
    </dsp:sp>
    <dsp:sp modelId="{04BCC815-EA21-4FC8-BD64-97E3937EE67B}">
      <dsp:nvSpPr>
        <dsp:cNvPr id="0" name=""/>
        <dsp:cNvSpPr/>
      </dsp:nvSpPr>
      <dsp:spPr>
        <a:xfrm>
          <a:off x="1148943" y="2058136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46EF69-C6CE-461F-87BA-479289059F9A}">
      <dsp:nvSpPr>
        <dsp:cNvPr id="0" name=""/>
        <dsp:cNvSpPr/>
      </dsp:nvSpPr>
      <dsp:spPr>
        <a:xfrm>
          <a:off x="1146879" y="2416824"/>
          <a:ext cx="1138655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землеведение</a:t>
          </a:r>
          <a:endParaRPr lang="en-US" sz="11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6879" y="2416824"/>
        <a:ext cx="1138655" cy="425191"/>
      </dsp:txXfrm>
    </dsp:sp>
    <dsp:sp modelId="{50F95853-395D-441F-8578-27820768C006}">
      <dsp:nvSpPr>
        <dsp:cNvPr id="0" name=""/>
        <dsp:cNvSpPr/>
      </dsp:nvSpPr>
      <dsp:spPr>
        <a:xfrm>
          <a:off x="3046601" y="1438360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E0351C-5AF1-4876-AB36-7BB7A15ED370}">
      <dsp:nvSpPr>
        <dsp:cNvPr id="0" name=""/>
        <dsp:cNvSpPr/>
      </dsp:nvSpPr>
      <dsp:spPr>
        <a:xfrm>
          <a:off x="3501042" y="1332147"/>
          <a:ext cx="1704691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Социально-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экономическая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география</a:t>
          </a:r>
          <a:endParaRPr lang="en-US" sz="14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01042" y="1332147"/>
        <a:ext cx="1704691" cy="425191"/>
      </dsp:txXfrm>
    </dsp:sp>
    <dsp:sp modelId="{A54FFA08-2104-4AFF-93C0-30CD47F82CF2}">
      <dsp:nvSpPr>
        <dsp:cNvPr id="0" name=""/>
        <dsp:cNvSpPr/>
      </dsp:nvSpPr>
      <dsp:spPr>
        <a:xfrm>
          <a:off x="2827039" y="2032306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5FBAAA-8530-4AED-9E48-8D4370B4F1F5}">
      <dsp:nvSpPr>
        <dsp:cNvPr id="0" name=""/>
        <dsp:cNvSpPr/>
      </dsp:nvSpPr>
      <dsp:spPr>
        <a:xfrm>
          <a:off x="2717417" y="2405850"/>
          <a:ext cx="957198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демография</a:t>
          </a:r>
          <a:endParaRPr lang="en-US" sz="1100" b="1" kern="1200" dirty="0">
            <a:solidFill>
              <a:srgbClr val="8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7417" y="2405850"/>
        <a:ext cx="957198" cy="425191"/>
      </dsp:txXfrm>
    </dsp:sp>
    <dsp:sp modelId="{A35DEF32-7911-4EA9-AFB3-EDDA702BAF89}">
      <dsp:nvSpPr>
        <dsp:cNvPr id="0" name=""/>
        <dsp:cNvSpPr/>
      </dsp:nvSpPr>
      <dsp:spPr>
        <a:xfrm>
          <a:off x="4156022" y="2032306"/>
          <a:ext cx="425191" cy="425191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DB7778-4985-429F-91FF-729DD4CE2C1E}">
      <dsp:nvSpPr>
        <dsp:cNvPr id="0" name=""/>
        <dsp:cNvSpPr/>
      </dsp:nvSpPr>
      <dsp:spPr>
        <a:xfrm>
          <a:off x="4581213" y="2031243"/>
          <a:ext cx="637787" cy="42519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rgbClr val="800000"/>
            </a:solidFill>
          </a:endParaRPr>
        </a:p>
      </dsp:txBody>
      <dsp:txXfrm>
        <a:off x="4581213" y="2031243"/>
        <a:ext cx="637787" cy="4251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0002C-BF69-44A3-BDC1-F48EF673D7A8}">
      <dsp:nvSpPr>
        <dsp:cNvPr id="0" name=""/>
        <dsp:cNvSpPr/>
      </dsp:nvSpPr>
      <dsp:spPr>
        <a:xfrm>
          <a:off x="758279" y="859303"/>
          <a:ext cx="1574105" cy="420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воздух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0136" y="859303"/>
        <a:ext cx="1322248" cy="420202"/>
      </dsp:txXfrm>
    </dsp:sp>
    <dsp:sp modelId="{1A772878-4F15-4612-9C11-6AC2DE6CC3F7}">
      <dsp:nvSpPr>
        <dsp:cNvPr id="0" name=""/>
        <dsp:cNvSpPr/>
      </dsp:nvSpPr>
      <dsp:spPr>
        <a:xfrm>
          <a:off x="764150" y="1233665"/>
          <a:ext cx="1574105" cy="3493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почва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007" y="1233665"/>
        <a:ext cx="1322248" cy="349395"/>
      </dsp:txXfrm>
    </dsp:sp>
    <dsp:sp modelId="{7BBA5BFC-B730-46A9-87A5-C3AB4BE46EF8}">
      <dsp:nvSpPr>
        <dsp:cNvPr id="0" name=""/>
        <dsp:cNvSpPr/>
      </dsp:nvSpPr>
      <dsp:spPr>
        <a:xfrm>
          <a:off x="764150" y="1583060"/>
          <a:ext cx="1574105" cy="2802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вода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007" y="1583060"/>
        <a:ext cx="1322248" cy="280236"/>
      </dsp:txXfrm>
    </dsp:sp>
    <dsp:sp modelId="{E11B6D57-8AA7-4361-9D6B-95FE1E36504F}">
      <dsp:nvSpPr>
        <dsp:cNvPr id="0" name=""/>
        <dsp:cNvSpPr/>
      </dsp:nvSpPr>
      <dsp:spPr>
        <a:xfrm>
          <a:off x="764150" y="1863297"/>
          <a:ext cx="1574105" cy="4897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полезные ископаемые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007" y="1863297"/>
        <a:ext cx="1322248" cy="489791"/>
      </dsp:txXfrm>
    </dsp:sp>
    <dsp:sp modelId="{721B3729-4CA7-4BF4-8D04-5613D5E6AD9A}">
      <dsp:nvSpPr>
        <dsp:cNvPr id="0" name=""/>
        <dsp:cNvSpPr/>
      </dsp:nvSpPr>
      <dsp:spPr>
        <a:xfrm>
          <a:off x="764150" y="2353088"/>
          <a:ext cx="1574105" cy="372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тепло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007" y="2353088"/>
        <a:ext cx="1322248" cy="372850"/>
      </dsp:txXfrm>
    </dsp:sp>
    <dsp:sp modelId="{9EDDC622-731C-4333-97DB-1244097BFFDC}">
      <dsp:nvSpPr>
        <dsp:cNvPr id="0" name=""/>
        <dsp:cNvSpPr/>
      </dsp:nvSpPr>
      <dsp:spPr>
        <a:xfrm>
          <a:off x="-13305" y="196823"/>
          <a:ext cx="1367970" cy="887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Компоненты не живой природы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030" y="326747"/>
        <a:ext cx="967300" cy="627328"/>
      </dsp:txXfrm>
    </dsp:sp>
    <dsp:sp modelId="{CFA0BED3-417C-40C5-B009-EE15E55234BA}">
      <dsp:nvSpPr>
        <dsp:cNvPr id="0" name=""/>
        <dsp:cNvSpPr/>
      </dsp:nvSpPr>
      <dsp:spPr>
        <a:xfrm>
          <a:off x="3786686" y="888386"/>
          <a:ext cx="1716971" cy="489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растения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1402" y="888386"/>
        <a:ext cx="1442255" cy="489193"/>
      </dsp:txXfrm>
    </dsp:sp>
    <dsp:sp modelId="{20ED3521-5466-443E-81A0-3DAA39451F10}">
      <dsp:nvSpPr>
        <dsp:cNvPr id="0" name=""/>
        <dsp:cNvSpPr/>
      </dsp:nvSpPr>
      <dsp:spPr>
        <a:xfrm>
          <a:off x="3784640" y="1391805"/>
          <a:ext cx="1716971" cy="6187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животные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59356" y="1391805"/>
        <a:ext cx="1442255" cy="618796"/>
      </dsp:txXfrm>
    </dsp:sp>
    <dsp:sp modelId="{C851BAA0-087F-4E49-854B-46CD0FCFF071}">
      <dsp:nvSpPr>
        <dsp:cNvPr id="0" name=""/>
        <dsp:cNvSpPr/>
      </dsp:nvSpPr>
      <dsp:spPr>
        <a:xfrm>
          <a:off x="3706226" y="2003651"/>
          <a:ext cx="1872803" cy="4719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микроорганизмы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5875" y="2003651"/>
        <a:ext cx="1573154" cy="471932"/>
      </dsp:txXfrm>
    </dsp:sp>
    <dsp:sp modelId="{DB222F3E-7BE4-4500-B8B4-D650EBA86FF6}">
      <dsp:nvSpPr>
        <dsp:cNvPr id="0" name=""/>
        <dsp:cNvSpPr/>
      </dsp:nvSpPr>
      <dsp:spPr>
        <a:xfrm>
          <a:off x="2950323" y="133271"/>
          <a:ext cx="1477213" cy="9826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latin typeface="Arial" panose="020B0604020202020204" pitchFamily="34" charset="0"/>
              <a:cs typeface="Arial" panose="020B0604020202020204" pitchFamily="34" charset="0"/>
            </a:rPr>
            <a:t>Компоненты живой природы</a:t>
          </a:r>
          <a:endParaRPr lang="en-US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66656" y="277183"/>
        <a:ext cx="1044547" cy="694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55161" y="1273708"/>
            <a:ext cx="1572330" cy="1502813"/>
          </a:xfrm>
        </p:spPr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19486" y="1275695"/>
            <a:ext cx="2880320" cy="1912041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12681">
              <a:lnSpc>
                <a:spcPts val="2791"/>
              </a:lnSpc>
            </a:pPr>
            <a:r>
              <a:rPr lang="ru-RU" sz="2446" b="1" dirty="0">
                <a:solidFill>
                  <a:srgbClr val="001C54"/>
                </a:solidFill>
                <a:latin typeface="Arial"/>
                <a:cs typeface="Arial"/>
              </a:rPr>
              <a:t>Что изучает география?</a:t>
            </a:r>
            <a:endParaRPr sz="2446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32335">
              <a:lnSpc>
                <a:spcPts val="2027"/>
              </a:lnSpc>
              <a:spcBef>
                <a:spcPts val="1228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Учитель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</a:p>
          <a:p>
            <a:pPr marL="32335">
              <a:lnSpc>
                <a:spcPts val="1961"/>
              </a:lnSpc>
            </a:pPr>
            <a:r>
              <a:rPr lang="ru-RU" sz="1747" spc="5" dirty="0" err="1">
                <a:solidFill>
                  <a:srgbClr val="002060"/>
                </a:solidFill>
                <a:latin typeface="Arial"/>
                <a:cs typeface="Arial"/>
              </a:rPr>
              <a:t>Боранбаева</a:t>
            </a:r>
            <a:r>
              <a:rPr lang="ru-RU" sz="1747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747" spc="5" dirty="0" err="1">
                <a:solidFill>
                  <a:srgbClr val="002060"/>
                </a:solidFill>
                <a:latin typeface="Arial"/>
                <a:cs typeface="Arial"/>
              </a:rPr>
              <a:t>Саодат</a:t>
            </a:r>
            <a:r>
              <a:rPr lang="ru-RU" sz="1747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747" spc="5" dirty="0" err="1">
                <a:solidFill>
                  <a:srgbClr val="002060"/>
                </a:solidFill>
                <a:latin typeface="Arial"/>
                <a:cs typeface="Arial"/>
              </a:rPr>
              <a:t>Хасановна</a:t>
            </a:r>
            <a:endParaRPr sz="1747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69245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38130" y="2231715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3B30F5-131C-46B1-AE8C-BBE65F5AB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97" y="1289144"/>
            <a:ext cx="1872208" cy="17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A508C8F-EC6B-4B49-B941-183EC508DB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4218307"/>
              </p:ext>
            </p:extLst>
          </p:nvPr>
        </p:nvGraphicFramePr>
        <p:xfrm>
          <a:off x="359445" y="176412"/>
          <a:ext cx="5220580" cy="3027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ED8E760-F2AD-48FA-86D4-945CDD7FD053}"/>
              </a:ext>
            </a:extLst>
          </p:cNvPr>
          <p:cNvSpPr txBox="1"/>
          <p:nvPr/>
        </p:nvSpPr>
        <p:spPr>
          <a:xfrm>
            <a:off x="4238162" y="2628156"/>
            <a:ext cx="1341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страноведение</a:t>
            </a:r>
            <a:endParaRPr lang="en-US" sz="11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AF447-9B57-4281-8E58-DE67CA57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35869"/>
            <a:ext cx="5616623" cy="360040"/>
          </a:xfrm>
          <a:solidFill>
            <a:srgbClr val="027405"/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Предметом изучения физической географии является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8E3E4-EDD3-4794-BDC0-5F1DE704E106}"/>
              </a:ext>
            </a:extLst>
          </p:cNvPr>
          <p:cNvSpPr txBox="1"/>
          <p:nvPr/>
        </p:nvSpPr>
        <p:spPr>
          <a:xfrm>
            <a:off x="69465" y="413480"/>
            <a:ext cx="18381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Эта лента голубая,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Неспокойная такая,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Меж лесами вьётся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о берег бьётся.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Манит лента рыбака.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Что за лента? То....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1E273-7F9D-4DFD-89BA-E706328F6F87}"/>
              </a:ext>
            </a:extLst>
          </p:cNvPr>
          <p:cNvSpPr txBox="1"/>
          <p:nvPr/>
        </p:nvSpPr>
        <p:spPr>
          <a:xfrm>
            <a:off x="2663702" y="395909"/>
            <a:ext cx="21768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Ну, конечно, чудо это! –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Вот уже который век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Даже самым жарким летом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её вершине снег!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884AB-1ABE-4089-BFB4-FB2504FF8C81}"/>
              </a:ext>
            </a:extLst>
          </p:cNvPr>
          <p:cNvSpPr txBox="1"/>
          <p:nvPr/>
        </p:nvSpPr>
        <p:spPr>
          <a:xfrm>
            <a:off x="2755328" y="2395529"/>
            <a:ext cx="23042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 ней песков большие груды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Называются барханы,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по ним идут верблюды,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Растянувшись караваном.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CEF3E-0623-417D-BE1D-B1CCD00B7687}"/>
              </a:ext>
            </a:extLst>
          </p:cNvPr>
          <p:cNvSpPr txBox="1"/>
          <p:nvPr/>
        </p:nvSpPr>
        <p:spPr>
          <a:xfrm>
            <a:off x="16729" y="1655274"/>
            <a:ext cx="1667547" cy="148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То фиолетовый,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То голубой,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Он на опушке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Встречался с тобой.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Названье ему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Очень звонкое дали,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Но только звенеть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Он сумеет едва ли.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CBABC-F197-4650-B26C-472A78654CDF}"/>
              </a:ext>
            </a:extLst>
          </p:cNvPr>
          <p:cNvSpPr txBox="1"/>
          <p:nvPr/>
        </p:nvSpPr>
        <p:spPr>
          <a:xfrm>
            <a:off x="3995849" y="1486961"/>
            <a:ext cx="29510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Узнать его нам просто,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Узнать его легко: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Высокого он роста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 видит далеко.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BEF06F-2DB9-4D97-8BD6-C446A04BD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925" y="459838"/>
            <a:ext cx="1008111" cy="10564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91AC83-62A9-4705-8F4B-5E2ED4091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9" y="465027"/>
            <a:ext cx="1074003" cy="11167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A3D5FD-ADB6-4B40-B819-0C03B5CF9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12"/>
          <a:stretch/>
        </p:blipFill>
        <p:spPr>
          <a:xfrm>
            <a:off x="1498706" y="1655274"/>
            <a:ext cx="1237004" cy="14339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265A6E-A302-4F8B-A41F-106E2FD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949" y="2196108"/>
            <a:ext cx="863501" cy="10065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6223D4-4618-4150-A079-E76975B33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779" y="1165350"/>
            <a:ext cx="1237004" cy="11884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E62896-1B61-43DF-A08E-A1A86CEBFD19}"/>
              </a:ext>
            </a:extLst>
          </p:cNvPr>
          <p:cNvSpPr txBox="1"/>
          <p:nvPr/>
        </p:nvSpPr>
        <p:spPr>
          <a:xfrm>
            <a:off x="16729" y="-5424"/>
            <a:ext cx="57259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нашей планеты</a:t>
            </a:r>
            <a:endParaRPr lang="en-US" sz="24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42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86A9E-5018-4A3B-9800-4EBC28E1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06" y="0"/>
            <a:ext cx="4895533" cy="38626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Исследуя природные явления -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C4F05-6D9C-44B5-9D4E-A21235D1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7" y="397034"/>
            <a:ext cx="2268251" cy="1403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7698A-802C-425F-9BD0-ABC2D1935AA4}"/>
              </a:ext>
            </a:extLst>
          </p:cNvPr>
          <p:cNvSpPr txBox="1"/>
          <p:nvPr/>
        </p:nvSpPr>
        <p:spPr>
          <a:xfrm>
            <a:off x="-9886" y="1768066"/>
            <a:ext cx="277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Неровности земной поверхности</a:t>
            </a:r>
            <a:endParaRPr lang="en-US" sz="1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A3A2D-CAED-496D-A0B3-AA95AD012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9" r="11089"/>
          <a:stretch/>
        </p:blipFill>
        <p:spPr>
          <a:xfrm>
            <a:off x="3458256" y="397034"/>
            <a:ext cx="2180584" cy="1403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4B7BE-A78D-47E9-8641-228ABF04F109}"/>
              </a:ext>
            </a:extLst>
          </p:cNvPr>
          <p:cNvSpPr txBox="1"/>
          <p:nvPr/>
        </p:nvSpPr>
        <p:spPr>
          <a:xfrm flipH="1">
            <a:off x="3509306" y="1768066"/>
            <a:ext cx="2180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времен года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F39885-4454-46D0-A9FB-12A12883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7" y="386261"/>
            <a:ext cx="5544616" cy="2614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DB3D7D-D6A4-49CE-849C-E4FE8AAC939E}"/>
              </a:ext>
            </a:extLst>
          </p:cNvPr>
          <p:cNvSpPr txBox="1"/>
          <p:nvPr/>
        </p:nvSpPr>
        <p:spPr>
          <a:xfrm>
            <a:off x="649787" y="2932311"/>
            <a:ext cx="445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Разнообразие растительного и животного мира</a:t>
            </a:r>
            <a:endParaRPr lang="en-US" sz="1400" b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D28FC-2FA6-4AE7-976C-C12BB18E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9" y="26252"/>
            <a:ext cx="5688632" cy="441664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проникает в тайны мироздания и открывает для себя законы природы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52158-33AE-49D0-8CF2-BA578F0E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" y="539924"/>
            <a:ext cx="2416864" cy="1695833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1E7A50-636E-4D77-B73B-54320962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892" y="539924"/>
            <a:ext cx="3023741" cy="1669491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B67C39-3ECD-4025-8A2A-9D5786275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9" y="2376128"/>
            <a:ext cx="2428272" cy="837708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B2AB9B-042E-4D2F-A345-C5B752267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892" y="2235757"/>
            <a:ext cx="1530507" cy="932413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11C341B-4C8B-4DBE-9DD1-3157C352D821}"/>
              </a:ext>
            </a:extLst>
          </p:cNvPr>
          <p:cNvCxnSpPr/>
          <p:nvPr/>
        </p:nvCxnSpPr>
        <p:spPr>
          <a:xfrm>
            <a:off x="2555689" y="539924"/>
            <a:ext cx="0" cy="2448272"/>
          </a:xfrm>
          <a:prstGeom prst="line">
            <a:avLst/>
          </a:prstGeom>
          <a:ln w="19050"/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194091-63F3-43C0-B03D-4C089625B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415" y="2235757"/>
            <a:ext cx="1401218" cy="932413"/>
          </a:xfrm>
          <a:prstGeom prst="rect">
            <a:avLst/>
          </a:prstGeom>
          <a:effectLst>
            <a:glow rad="101600">
              <a:srgbClr val="FFC000">
                <a:alpha val="60000"/>
              </a:srgbClr>
            </a:glow>
          </a:effec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39ACE82-6B6E-4E96-A638-2E52D5D816BA}"/>
              </a:ext>
            </a:extLst>
          </p:cNvPr>
          <p:cNvCxnSpPr/>
          <p:nvPr/>
        </p:nvCxnSpPr>
        <p:spPr>
          <a:xfrm>
            <a:off x="46817" y="2304120"/>
            <a:ext cx="2328852" cy="0"/>
          </a:xfrm>
          <a:prstGeom prst="line">
            <a:avLst/>
          </a:prstGeom>
          <a:ln w="19050"/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73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50436-1DB8-427E-9311-7BB85656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FD7F845-B0A3-40D6-BDD7-1F05E1B2E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026317"/>
              </p:ext>
            </p:extLst>
          </p:nvPr>
        </p:nvGraphicFramePr>
        <p:xfrm>
          <a:off x="148375" y="120447"/>
          <a:ext cx="5503658" cy="3119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93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DDC622-731C-4333-97DB-1244097B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9EDDC622-731C-4333-97DB-1244097BF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222F3E-7BE4-4500-B8B4-D650EBA86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DB222F3E-7BE4-4500-B8B4-D650EBA86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D0002C-BF69-44A3-BDC1-F48EF673D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5D0002C-BF69-44A3-BDC1-F48EF673D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772878-4F15-4612-9C11-6AC2DE6CC3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1A772878-4F15-4612-9C11-6AC2DE6CC3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BA5BFC-B730-46A9-87A5-C3AB4BE46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7BBA5BFC-B730-46A9-87A5-C3AB4BE46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1B6D57-8AA7-4361-9D6B-95FE1E3650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E11B6D57-8AA7-4361-9D6B-95FE1E3650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1B3729-4CA7-4BF4-8D04-5613D5E6A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721B3729-4CA7-4BF4-8D04-5613D5E6A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A0BED3-417C-40C5-B009-EE15E5523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CFA0BED3-417C-40C5-B009-EE15E5523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0ED3521-5466-443E-81A0-3DAA39451F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20ED3521-5466-443E-81A0-3DAA39451F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51BAA0-087F-4E49-854B-46CD0FCFF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C851BAA0-087F-4E49-854B-46CD0FCFF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29430-D3D2-4F18-A8AF-C9290EA8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39" y="43864"/>
            <a:ext cx="5544616" cy="501419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все больше и больше осознают необходимость бережного отношения к окружающей среде.</a:t>
            </a:r>
            <a:endParaRPr lang="en-US" sz="16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7A166-7435-480A-B453-7943E3E57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49" y="587543"/>
            <a:ext cx="1661923" cy="12190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42B2F2-B731-4247-BAE8-925207EB3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809" y="1850146"/>
            <a:ext cx="1674263" cy="128485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7181DD-A8A7-4D23-8E27-8490FB7B645B}"/>
              </a:ext>
            </a:extLst>
          </p:cNvPr>
          <p:cNvSpPr txBox="1"/>
          <p:nvPr/>
        </p:nvSpPr>
        <p:spPr>
          <a:xfrm>
            <a:off x="3971292" y="603151"/>
            <a:ext cx="1710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Разумное использование природных ресурсов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86F85A-5C6F-465E-9FC0-585A38B97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0" y="587543"/>
            <a:ext cx="2025589" cy="2591041"/>
          </a:xfrm>
          <a:prstGeom prst="rect">
            <a:avLst/>
          </a:prstGeom>
        </p:spPr>
      </p:pic>
      <p:sp>
        <p:nvSpPr>
          <p:cNvPr id="9" name="Свиток: горизонтальный 8">
            <a:extLst>
              <a:ext uri="{FF2B5EF4-FFF2-40B4-BE49-F238E27FC236}">
                <a16:creationId xmlns:a16="http://schemas.microsoft.com/office/drawing/2014/main" id="{D6BDA5D7-3504-4BF4-A0B1-68F26CAB01DF}"/>
              </a:ext>
            </a:extLst>
          </p:cNvPr>
          <p:cNvSpPr/>
          <p:nvPr/>
        </p:nvSpPr>
        <p:spPr>
          <a:xfrm>
            <a:off x="3931481" y="1876645"/>
            <a:ext cx="1827970" cy="1033272"/>
          </a:xfrm>
          <a:prstGeom prst="horizontalScroll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 географические знания</a:t>
            </a:r>
            <a:endParaRPr lang="en-US" sz="13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00CBDC00-F072-40F9-82F5-47739BC1BC9E}"/>
              </a:ext>
            </a:extLst>
          </p:cNvPr>
          <p:cNvSpPr/>
          <p:nvPr/>
        </p:nvSpPr>
        <p:spPr>
          <a:xfrm>
            <a:off x="4727090" y="1557258"/>
            <a:ext cx="484632" cy="354113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6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481C8-FEF8-42DB-9C4B-F939EBCC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7" y="2772172"/>
            <a:ext cx="5580619" cy="386260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география объясняет причины разнообразия природы местностей</a:t>
            </a:r>
            <a:endParaRPr lang="en-US" sz="16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268DEF-0E58-449C-B9F7-2977A3E0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9" y="81656"/>
            <a:ext cx="2840813" cy="2664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F257F-A78F-4FEF-8435-67180B391C6C}"/>
              </a:ext>
            </a:extLst>
          </p:cNvPr>
          <p:cNvSpPr txBox="1"/>
          <p:nvPr/>
        </p:nvSpPr>
        <p:spPr>
          <a:xfrm>
            <a:off x="3084049" y="136463"/>
            <a:ext cx="2588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</a:p>
          <a:p>
            <a:pPr algn="ctr"/>
            <a:r>
              <a:rPr lang="ru-RU" sz="3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экваторе зимой и летом жарко?</a:t>
            </a:r>
            <a:endParaRPr lang="en-US" sz="32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ABB6E5-3406-4021-9570-AC2E8E716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843" y="65708"/>
            <a:ext cx="2588787" cy="268010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4294B8-5258-4E81-9B32-F6938E54F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8" y="65708"/>
            <a:ext cx="2844315" cy="2680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99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8A4EC-56A7-410C-A0C9-35726037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учит Начальный курс физической географии?</a:t>
            </a:r>
            <a:endParaRPr lang="en-US" sz="16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861CE0-57A6-4838-974B-C18A4A4E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96" y="422128"/>
            <a:ext cx="3058381" cy="2710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B502F-0200-4CF7-BEAB-8FE87BD8B1DE}"/>
              </a:ext>
            </a:extLst>
          </p:cNvPr>
          <p:cNvSpPr txBox="1"/>
          <p:nvPr/>
        </p:nvSpPr>
        <p:spPr>
          <a:xfrm>
            <a:off x="11534" y="896769"/>
            <a:ext cx="2554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i="1" dirty="0">
                <a:solidFill>
                  <a:srgbClr val="6F0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закономерности </a:t>
            </a:r>
          </a:p>
          <a:p>
            <a:pPr algn="ctr"/>
            <a:r>
              <a:rPr lang="ru-RU" sz="2100" b="1" i="1" dirty="0">
                <a:solidFill>
                  <a:srgbClr val="6F0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 земной поверхности</a:t>
            </a:r>
            <a:endParaRPr lang="en-US" sz="2100" b="1" i="1" dirty="0">
              <a:solidFill>
                <a:srgbClr val="6F0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B3485-8D1B-4A37-A6F9-55F43BC8E2B5}"/>
              </a:ext>
            </a:extLst>
          </p:cNvPr>
          <p:cNvSpPr txBox="1"/>
          <p:nvPr/>
        </p:nvSpPr>
        <p:spPr>
          <a:xfrm>
            <a:off x="64872" y="41131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F02A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 узнаете:</a:t>
            </a:r>
            <a:endParaRPr lang="en-US" sz="1600" b="1" dirty="0">
              <a:solidFill>
                <a:srgbClr val="1F02A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8A4EC-56A7-410C-A0C9-35726037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учит Начальный курс физической географии?</a:t>
            </a:r>
            <a:endParaRPr lang="en-US" sz="16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B3485-8D1B-4A37-A6F9-55F43BC8E2B5}"/>
              </a:ext>
            </a:extLst>
          </p:cNvPr>
          <p:cNvSpPr txBox="1"/>
          <p:nvPr/>
        </p:nvSpPr>
        <p:spPr>
          <a:xfrm>
            <a:off x="64872" y="958324"/>
            <a:ext cx="2670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1F02A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Познакомитесь </a:t>
            </a:r>
          </a:p>
          <a:p>
            <a:pPr algn="ctr"/>
            <a:r>
              <a:rPr lang="ru-RU" sz="1800" b="1" dirty="0">
                <a:solidFill>
                  <a:srgbClr val="1F02A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 простейшими методами наблюдения</a:t>
            </a:r>
          </a:p>
          <a:p>
            <a:pPr algn="ctr"/>
            <a:r>
              <a:rPr lang="ru-RU" sz="1800" b="1" dirty="0">
                <a:solidFill>
                  <a:srgbClr val="1F02AE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 природными явлениями</a:t>
            </a:r>
            <a:endParaRPr lang="en-US" sz="1800" b="1" dirty="0">
              <a:solidFill>
                <a:srgbClr val="1F02AE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1C4883-85FD-4C26-8DAF-F0E59CCE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29" y="430171"/>
            <a:ext cx="2490817" cy="1418724"/>
          </a:xfrm>
          <a:prstGeom prst="round2Diag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42695C-1E45-4F0C-B371-040B9510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54" y="809577"/>
            <a:ext cx="2490817" cy="1513125"/>
          </a:xfrm>
          <a:prstGeom prst="round2Diag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10F7C7-0DA9-4115-BB64-DC04E7DE4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598" y="1240392"/>
            <a:ext cx="2360290" cy="1569525"/>
          </a:xfrm>
          <a:prstGeom prst="round2Diag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193E4E-9B78-4B3A-8E41-AE2D8563E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669" y="1620043"/>
            <a:ext cx="2323386" cy="152548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5587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8A4EC-56A7-410C-A0C9-35726037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"/>
            <a:ext cx="5759450" cy="386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учит Начальный курс физической географии?</a:t>
            </a:r>
            <a:endParaRPr lang="en-US" sz="16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88756-F0C1-4BDB-BDC1-1C349A12001E}"/>
              </a:ext>
            </a:extLst>
          </p:cNvPr>
          <p:cNvSpPr txBox="1"/>
          <p:nvPr/>
        </p:nvSpPr>
        <p:spPr>
          <a:xfrm>
            <a:off x="173031" y="710229"/>
            <a:ext cx="2700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 планах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картах изображаются участки земной поверхности  </a:t>
            </a:r>
            <a:endParaRPr 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8BF695-87F6-4573-9A9E-ADC0F3576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" t="2948" r="3572" b="8599"/>
          <a:stretch/>
        </p:blipFill>
        <p:spPr>
          <a:xfrm>
            <a:off x="3062429" y="1936415"/>
            <a:ext cx="2517596" cy="11237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686A88-0026-48FB-A89C-9D442C87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745" y="424684"/>
            <a:ext cx="2448272" cy="14113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9" y="-20971"/>
            <a:ext cx="5770969" cy="386260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Понятие о географии и её отраслей.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499304-198B-4F02-9088-A501F08C5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8" y="553271"/>
            <a:ext cx="2438361" cy="213354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754E0C-CB17-4B12-95CC-98C43309D87F}"/>
              </a:ext>
            </a:extLst>
          </p:cNvPr>
          <p:cNvSpPr txBox="1"/>
          <p:nvPr/>
        </p:nvSpPr>
        <p:spPr>
          <a:xfrm>
            <a:off x="-11519" y="2648741"/>
            <a:ext cx="5557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– очень древняя наука. 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научных трудов древнегреческого ученого 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Эратосфена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известен под названием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«География» 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8A4EC-56A7-410C-A0C9-35726037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"/>
            <a:ext cx="5759450" cy="3862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Чему учит Начальный курс физической географии?</a:t>
            </a:r>
            <a:endParaRPr lang="en-US" sz="16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4A1B1-F04D-4C4A-8409-02AEFF0A2842}"/>
              </a:ext>
            </a:extLst>
          </p:cNvPr>
          <p:cNvSpPr txBox="1"/>
          <p:nvPr/>
        </p:nvSpPr>
        <p:spPr>
          <a:xfrm>
            <a:off x="143421" y="719944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пользоваться планом и картами</a:t>
            </a:r>
            <a:endParaRPr lang="en-US" sz="28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2E48D8-E15A-43CE-85C0-92D13763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66" y="503921"/>
            <a:ext cx="280831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27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40739-FC32-4582-BF42-0E7056D3F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6F0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«Да»  или «Нет»</a:t>
            </a:r>
            <a:endParaRPr lang="en-US" sz="2400" b="1" dirty="0">
              <a:solidFill>
                <a:srgbClr val="6F0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EA1D6-96EB-4F13-81C2-5C9E40CD6767}"/>
              </a:ext>
            </a:extLst>
          </p:cNvPr>
          <p:cNvSpPr txBox="1"/>
          <p:nvPr/>
        </p:nvSpPr>
        <p:spPr>
          <a:xfrm>
            <a:off x="227247" y="518529"/>
            <a:ext cx="5328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– это наука, изучающая оболочку</a:t>
            </a:r>
          </a:p>
          <a:p>
            <a:r>
              <a:rPr lang="ru-RU" sz="18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нашей Земли и все, что с ней связано.</a:t>
            </a:r>
            <a:endParaRPr lang="en-US" sz="18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055B9-A5C1-4C93-9471-D67089A123E3}"/>
              </a:ext>
            </a:extLst>
          </p:cNvPr>
          <p:cNvSpPr txBox="1"/>
          <p:nvPr/>
        </p:nvSpPr>
        <p:spPr>
          <a:xfrm>
            <a:off x="238497" y="1057138"/>
            <a:ext cx="5473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Воздух, вода, почва, на которой произрастает зерно, хлопок, а также недра, из которых извлекают руду, нефть и многое другое являются природными ресурсами.</a:t>
            </a:r>
            <a:endParaRPr lang="en-US" sz="16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08702-A496-47C3-A8C3-86A62D0CE53A}"/>
              </a:ext>
            </a:extLst>
          </p:cNvPr>
          <p:cNvSpPr txBox="1"/>
          <p:nvPr/>
        </p:nvSpPr>
        <p:spPr>
          <a:xfrm>
            <a:off x="216668" y="2075229"/>
            <a:ext cx="5268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географической науке выделяют две взаимосвязанные и, в то же время, самостоятельные ветви – физическая и социально-экономическая география.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3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768892-73AB-4A20-A086-F7945B1D0D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700" r="22700"/>
          <a:stretch>
            <a:fillRect/>
          </a:stretch>
        </p:blipFill>
        <p:spPr>
          <a:xfrm>
            <a:off x="0" y="1"/>
            <a:ext cx="1441201" cy="13320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518047-371E-4B9B-83FA-82A4047111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927" r="24927"/>
          <a:stretch>
            <a:fillRect/>
          </a:stretch>
        </p:blipFill>
        <p:spPr>
          <a:xfrm>
            <a:off x="1440342" y="0"/>
            <a:ext cx="1447062" cy="13320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CB224C-4B50-4302-84F7-541837456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622" r="19622"/>
          <a:stretch>
            <a:fillRect/>
          </a:stretch>
        </p:blipFill>
        <p:spPr>
          <a:xfrm>
            <a:off x="2880685" y="1"/>
            <a:ext cx="1447062" cy="1332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6AD8D8-E444-4CAA-A803-6AB88B3188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1081" r="21081"/>
          <a:stretch>
            <a:fillRect/>
          </a:stretch>
        </p:blipFill>
        <p:spPr>
          <a:xfrm>
            <a:off x="4334338" y="2"/>
            <a:ext cx="1447062" cy="13320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06D91C-2458-4556-9225-BF88EC7EFF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2141" r="22141"/>
          <a:stretch>
            <a:fillRect/>
          </a:stretch>
        </p:blipFill>
        <p:spPr>
          <a:xfrm>
            <a:off x="-15359" y="1615725"/>
            <a:ext cx="1447062" cy="13320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3C6B36-5791-44E2-978F-581D246174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20338" r="20338"/>
          <a:stretch>
            <a:fillRect/>
          </a:stretch>
        </p:blipFill>
        <p:spPr>
          <a:xfrm>
            <a:off x="1440342" y="1615724"/>
            <a:ext cx="1447062" cy="13320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29311A-629B-481D-AEB2-0348968867A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l="24557" r="24557"/>
          <a:stretch>
            <a:fillRect/>
          </a:stretch>
        </p:blipFill>
        <p:spPr>
          <a:xfrm>
            <a:off x="2880685" y="1615724"/>
            <a:ext cx="1447062" cy="13320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3B8900-56C2-4251-A7D1-A4130C10CA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9"/>
          <a:srcRect l="23359" r="23359"/>
          <a:stretch>
            <a:fillRect/>
          </a:stretch>
        </p:blipFill>
        <p:spPr>
          <a:xfrm>
            <a:off x="4321027" y="1615724"/>
            <a:ext cx="1447062" cy="13320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168C51-E7EE-4EA3-8FBC-A733B87CD12F}"/>
              </a:ext>
            </a:extLst>
          </p:cNvPr>
          <p:cNvSpPr txBox="1"/>
          <p:nvPr/>
        </p:nvSpPr>
        <p:spPr>
          <a:xfrm>
            <a:off x="431453" y="1306590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1                                    2                                  3                                4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23E2B-4312-4D22-BA41-2FB0EB7B6BB3}"/>
              </a:ext>
            </a:extLst>
          </p:cNvPr>
          <p:cNvSpPr txBox="1"/>
          <p:nvPr/>
        </p:nvSpPr>
        <p:spPr>
          <a:xfrm>
            <a:off x="305439" y="2947736"/>
            <a:ext cx="536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5                                   6                                7                             8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45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768892-73AB-4A20-A086-F7945B1D0D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700" r="22700"/>
          <a:stretch>
            <a:fillRect/>
          </a:stretch>
        </p:blipFill>
        <p:spPr>
          <a:xfrm>
            <a:off x="5732" y="14990"/>
            <a:ext cx="1441201" cy="14970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6AD8D8-E444-4CAA-A803-6AB88B3188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081" r="21081"/>
          <a:stretch>
            <a:fillRect/>
          </a:stretch>
        </p:blipFill>
        <p:spPr>
          <a:xfrm>
            <a:off x="4337469" y="11033"/>
            <a:ext cx="1447062" cy="14966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06D91C-2458-4556-9225-BF88EC7EFF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2141" r="22141"/>
          <a:stretch>
            <a:fillRect/>
          </a:stretch>
        </p:blipFill>
        <p:spPr>
          <a:xfrm>
            <a:off x="1448575" y="15352"/>
            <a:ext cx="1447062" cy="14966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29311A-629B-481D-AEB2-0348968867A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557" r="24557"/>
          <a:stretch>
            <a:fillRect/>
          </a:stretch>
        </p:blipFill>
        <p:spPr>
          <a:xfrm>
            <a:off x="2887276" y="11032"/>
            <a:ext cx="1447062" cy="14966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3CD59-E360-4088-87E8-3819F228137E}"/>
              </a:ext>
            </a:extLst>
          </p:cNvPr>
          <p:cNvSpPr txBox="1"/>
          <p:nvPr/>
        </p:nvSpPr>
        <p:spPr>
          <a:xfrm>
            <a:off x="248032" y="1872072"/>
            <a:ext cx="5350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27405"/>
                </a:solidFill>
              </a:rPr>
              <a:t>1,4,5,7 – объекты изучения физической географии</a:t>
            </a:r>
            <a:endParaRPr lang="en-US" sz="1600" b="1" i="1" dirty="0">
              <a:solidFill>
                <a:srgbClr val="0274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42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518047-371E-4B9B-83FA-82A4047111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4927" r="24927"/>
          <a:stretch>
            <a:fillRect/>
          </a:stretch>
        </p:blipFill>
        <p:spPr>
          <a:xfrm>
            <a:off x="-6591" y="-1"/>
            <a:ext cx="1435657" cy="16157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BCB224C-4B50-4302-84F7-541837456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622" r="19622"/>
          <a:stretch>
            <a:fillRect/>
          </a:stretch>
        </p:blipFill>
        <p:spPr>
          <a:xfrm>
            <a:off x="1436982" y="-7886"/>
            <a:ext cx="1447062" cy="16157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3C6B36-5791-44E2-978F-581D246174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0338" r="20338"/>
          <a:stretch>
            <a:fillRect/>
          </a:stretch>
        </p:blipFill>
        <p:spPr>
          <a:xfrm>
            <a:off x="4355888" y="-7886"/>
            <a:ext cx="1403561" cy="16113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3B8900-56C2-4251-A7D1-A4130C10CA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23359" r="23359"/>
          <a:stretch>
            <a:fillRect/>
          </a:stretch>
        </p:blipFill>
        <p:spPr>
          <a:xfrm>
            <a:off x="2900910" y="-3532"/>
            <a:ext cx="1421557" cy="16113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123E2B-4312-4D22-BA41-2FB0EB7B6BB3}"/>
              </a:ext>
            </a:extLst>
          </p:cNvPr>
          <p:cNvSpPr txBox="1"/>
          <p:nvPr/>
        </p:nvSpPr>
        <p:spPr>
          <a:xfrm>
            <a:off x="173571" y="1800064"/>
            <a:ext cx="5364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62C9CD-E5C2-4F7C-8447-F97E4D04F44B}"/>
              </a:ext>
            </a:extLst>
          </p:cNvPr>
          <p:cNvSpPr txBox="1"/>
          <p:nvPr/>
        </p:nvSpPr>
        <p:spPr>
          <a:xfrm>
            <a:off x="323441" y="1776166"/>
            <a:ext cx="4968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1494B"/>
                </a:solidFill>
              </a:rPr>
              <a:t>2,3,6,7 объекты изучения социально- экономической географии</a:t>
            </a:r>
            <a:endParaRPr lang="en-US" sz="1800" b="1" dirty="0">
              <a:solidFill>
                <a:srgbClr val="0149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66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68" y="102274"/>
            <a:ext cx="5156715" cy="3150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 таблицу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572298"/>
              </p:ext>
            </p:extLst>
          </p:nvPr>
        </p:nvGraphicFramePr>
        <p:xfrm>
          <a:off x="71413" y="499217"/>
          <a:ext cx="5605991" cy="24834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75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0310">
                <a:tc>
                  <a:txBody>
                    <a:bodyPr/>
                    <a:lstStyle/>
                    <a:p>
                      <a:r>
                        <a:rPr lang="ru-RU" sz="1100" b="1" dirty="0"/>
                        <a:t>Ветви </a:t>
                      </a:r>
                    </a:p>
                    <a:p>
                      <a:r>
                        <a:rPr lang="ru-RU" sz="1100" b="1" dirty="0"/>
                        <a:t>географии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1000" b="1" dirty="0"/>
                        <a:t>Извержение</a:t>
                      </a:r>
                      <a:r>
                        <a:rPr lang="ru-RU" sz="1000" b="1" baseline="0" dirty="0"/>
                        <a:t> вулкана</a:t>
                      </a:r>
                      <a:endParaRPr lang="ru-RU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800" b="1" baseline="0" dirty="0"/>
                        <a:t>Строительство </a:t>
                      </a:r>
                    </a:p>
                    <a:p>
                      <a:r>
                        <a:rPr lang="ru-RU" sz="800" b="1" baseline="0" dirty="0"/>
                        <a:t>крупного </a:t>
                      </a:r>
                    </a:p>
                    <a:p>
                      <a:r>
                        <a:rPr lang="ru-RU" sz="800" b="1" baseline="0" dirty="0"/>
                        <a:t>предприятия</a:t>
                      </a:r>
                      <a:endParaRPr lang="ru-RU" sz="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Разработка</a:t>
                      </a:r>
                    </a:p>
                    <a:p>
                      <a:r>
                        <a:rPr lang="ru-RU" sz="900" b="1" dirty="0"/>
                        <a:t>месторождения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Загрязнение </a:t>
                      </a:r>
                    </a:p>
                    <a:p>
                      <a:r>
                        <a:rPr lang="ru-RU" sz="900" b="1" dirty="0"/>
                        <a:t>воды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Круговорот</a:t>
                      </a:r>
                    </a:p>
                    <a:p>
                      <a:r>
                        <a:rPr lang="ru-RU" sz="900" b="1" dirty="0"/>
                        <a:t>кислорода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33">
                <a:tc>
                  <a:txBody>
                    <a:bodyPr/>
                    <a:lstStyle/>
                    <a:p>
                      <a:r>
                        <a:rPr lang="ru-RU" sz="1100" b="1" dirty="0"/>
                        <a:t>Физическая география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0415">
                <a:tc>
                  <a:txBody>
                    <a:bodyPr/>
                    <a:lstStyle/>
                    <a:p>
                      <a:r>
                        <a:rPr lang="ru-RU" sz="1100" b="1" dirty="0"/>
                        <a:t>Социально-</a:t>
                      </a:r>
                      <a:r>
                        <a:rPr lang="ru-RU" sz="1100" b="1" dirty="0" err="1"/>
                        <a:t>экономичес</a:t>
                      </a:r>
                      <a:r>
                        <a:rPr lang="ru-RU" sz="1100" b="1" dirty="0"/>
                        <a:t>-кая география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3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68" y="102274"/>
            <a:ext cx="5156715" cy="3150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 таблицу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93080"/>
              </p:ext>
            </p:extLst>
          </p:nvPr>
        </p:nvGraphicFramePr>
        <p:xfrm>
          <a:off x="140550" y="706986"/>
          <a:ext cx="5547487" cy="228039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63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9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9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230">
                <a:tc>
                  <a:txBody>
                    <a:bodyPr/>
                    <a:lstStyle/>
                    <a:p>
                      <a:r>
                        <a:rPr lang="ru-RU" sz="1100" b="1" dirty="0"/>
                        <a:t>Ветви </a:t>
                      </a:r>
                    </a:p>
                    <a:p>
                      <a:r>
                        <a:rPr lang="ru-RU" sz="1100" b="1" dirty="0"/>
                        <a:t>географии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1000" b="1" dirty="0"/>
                        <a:t>Извержение</a:t>
                      </a:r>
                      <a:r>
                        <a:rPr lang="ru-RU" sz="1000" b="1" baseline="0" dirty="0"/>
                        <a:t> вулкана</a:t>
                      </a:r>
                      <a:endParaRPr lang="ru-RU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800" b="1" baseline="0" dirty="0"/>
                        <a:t>Строительство </a:t>
                      </a:r>
                    </a:p>
                    <a:p>
                      <a:r>
                        <a:rPr lang="ru-RU" sz="800" b="1" baseline="0" dirty="0"/>
                        <a:t>крупного </a:t>
                      </a:r>
                    </a:p>
                    <a:p>
                      <a:r>
                        <a:rPr lang="ru-RU" sz="800" b="1" baseline="0" dirty="0"/>
                        <a:t>предприятия</a:t>
                      </a:r>
                      <a:endParaRPr lang="ru-RU" sz="800" b="1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Разработка</a:t>
                      </a:r>
                    </a:p>
                    <a:p>
                      <a:r>
                        <a:rPr lang="ru-RU" sz="900" b="1" dirty="0"/>
                        <a:t>месторождения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Загрязнение </a:t>
                      </a:r>
                    </a:p>
                    <a:p>
                      <a:r>
                        <a:rPr lang="ru-RU" sz="900" b="1" dirty="0"/>
                        <a:t>воды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r>
                        <a:rPr lang="ru-RU" sz="900" b="1" dirty="0"/>
                        <a:t>Круговорот</a:t>
                      </a:r>
                    </a:p>
                    <a:p>
                      <a:r>
                        <a:rPr lang="ru-RU" sz="900" b="1" dirty="0"/>
                        <a:t>кислорода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173">
                <a:tc>
                  <a:txBody>
                    <a:bodyPr/>
                    <a:lstStyle/>
                    <a:p>
                      <a:r>
                        <a:rPr lang="ru-RU" sz="1100" b="1" dirty="0"/>
                        <a:t>Физическая география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989">
                <a:tc>
                  <a:txBody>
                    <a:bodyPr/>
                    <a:lstStyle/>
                    <a:p>
                      <a:r>
                        <a:rPr lang="ru-RU" sz="1100" b="1" dirty="0"/>
                        <a:t>Социально-</a:t>
                      </a:r>
                      <a:r>
                        <a:rPr lang="ru-RU" sz="1100" b="1" dirty="0" err="1"/>
                        <a:t>экономичес</a:t>
                      </a:r>
                      <a:r>
                        <a:rPr lang="ru-RU" sz="1100" b="1" dirty="0"/>
                        <a:t>-кая география</a:t>
                      </a: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  <a:endParaRPr lang="ru-RU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tc>
                  <a:txBody>
                    <a:bodyPr/>
                    <a:lstStyle/>
                    <a:p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306" marR="91306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68122" y="621387"/>
            <a:ext cx="2967438" cy="243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592979" y="2287079"/>
            <a:ext cx="989523" cy="276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98" b="1" dirty="0">
                <a:solidFill>
                  <a:srgbClr val="004C22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</p:txBody>
      </p:sp>
      <p:sp>
        <p:nvSpPr>
          <p:cNvPr id="6" name="TextBox 5"/>
          <p:cNvSpPr txBox="1"/>
          <p:nvPr/>
        </p:nvSpPr>
        <p:spPr>
          <a:xfrm rot="2678247">
            <a:off x="3053131" y="1483029"/>
            <a:ext cx="1016733" cy="261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98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Физическая</a:t>
            </a:r>
          </a:p>
        </p:txBody>
      </p:sp>
      <p:sp>
        <p:nvSpPr>
          <p:cNvPr id="7" name="TextBox 6"/>
          <p:cNvSpPr txBox="1"/>
          <p:nvPr/>
        </p:nvSpPr>
        <p:spPr>
          <a:xfrm rot="19911417">
            <a:off x="4206385" y="1329717"/>
            <a:ext cx="1202409" cy="41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48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</a:t>
            </a:r>
          </a:p>
          <a:p>
            <a:r>
              <a:rPr lang="ru-RU" sz="1048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экономическая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333" y="783075"/>
            <a:ext cx="21339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Погода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Добыча нефти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Почва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Пустыня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Выращивание хлопка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Айсберг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Родничок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Народы</a:t>
            </a:r>
          </a:p>
          <a:p>
            <a:endParaRPr lang="ru-RU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>
              <a:solidFill>
                <a:srgbClr val="000000"/>
              </a:solidFill>
            </a:endParaRPr>
          </a:p>
          <a:p>
            <a:endParaRPr lang="ru-RU" sz="1400" dirty="0">
              <a:solidFill>
                <a:srgbClr val="000000"/>
              </a:solidFill>
            </a:endParaRPr>
          </a:p>
          <a:p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4" name="Прямая соединительная линия 3"/>
          <p:cNvCxnSpPr>
            <a:endCxn id="6" idx="2"/>
          </p:cNvCxnSpPr>
          <p:nvPr/>
        </p:nvCxnSpPr>
        <p:spPr>
          <a:xfrm>
            <a:off x="2879725" y="1613643"/>
            <a:ext cx="590002" cy="92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3469727" y="1070670"/>
            <a:ext cx="91770" cy="321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endCxn id="6" idx="0"/>
          </p:cNvCxnSpPr>
          <p:nvPr/>
        </p:nvCxnSpPr>
        <p:spPr>
          <a:xfrm flipH="1">
            <a:off x="3653270" y="1231224"/>
            <a:ext cx="215602" cy="289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955813" y="1391780"/>
            <a:ext cx="304353" cy="128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7" idx="0"/>
          </p:cNvCxnSpPr>
          <p:nvPr/>
        </p:nvCxnSpPr>
        <p:spPr>
          <a:xfrm flipH="1">
            <a:off x="4709743" y="1070670"/>
            <a:ext cx="97846" cy="28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477576" y="1212456"/>
            <a:ext cx="76088" cy="243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4709743" y="1706583"/>
            <a:ext cx="376539" cy="132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898012" y="1163515"/>
            <a:ext cx="36093" cy="170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9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1650" y="170566"/>
            <a:ext cx="2806623" cy="21993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pc="15" dirty="0"/>
              <a:t> Задание: </a:t>
            </a:r>
            <a:endParaRPr spc="5" dirty="0"/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10138" y="683910"/>
            <a:ext cx="4108760" cy="1445813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Прочитать «Введение.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§ 1. Что изучает география?»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Ответить на вопросы стр.5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997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997" b="1" dirty="0">
                <a:solidFill>
                  <a:srgbClr val="00A650"/>
                </a:solidFill>
                <a:latin typeface="Arial"/>
                <a:cs typeface="Arial"/>
              </a:rPr>
              <a:t>Выполнить задание стр. 6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676352" y="2576227"/>
            <a:ext cx="2462086" cy="310059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363970" y="2181114"/>
            <a:ext cx="4138895" cy="266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32" dirty="0"/>
              <a:t>Написать  « Письмо самому себе»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AD8A8-E810-4234-991C-572BB9A3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45" y="34513"/>
            <a:ext cx="5220076" cy="38626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1C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«география»</a:t>
            </a:r>
            <a:endParaRPr lang="en-US" sz="3200" b="1" dirty="0">
              <a:solidFill>
                <a:srgbClr val="001C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AF971-74C3-4040-9075-1966E861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3" y="427782"/>
            <a:ext cx="1836204" cy="1692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390DED-9558-4A90-A0C3-799760DAF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19218"/>
          <a:stretch/>
        </p:blipFill>
        <p:spPr>
          <a:xfrm>
            <a:off x="3092668" y="785007"/>
            <a:ext cx="2430018" cy="1793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33E40-9B80-432A-AB0B-220768BD30FE}"/>
              </a:ext>
            </a:extLst>
          </p:cNvPr>
          <p:cNvSpPr txBox="1"/>
          <p:nvPr/>
        </p:nvSpPr>
        <p:spPr>
          <a:xfrm>
            <a:off x="12360" y="2126979"/>
            <a:ext cx="25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«ГЕО» </a:t>
            </a:r>
            <a:r>
              <a:rPr lang="ru-RU" sz="1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означает </a:t>
            </a:r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5BA35-66F1-4E44-A705-5DE45CB8D1D8}"/>
              </a:ext>
            </a:extLst>
          </p:cNvPr>
          <p:cNvSpPr txBox="1"/>
          <p:nvPr/>
        </p:nvSpPr>
        <p:spPr>
          <a:xfrm>
            <a:off x="2631746" y="440383"/>
            <a:ext cx="3127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«ГРАФО», </a:t>
            </a:r>
            <a:r>
              <a:rPr lang="ru-RU" sz="14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означает </a:t>
            </a:r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1C941-7977-48A0-B7E1-3849DED9D11A}"/>
              </a:ext>
            </a:extLst>
          </p:cNvPr>
          <p:cNvSpPr txBox="1"/>
          <p:nvPr/>
        </p:nvSpPr>
        <p:spPr>
          <a:xfrm>
            <a:off x="12360" y="2615798"/>
            <a:ext cx="5747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наука длительное время занималась описанием Земли</a:t>
            </a:r>
            <a:endParaRPr lang="en-US" sz="14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9" cy="38626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география занимается изучением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90AC5-8BC5-4471-BAAC-48F20441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533742"/>
            <a:ext cx="2073831" cy="1296144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E43838-BDE7-46A2-8AD7-E4FD1079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159" y="1022083"/>
            <a:ext cx="2125131" cy="1378015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EB4050-5A66-43DC-89DC-2A38E090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797" y="1790065"/>
            <a:ext cx="2109829" cy="1378015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106A0-7E2F-48C2-A9D8-459186CB4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4" y="1796889"/>
            <a:ext cx="2170170" cy="1450023"/>
          </a:xfrm>
          <a:prstGeom prst="ellipse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534D95-9F46-4D66-B673-184D245F2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797" y="386261"/>
            <a:ext cx="2177455" cy="1380326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7D6E63-E8EC-47C2-9A08-EF7A0CDED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534" y="950686"/>
            <a:ext cx="2177455" cy="1478636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F6824-ADB3-4172-8119-641FF3EBBAC8}"/>
              </a:ext>
            </a:extLst>
          </p:cNvPr>
          <p:cNvSpPr txBox="1"/>
          <p:nvPr/>
        </p:nvSpPr>
        <p:spPr>
          <a:xfrm>
            <a:off x="1223541" y="1967268"/>
            <a:ext cx="370023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</a:t>
            </a:r>
            <a:endParaRPr lang="en-US" sz="6000" b="1" dirty="0">
              <a:solidFill>
                <a:srgbClr val="0274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9" cy="38626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география занимается изучением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E231FD-2E34-44AA-9FB4-B46C58B7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24" y="539924"/>
            <a:ext cx="2079342" cy="20778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0D2C88-C339-4AE8-9865-FB4142A93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8" y="719944"/>
            <a:ext cx="2124715" cy="18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59748C-2FF0-43F0-8763-6870A2C60F1B}"/>
              </a:ext>
            </a:extLst>
          </p:cNvPr>
          <p:cNvSpPr txBox="1"/>
          <p:nvPr/>
        </p:nvSpPr>
        <p:spPr>
          <a:xfrm>
            <a:off x="1151533" y="271522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 Земли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043C8D-6CAC-4A2F-80DD-B3C4EF22C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76" y="719944"/>
            <a:ext cx="127547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7C930-9C9F-4755-887B-047F2FF1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49" cy="38626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география занимается изучением</a:t>
            </a:r>
            <a:endParaRPr lang="en-US" sz="18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2FC4B-4B84-4C93-9A5D-55678341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1" y="667732"/>
            <a:ext cx="2094304" cy="1888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9FA3A-EC50-4793-82EC-F5A6E9EAE0B8}"/>
              </a:ext>
            </a:extLst>
          </p:cNvPr>
          <p:cNvSpPr txBox="1"/>
          <p:nvPr/>
        </p:nvSpPr>
        <p:spPr>
          <a:xfrm>
            <a:off x="71413" y="2772172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хозяйственной деятельности  человека</a:t>
            </a:r>
            <a:endParaRPr lang="en-US" sz="2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512201-1760-4416-9BF0-EF9F9A934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6" b="16019"/>
          <a:stretch/>
        </p:blipFill>
        <p:spPr>
          <a:xfrm>
            <a:off x="2339665" y="667732"/>
            <a:ext cx="1986292" cy="18884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AA24B7-91F1-44FC-BD44-2F5D17CA6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957" y="520828"/>
            <a:ext cx="1362080" cy="21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2DBF71-F01A-4B47-B6FB-16E9D28EE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59"/>
          <a:stretch/>
        </p:blipFill>
        <p:spPr>
          <a:xfrm>
            <a:off x="1472454" y="1784300"/>
            <a:ext cx="1380994" cy="1020560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03F52-F17C-40E8-A163-EC32BB724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44" y="0"/>
            <a:ext cx="5472607" cy="231829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Ученых, занимающихся географией, называют</a:t>
            </a:r>
            <a:endParaRPr lang="en-US" sz="1800" b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22007-8635-4761-9CE3-D8F948894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161" y="1784300"/>
            <a:ext cx="1533053" cy="1040800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AE3A5-033E-4863-8F18-8677798D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2" y="1764060"/>
            <a:ext cx="1380993" cy="1040800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A0AFB9-775D-4116-AE12-48FFDC15F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1" y="523241"/>
            <a:ext cx="1890544" cy="1157524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6AAB9F-7876-42FD-A9F2-F83CD80B8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878" y="523240"/>
            <a:ext cx="2418336" cy="1142959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73AC50-1531-44D5-A4A5-0E23B9AD5329}"/>
              </a:ext>
            </a:extLst>
          </p:cNvPr>
          <p:cNvSpPr txBox="1"/>
          <p:nvPr/>
        </p:nvSpPr>
        <p:spPr>
          <a:xfrm flipH="1">
            <a:off x="1907617" y="123130"/>
            <a:ext cx="1728192" cy="400110"/>
          </a:xfrm>
          <a:prstGeom prst="rect">
            <a:avLst/>
          </a:prstGeom>
          <a:noFill/>
          <a:effectLst>
            <a:glow rad="101600">
              <a:srgbClr val="FFFF9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географами</a:t>
            </a:r>
            <a:endParaRPr lang="en-US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1C772-CF5E-4CD8-BAB5-64C14ECE1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013" y="575928"/>
            <a:ext cx="1128740" cy="1872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C30C2A-7A51-4A41-A215-9C6FC95E9093}"/>
              </a:ext>
            </a:extLst>
          </p:cNvPr>
          <p:cNvSpPr txBox="1"/>
          <p:nvPr/>
        </p:nvSpPr>
        <p:spPr>
          <a:xfrm>
            <a:off x="132891" y="2874897"/>
            <a:ext cx="5626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 — профессия неутомимых исследователей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2188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8394" cy="60728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274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Ученых, занимающихся географией, называют – географами.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586227" y="1696132"/>
            <a:ext cx="1938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1955" y="2603616"/>
            <a:ext cx="49265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0" y="607283"/>
            <a:ext cx="760882" cy="93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77" y="607284"/>
            <a:ext cx="1141322" cy="93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0752" y="2692366"/>
            <a:ext cx="5641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Географ — профессия неутомимых исследователей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5"/>
          <a:stretch/>
        </p:blipFill>
        <p:spPr bwMode="auto">
          <a:xfrm>
            <a:off x="3260166" y="607284"/>
            <a:ext cx="1179366" cy="93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0" y="1696645"/>
            <a:ext cx="1461367" cy="90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8777" r="10383" b="20098"/>
          <a:stretch/>
        </p:blipFill>
        <p:spPr bwMode="auto">
          <a:xfrm>
            <a:off x="4021048" y="1696645"/>
            <a:ext cx="1521764" cy="8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67" y="1829952"/>
            <a:ext cx="1502130" cy="66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67" y="607284"/>
            <a:ext cx="1251986" cy="93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6091" b="12669"/>
          <a:stretch/>
        </p:blipFill>
        <p:spPr bwMode="auto">
          <a:xfrm>
            <a:off x="939477" y="607283"/>
            <a:ext cx="1015662" cy="93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98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A7A45-B3E6-4742-9958-8DA5FB11B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3" y="0"/>
            <a:ext cx="5548925" cy="763569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путешествиям человечество открывало неизведанные ранее земли и моря. Собранные на протяжении тысячелетий сведения позволили человеку определить форму и размеры земли, составить детальные карты ее поверхности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831B0-5E4D-49FC-9E2A-868D6FC1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94" y="870029"/>
            <a:ext cx="1926362" cy="10774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B99FF5-3135-47D3-83E6-E6493A341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866660"/>
            <a:ext cx="1476164" cy="10774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A4E50-2FE1-45CD-9BCD-8F653700B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3" y="2047169"/>
            <a:ext cx="1480474" cy="107742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3F3ACF-BD06-43D8-9CF4-3B55EEBB7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594" y="2053909"/>
            <a:ext cx="1926362" cy="107067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A7A5B9-35F1-4A35-9B3E-4A9411519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3820" y="870029"/>
            <a:ext cx="1872207" cy="10740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2845A-A794-4E16-8268-596F336F6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820" y="2047168"/>
            <a:ext cx="1872208" cy="105085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547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152353</TotalTime>
  <Words>579</Words>
  <Application>Microsoft Office PowerPoint</Application>
  <PresentationFormat>Произвольный</PresentationFormat>
  <Paragraphs>169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Comic Sans MS</vt:lpstr>
      <vt:lpstr>Open Sans</vt:lpstr>
      <vt:lpstr>Open Sans Light</vt:lpstr>
      <vt:lpstr>1_Office Theme</vt:lpstr>
      <vt:lpstr>Презентация PowerPoint</vt:lpstr>
      <vt:lpstr>Понятие о географии и её отраслей.</vt:lpstr>
      <vt:lpstr>«география»</vt:lpstr>
      <vt:lpstr>Современная география занимается изучением</vt:lpstr>
      <vt:lpstr>Современная география занимается изучением</vt:lpstr>
      <vt:lpstr>Современная география занимается изучением</vt:lpstr>
      <vt:lpstr>Ученых, занимающихся географией, называют</vt:lpstr>
      <vt:lpstr>Ученых, занимающихся географией, называют – географами.</vt:lpstr>
      <vt:lpstr>Благодаря путешествиям человечество открывало неизведанные ранее земли и моря. Собранные на протяжении тысячелетий сведения позволили человеку определить форму и размеры земли, составить детальные карты ее поверхности</vt:lpstr>
      <vt:lpstr>Презентация PowerPoint</vt:lpstr>
      <vt:lpstr>Предметом изучения физической географии является</vt:lpstr>
      <vt:lpstr>Исследуя природные явления -</vt:lpstr>
      <vt:lpstr>Человек проникает в тайны мироздания и открывает для себя законы природы</vt:lpstr>
      <vt:lpstr>Презентация PowerPoint</vt:lpstr>
      <vt:lpstr>Люди все больше и больше осознают необходимость бережного отношения к окружающей среде.</vt:lpstr>
      <vt:lpstr>Физическая география объясняет причины разнообразия природы местностей</vt:lpstr>
      <vt:lpstr>Чему учит Начальный курс физической географии?</vt:lpstr>
      <vt:lpstr>Чему учит Начальный курс физической географии?</vt:lpstr>
      <vt:lpstr>Чему учит Начальный курс физической географии?</vt:lpstr>
      <vt:lpstr>Чему учит Начальный курс физической географии?</vt:lpstr>
      <vt:lpstr>«Да»  или «Нет»</vt:lpstr>
      <vt:lpstr>Презентация PowerPoint</vt:lpstr>
      <vt:lpstr>Презентация PowerPoint</vt:lpstr>
      <vt:lpstr>Презентация PowerPoint</vt:lpstr>
      <vt:lpstr>Заполни таблицу</vt:lpstr>
      <vt:lpstr>Заполни таблицу</vt:lpstr>
      <vt:lpstr>Презентация PowerPoint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1507</cp:revision>
  <dcterms:created xsi:type="dcterms:W3CDTF">2014-10-08T23:03:32Z</dcterms:created>
  <dcterms:modified xsi:type="dcterms:W3CDTF">2021-03-26T05:53:25Z</dcterms:modified>
</cp:coreProperties>
</file>