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8"/>
  </p:notesMasterIdLst>
  <p:sldIdLst>
    <p:sldId id="264" r:id="rId2"/>
    <p:sldId id="362" r:id="rId3"/>
    <p:sldId id="357" r:id="rId4"/>
    <p:sldId id="358" r:id="rId5"/>
    <p:sldId id="365" r:id="rId6"/>
    <p:sldId id="275" r:id="rId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0A1C"/>
    <a:srgbClr val="BC1A48"/>
    <a:srgbClr val="002B82"/>
    <a:srgbClr val="269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6884"/>
            <a:ext cx="12192000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3672" y="412609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0172" y="367355"/>
            <a:ext cx="10359130" cy="1034927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253640" y="2612358"/>
            <a:ext cx="2315110" cy="2245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98840" y="439584"/>
            <a:ext cx="150153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74553" y="1738282"/>
            <a:ext cx="8594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Ko‘phadlarni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3639" y="2354685"/>
            <a:ext cx="640457" cy="13801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3638" y="4600604"/>
            <a:ext cx="640458" cy="138018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27679" r="32014" b="58495"/>
          <a:stretch>
            <a:fillRect/>
          </a:stretch>
        </p:blipFill>
        <p:spPr bwMode="auto">
          <a:xfrm>
            <a:off x="1649414" y="1551902"/>
            <a:ext cx="5884727" cy="972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835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3" t="27679" r="61751" b="58990"/>
          <a:stretch>
            <a:fillRect/>
          </a:stretch>
        </p:blipFill>
        <p:spPr bwMode="auto">
          <a:xfrm>
            <a:off x="7371921" y="1551903"/>
            <a:ext cx="2893458" cy="978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1"/>
            <a:ext cx="12192000" cy="87733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ixchamlang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594095" y="2548568"/>
            <a:ext cx="1058526" cy="64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71988" y="2534963"/>
            <a:ext cx="766747" cy="322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73025" y="1600930"/>
            <a:ext cx="46111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5400" dirty="0"/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1" t="27679" r="22113" b="56514"/>
          <a:stretch>
            <a:fillRect/>
          </a:stretch>
        </p:blipFill>
        <p:spPr bwMode="auto">
          <a:xfrm>
            <a:off x="1207728" y="3708068"/>
            <a:ext cx="7473977" cy="114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922476" y="3695187"/>
            <a:ext cx="293029" cy="10689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207728" y="3686500"/>
            <a:ext cx="386367" cy="10689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707232" y="3805765"/>
            <a:ext cx="293029" cy="10689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408245" y="3780007"/>
            <a:ext cx="306764" cy="10689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3" t="29659" r="64223" b="58304"/>
          <a:stretch>
            <a:fillRect/>
          </a:stretch>
        </p:blipFill>
        <p:spPr bwMode="auto">
          <a:xfrm>
            <a:off x="8499765" y="3826509"/>
            <a:ext cx="2288080" cy="84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8179838" y="3805765"/>
            <a:ext cx="42353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5393124" y="2508297"/>
            <a:ext cx="1126474" cy="807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882294" y="2549475"/>
            <a:ext cx="849891" cy="110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519598" y="4680241"/>
            <a:ext cx="1058526" cy="64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43461" y="4755447"/>
            <a:ext cx="1058526" cy="64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2966376" y="4749915"/>
            <a:ext cx="849891" cy="1106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4991789" y="4755447"/>
            <a:ext cx="964572" cy="1750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1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-25758"/>
            <a:ext cx="12192000" cy="7469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Ko‘phadlarni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989" y="812291"/>
            <a:ext cx="11256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standart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shakldagi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ochish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ixchamlash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28845" y="3312770"/>
            <a:ext cx="47307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8xy² + 4x³ – 3x³  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9xy² </a:t>
            </a:r>
            <a:r>
              <a:rPr lang="en-US" sz="3200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3200" i="1" dirty="0">
              <a:solidFill>
                <a:srgbClr val="4A0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185572" y="3847748"/>
            <a:ext cx="887477" cy="12879"/>
          </a:xfrm>
          <a:prstGeom prst="line">
            <a:avLst/>
          </a:prstGeom>
          <a:ln w="38100">
            <a:solidFill>
              <a:srgbClr val="2691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9599637" y="3870286"/>
            <a:ext cx="887477" cy="12879"/>
          </a:xfrm>
          <a:prstGeom prst="line">
            <a:avLst/>
          </a:prstGeom>
          <a:ln w="38100">
            <a:solidFill>
              <a:srgbClr val="2691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384565" y="3857408"/>
            <a:ext cx="739953" cy="64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470532" y="3863847"/>
            <a:ext cx="739953" cy="64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4814" y="4119433"/>
            <a:ext cx="47660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8xy² + 9xy²</a:t>
            </a:r>
            <a:r>
              <a:rPr lang="ru-RU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+ 4x³- 3x³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08847" y="4124129"/>
            <a:ext cx="2291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17xy² + x³  </a:t>
            </a:r>
            <a:endParaRPr lang="ru-RU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676" y="3250359"/>
            <a:ext cx="6022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(8xy² + 4x³)</a:t>
            </a:r>
            <a:r>
              <a:rPr lang="ru-RU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(–3x³  </a:t>
            </a:r>
            <a:r>
              <a:rPr lang="en-US" sz="3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9xy²) </a:t>
            </a:r>
            <a:r>
              <a:rPr lang="en-US" sz="3200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3200" i="1" dirty="0">
              <a:solidFill>
                <a:srgbClr val="4A0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1989" y="2498207"/>
            <a:ext cx="120484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8xy² + </a:t>
            </a:r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4x³ </a:t>
            </a:r>
            <a:r>
              <a:rPr lang="en-US" sz="28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3x³  </a:t>
            </a:r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+ 9xy² </a:t>
            </a:r>
            <a:r>
              <a:rPr lang="en-US" sz="28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ko‘phadlarning</a:t>
            </a:r>
            <a:r>
              <a:rPr lang="en-US" sz="2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en-US" sz="2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ayirmasini</a:t>
            </a:r>
            <a:r>
              <a:rPr lang="en-US" sz="2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6646" y="4947236"/>
            <a:ext cx="5981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(8xy² + 4x³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(–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3x³  + 9xy²) =</a:t>
            </a:r>
            <a:endParaRPr lang="ru-RU" sz="3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96000" y="4894930"/>
            <a:ext cx="4616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8xy² + 4x³ 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3x³ – 9xy² =</a:t>
            </a:r>
            <a:endParaRPr lang="ru-RU" sz="3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5982025" y="5479523"/>
            <a:ext cx="887477" cy="12879"/>
          </a:xfrm>
          <a:prstGeom prst="line">
            <a:avLst/>
          </a:prstGeom>
          <a:ln w="38100">
            <a:solidFill>
              <a:srgbClr val="2691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9365031" y="5479523"/>
            <a:ext cx="887477" cy="12879"/>
          </a:xfrm>
          <a:prstGeom prst="line">
            <a:avLst/>
          </a:prstGeom>
          <a:ln w="38100">
            <a:solidFill>
              <a:srgbClr val="2691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295441" y="5460741"/>
            <a:ext cx="739953" cy="64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335204" y="5473084"/>
            <a:ext cx="739953" cy="64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54814" y="5889385"/>
            <a:ext cx="4857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8xy² – 9xy²</a:t>
            </a:r>
            <a:r>
              <a:rPr lang="ru-RU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+ 4x³+ 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3x³ =</a:t>
            </a:r>
            <a:endParaRPr lang="ru-RU" sz="32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20862" y="5837079"/>
            <a:ext cx="2313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xy² </a:t>
            </a:r>
            <a:r>
              <a:rPr lang="en-US" sz="3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7x³  </a:t>
            </a:r>
            <a:endParaRPr lang="ru-RU" sz="32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2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6" grpId="0"/>
      <p:bldP spid="44" grpId="0"/>
      <p:bldP spid="21" grpId="0"/>
      <p:bldP spid="38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-25758"/>
            <a:ext cx="12192000" cy="10174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264 -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0" y="2096860"/>
                <a:ext cx="6024983" cy="21977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)+(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4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4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)=</a:t>
                </a:r>
                <a:endParaRPr lang="ru-RU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96860"/>
                <a:ext cx="6024983" cy="2197781"/>
              </a:xfrm>
              <a:prstGeom prst="rect">
                <a:avLst/>
              </a:prstGeom>
              <a:blipFill rotWithShape="0">
                <a:blip r:embed="rId2"/>
                <a:stretch>
                  <a:fillRect l="-3543" r="-25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756327" y="1115367"/>
            <a:ext cx="8467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Ko‘phadlarni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yig‘indisini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016796"/>
            <a:ext cx="85363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(13</a:t>
            </a:r>
            <a:r>
              <a:rPr lang="en-US" sz="3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-11</a:t>
            </a:r>
            <a:r>
              <a:rPr lang="en-US" sz="3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+10</a:t>
            </a:r>
            <a:r>
              <a:rPr lang="en-US" sz="3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(-15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+ 10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- 15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 =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024983" y="2130930"/>
                <a:ext cx="4834529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  <m:sup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983" y="2130930"/>
                <a:ext cx="4834529" cy="879215"/>
              </a:xfrm>
              <a:prstGeom prst="rect">
                <a:avLst/>
              </a:prstGeom>
              <a:blipFill rotWithShape="0">
                <a:blip r:embed="rId3"/>
                <a:stretch>
                  <a:fillRect l="-3783" r="-2900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Овал 6"/>
          <p:cNvSpPr/>
          <p:nvPr/>
        </p:nvSpPr>
        <p:spPr>
          <a:xfrm>
            <a:off x="6057573" y="2130183"/>
            <a:ext cx="848139" cy="9142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9545960" y="2131893"/>
            <a:ext cx="859609" cy="9142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632640" y="2096860"/>
                <a:ext cx="1556836" cy="889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4A0A1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</m:oMath>
                </a14:m>
                <a:r>
                  <a:rPr lang="en-US" sz="3600" b="1" i="1" dirty="0" smtClean="0">
                    <a:solidFill>
                      <a:srgbClr val="4A0A1C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solidFill>
                      <a:srgbClr val="4A0A1C"/>
                    </a:solidFill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rgbClr val="4A0A1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4A0A1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4A0A1C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3600" b="1" i="1">
                        <a:solidFill>
                          <a:srgbClr val="4A0A1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𝒃</m:t>
                    </m:r>
                    <m:r>
                      <a:rPr lang="en-US" sz="3600" b="1" i="1" smtClean="0">
                        <a:solidFill>
                          <a:srgbClr val="4A0A1C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²</m:t>
                    </m:r>
                  </m:oMath>
                </a14:m>
                <a:endParaRPr lang="ru-RU" sz="3600" b="1" dirty="0">
                  <a:solidFill>
                    <a:srgbClr val="4A0A1C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2640" y="2096860"/>
                <a:ext cx="1556836" cy="889924"/>
              </a:xfrm>
              <a:prstGeom prst="rect">
                <a:avLst/>
              </a:prstGeom>
              <a:blipFill rotWithShape="0">
                <a:blip r:embed="rId4"/>
                <a:stretch>
                  <a:fillRect b="-130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Овал 16"/>
          <p:cNvSpPr/>
          <p:nvPr/>
        </p:nvSpPr>
        <p:spPr>
          <a:xfrm>
            <a:off x="7132783" y="2096860"/>
            <a:ext cx="966907" cy="94928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8448541" y="2131893"/>
            <a:ext cx="870348" cy="91424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4968" y="5297490"/>
            <a:ext cx="71994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3600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-11</a:t>
            </a:r>
            <a:r>
              <a:rPr lang="en-US" sz="3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+10</a:t>
            </a:r>
            <a:r>
              <a:rPr lang="en-US" sz="3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en-US" sz="3600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+15</a:t>
            </a:r>
            <a:r>
              <a:rPr lang="en-US" sz="3600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-10</a:t>
            </a:r>
            <a:r>
              <a:rPr lang="en-US" sz="3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+15</a:t>
            </a:r>
            <a:r>
              <a:rPr lang="en-US" sz="3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36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81967" y="5297489"/>
            <a:ext cx="34034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28x - 21y + 25z</a:t>
            </a:r>
            <a:endParaRPr lang="ru-RU" sz="3600" b="1" i="1" dirty="0">
              <a:solidFill>
                <a:srgbClr val="4A0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67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7" grpId="0" animBg="1"/>
      <p:bldP spid="16" grpId="0" animBg="1"/>
      <p:bldP spid="8" grpId="0"/>
      <p:bldP spid="17" grpId="0" animBg="1"/>
      <p:bldP spid="18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12233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Ko‘phadlarni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ayirishning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ustun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27324" y="4288664"/>
            <a:ext cx="497983" cy="8576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82056" y="3349651"/>
            <a:ext cx="289053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24a + 17b - c</a:t>
            </a:r>
          </a:p>
          <a:p>
            <a:r>
              <a:rPr lang="en-US" sz="3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23a  - 17b - c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+ 34b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2744" y="2454919"/>
            <a:ext cx="5293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/>
          </a:p>
          <a:p>
            <a:r>
              <a:rPr lang="en-US" sz="5400" dirty="0" smtClean="0"/>
              <a:t>_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16417" y="1718435"/>
            <a:ext cx="112483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24a + 17b –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23a –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17b –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ko‘phadlarni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</a:t>
            </a:r>
            <a:r>
              <a:rPr lang="en-US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usulida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640" y="4119092"/>
            <a:ext cx="497983" cy="8576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56061" y="3380723"/>
            <a:ext cx="289053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24a + 17b - c</a:t>
            </a:r>
          </a:p>
          <a:p>
            <a:r>
              <a:rPr lang="en-US" sz="3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23a  - 17b - c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- 2c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91399" y="3734371"/>
            <a:ext cx="4651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+</a:t>
            </a:r>
            <a:endParaRPr lang="ru-RU" sz="44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794715" y="3567448"/>
            <a:ext cx="811370" cy="32197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794715" y="4076145"/>
            <a:ext cx="811370" cy="32197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8757634" y="3567448"/>
            <a:ext cx="305495" cy="32197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8809149" y="4069724"/>
            <a:ext cx="270457" cy="3348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5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9188"/>
            <a:ext cx="12192000" cy="1188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93689" y="2268353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92051" y="1498912"/>
            <a:ext cx="933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80- </a:t>
            </a:r>
            <a:r>
              <a:rPr lang="en-US" sz="4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62- 266-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5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830" y="3037794"/>
            <a:ext cx="3291644" cy="260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3211</TotalTime>
  <Words>241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Franklin Gothic Book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Админ</cp:lastModifiedBy>
  <cp:revision>395</cp:revision>
  <dcterms:modified xsi:type="dcterms:W3CDTF">2020-11-08T19:18:29Z</dcterms:modified>
</cp:coreProperties>
</file>