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tiff" ContentType="image/tiff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766" r:id="rId2"/>
    <p:sldId id="909" r:id="rId3"/>
    <p:sldId id="935" r:id="rId4"/>
    <p:sldId id="936" r:id="rId5"/>
    <p:sldId id="937" r:id="rId6"/>
    <p:sldId id="938" r:id="rId7"/>
    <p:sldId id="939" r:id="rId8"/>
    <p:sldId id="940" r:id="rId9"/>
    <p:sldId id="941" r:id="rId10"/>
    <p:sldId id="942" r:id="rId11"/>
    <p:sldId id="943" r:id="rId12"/>
    <p:sldId id="919" r:id="rId13"/>
    <p:sldId id="944" r:id="rId14"/>
    <p:sldId id="945" r:id="rId15"/>
    <p:sldId id="946" r:id="rId16"/>
    <p:sldId id="947" r:id="rId17"/>
    <p:sldId id="948" r:id="rId18"/>
    <p:sldId id="949" r:id="rId19"/>
    <p:sldId id="950" r:id="rId20"/>
    <p:sldId id="951" r:id="rId21"/>
    <p:sldId id="958" r:id="rId22"/>
    <p:sldId id="959" r:id="rId23"/>
    <p:sldId id="960" r:id="rId24"/>
    <p:sldId id="961" r:id="rId25"/>
    <p:sldId id="962" r:id="rId26"/>
    <p:sldId id="963" r:id="rId27"/>
    <p:sldId id="964" r:id="rId28"/>
    <p:sldId id="980" r:id="rId29"/>
    <p:sldId id="966" r:id="rId30"/>
    <p:sldId id="967" r:id="rId31"/>
    <p:sldId id="971" r:id="rId32"/>
    <p:sldId id="972" r:id="rId33"/>
    <p:sldId id="973" r:id="rId34"/>
    <p:sldId id="974" r:id="rId35"/>
    <p:sldId id="978" r:id="rId36"/>
    <p:sldId id="975" r:id="rId37"/>
    <p:sldId id="977" r:id="rId38"/>
    <p:sldId id="982" r:id="rId39"/>
    <p:sldId id="984" r:id="rId40"/>
    <p:sldId id="907" r:id="rId41"/>
  </p:sldIdLst>
  <p:sldSz cx="12192000" cy="6858000"/>
  <p:notesSz cx="6858000" cy="9144000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79390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70" autoAdjust="0"/>
    <p:restoredTop sz="99820" autoAdjust="0"/>
  </p:normalViewPr>
  <p:slideViewPr>
    <p:cSldViewPr>
      <p:cViewPr>
        <p:scale>
          <a:sx n="68" d="100"/>
          <a:sy n="68" d="100"/>
        </p:scale>
        <p:origin x="-720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7EBD7-A542-4AB1-859A-60C7E6F221C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27F29E1-855B-495E-A241-F67E2E3B87E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вещевые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BF556B9-F60A-420B-B42E-0705ADEBEE79}" type="parTrans" cxnId="{AE6D6CDC-4939-4E2E-A880-EA56FBC57FBF}">
      <dgm:prSet/>
      <dgm:spPr/>
      <dgm:t>
        <a:bodyPr/>
        <a:lstStyle/>
        <a:p>
          <a:endParaRPr lang="ru-RU"/>
        </a:p>
      </dgm:t>
    </dgm:pt>
    <dgm:pt modelId="{373645FE-45B9-4678-B840-EC999F5F8FB5}" type="sibTrans" cxnId="{AE6D6CDC-4939-4E2E-A880-EA56FBC57FBF}">
      <dgm:prSet/>
      <dgm:spPr/>
      <dgm:t>
        <a:bodyPr/>
        <a:lstStyle/>
        <a:p>
          <a:endParaRPr lang="ru-RU"/>
        </a:p>
      </dgm:t>
    </dgm:pt>
    <dgm:pt modelId="{D47660EA-C840-4D20-87FD-824A3AAACEF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изобразительные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0FDB2CD-E4FB-4B56-BB5E-FDD0F424D0EB}" type="parTrans" cxnId="{4838C1F6-4BF2-4753-BF2B-C73E30C7BDFC}">
      <dgm:prSet/>
      <dgm:spPr/>
      <dgm:t>
        <a:bodyPr/>
        <a:lstStyle/>
        <a:p>
          <a:endParaRPr lang="ru-RU"/>
        </a:p>
      </dgm:t>
    </dgm:pt>
    <dgm:pt modelId="{A3C37906-FD4F-4B13-8FB7-67035A41954A}" type="sibTrans" cxnId="{4838C1F6-4BF2-4753-BF2B-C73E30C7BDFC}">
      <dgm:prSet/>
      <dgm:spPr/>
      <dgm:t>
        <a:bodyPr/>
        <a:lstStyle/>
        <a:p>
          <a:endParaRPr lang="ru-RU"/>
        </a:p>
      </dgm:t>
    </dgm:pt>
    <dgm:pt modelId="{2295BAAA-CFD5-4366-BAAA-D05936CFC60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письменны</a:t>
          </a:r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е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B954639-2146-417A-8BC2-B1BA4911007F}" type="parTrans" cxnId="{0156B2F8-2655-4BAB-8E16-7B024AF6A0CF}">
      <dgm:prSet/>
      <dgm:spPr/>
      <dgm:t>
        <a:bodyPr/>
        <a:lstStyle/>
        <a:p>
          <a:endParaRPr lang="ru-RU"/>
        </a:p>
      </dgm:t>
    </dgm:pt>
    <dgm:pt modelId="{9F98D729-9B6D-4899-B539-6E2B7AD16A7D}" type="sibTrans" cxnId="{0156B2F8-2655-4BAB-8E16-7B024AF6A0CF}">
      <dgm:prSet/>
      <dgm:spPr/>
      <dgm:t>
        <a:bodyPr/>
        <a:lstStyle/>
        <a:p>
          <a:endParaRPr lang="ru-RU"/>
        </a:p>
      </dgm:t>
    </dgm:pt>
    <dgm:pt modelId="{BD3AE8DE-7B5A-48FD-87ED-E41C1C09CE8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документальные, видео, аудио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0ECB03D-4D8F-48A6-80C3-A637F3125174}" type="parTrans" cxnId="{FBFCADAF-DC0E-496D-B483-891B9C5790DD}">
      <dgm:prSet/>
      <dgm:spPr/>
      <dgm:t>
        <a:bodyPr/>
        <a:lstStyle/>
        <a:p>
          <a:endParaRPr lang="ru-RU"/>
        </a:p>
      </dgm:t>
    </dgm:pt>
    <dgm:pt modelId="{C0D0445A-78F1-485C-849C-EE6A8DFAAC6B}" type="sibTrans" cxnId="{FBFCADAF-DC0E-496D-B483-891B9C5790DD}">
      <dgm:prSet/>
      <dgm:spPr/>
      <dgm:t>
        <a:bodyPr/>
        <a:lstStyle/>
        <a:p>
          <a:endParaRPr lang="ru-RU"/>
        </a:p>
      </dgm:t>
    </dgm:pt>
    <dgm:pt modelId="{CE31869D-6B7F-452E-8EC8-12ED142302EF}" type="pres">
      <dgm:prSet presAssocID="{7097EBD7-A542-4AB1-859A-60C7E6F221CA}" presName="CompostProcess" presStyleCnt="0">
        <dgm:presLayoutVars>
          <dgm:dir/>
          <dgm:resizeHandles val="exact"/>
        </dgm:presLayoutVars>
      </dgm:prSet>
      <dgm:spPr/>
    </dgm:pt>
    <dgm:pt modelId="{2748AE6C-F5CF-48B0-A0EC-AA2C9F7ADC49}" type="pres">
      <dgm:prSet presAssocID="{7097EBD7-A542-4AB1-859A-60C7E6F221CA}" presName="arrow" presStyleLbl="bgShp" presStyleIdx="0" presStyleCnt="1"/>
      <dgm:spPr/>
    </dgm:pt>
    <dgm:pt modelId="{02D4657E-07C3-4217-842A-D3F7BCE36C9B}" type="pres">
      <dgm:prSet presAssocID="{7097EBD7-A542-4AB1-859A-60C7E6F221CA}" presName="linearProcess" presStyleCnt="0"/>
      <dgm:spPr/>
    </dgm:pt>
    <dgm:pt modelId="{78FB8DA8-8D6B-4D56-A147-2C10FC57364C}" type="pres">
      <dgm:prSet presAssocID="{027F29E1-855B-495E-A241-F67E2E3B87EB}" presName="textNode" presStyleLbl="node1" presStyleIdx="0" presStyleCnt="4" custScaleX="83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2AE70-53B8-439E-900C-2A218D7D5402}" type="pres">
      <dgm:prSet presAssocID="{373645FE-45B9-4678-B840-EC999F5F8FB5}" presName="sibTrans" presStyleCnt="0"/>
      <dgm:spPr/>
    </dgm:pt>
    <dgm:pt modelId="{9FB13849-8815-4862-92C1-8EC357DE552F}" type="pres">
      <dgm:prSet presAssocID="{D47660EA-C840-4D20-87FD-824A3AAACEF4}" presName="textNode" presStyleLbl="node1" presStyleIdx="1" presStyleCnt="4" custScaleX="128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147E2-13AC-4DC8-A0C6-9D086C03D6C4}" type="pres">
      <dgm:prSet presAssocID="{A3C37906-FD4F-4B13-8FB7-67035A41954A}" presName="sibTrans" presStyleCnt="0"/>
      <dgm:spPr/>
    </dgm:pt>
    <dgm:pt modelId="{00FF6E77-6070-4482-9655-EF0DF22630AC}" type="pres">
      <dgm:prSet presAssocID="{2295BAAA-CFD5-4366-BAAA-D05936CFC60C}" presName="textNode" presStyleLbl="node1" presStyleIdx="2" presStyleCnt="4" custScaleX="890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B03E3-F837-4E57-B1BC-6B0A893EA20B}" type="pres">
      <dgm:prSet presAssocID="{9F98D729-9B6D-4899-B539-6E2B7AD16A7D}" presName="sibTrans" presStyleCnt="0"/>
      <dgm:spPr/>
    </dgm:pt>
    <dgm:pt modelId="{D87AF830-CD50-496A-AD49-45B2F36EB7A7}" type="pres">
      <dgm:prSet presAssocID="{BD3AE8DE-7B5A-48FD-87ED-E41C1C09CE8D}" presName="textNode" presStyleLbl="node1" presStyleIdx="3" presStyleCnt="4" custScaleX="126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58A0ED-C002-42FA-9569-A2BF612CAE77}" type="presOf" srcId="{2295BAAA-CFD5-4366-BAAA-D05936CFC60C}" destId="{00FF6E77-6070-4482-9655-EF0DF22630AC}" srcOrd="0" destOrd="0" presId="urn:microsoft.com/office/officeart/2005/8/layout/hProcess9"/>
    <dgm:cxn modelId="{76079FFD-09CF-41F9-A09C-E1377EB85769}" type="presOf" srcId="{7097EBD7-A542-4AB1-859A-60C7E6F221CA}" destId="{CE31869D-6B7F-452E-8EC8-12ED142302EF}" srcOrd="0" destOrd="0" presId="urn:microsoft.com/office/officeart/2005/8/layout/hProcess9"/>
    <dgm:cxn modelId="{4838C1F6-4BF2-4753-BF2B-C73E30C7BDFC}" srcId="{7097EBD7-A542-4AB1-859A-60C7E6F221CA}" destId="{D47660EA-C840-4D20-87FD-824A3AAACEF4}" srcOrd="1" destOrd="0" parTransId="{F0FDB2CD-E4FB-4B56-BB5E-FDD0F424D0EB}" sibTransId="{A3C37906-FD4F-4B13-8FB7-67035A41954A}"/>
    <dgm:cxn modelId="{FBFCADAF-DC0E-496D-B483-891B9C5790DD}" srcId="{7097EBD7-A542-4AB1-859A-60C7E6F221CA}" destId="{BD3AE8DE-7B5A-48FD-87ED-E41C1C09CE8D}" srcOrd="3" destOrd="0" parTransId="{80ECB03D-4D8F-48A6-80C3-A637F3125174}" sibTransId="{C0D0445A-78F1-485C-849C-EE6A8DFAAC6B}"/>
    <dgm:cxn modelId="{B30FF29F-5BAB-4FA2-A91C-ABCB038E144D}" type="presOf" srcId="{D47660EA-C840-4D20-87FD-824A3AAACEF4}" destId="{9FB13849-8815-4862-92C1-8EC357DE552F}" srcOrd="0" destOrd="0" presId="urn:microsoft.com/office/officeart/2005/8/layout/hProcess9"/>
    <dgm:cxn modelId="{AE6D6CDC-4939-4E2E-A880-EA56FBC57FBF}" srcId="{7097EBD7-A542-4AB1-859A-60C7E6F221CA}" destId="{027F29E1-855B-495E-A241-F67E2E3B87EB}" srcOrd="0" destOrd="0" parTransId="{6BF556B9-F60A-420B-B42E-0705ADEBEE79}" sibTransId="{373645FE-45B9-4678-B840-EC999F5F8FB5}"/>
    <dgm:cxn modelId="{0BB1D2EC-37C3-4A4B-86CB-B5400ED948A6}" type="presOf" srcId="{BD3AE8DE-7B5A-48FD-87ED-E41C1C09CE8D}" destId="{D87AF830-CD50-496A-AD49-45B2F36EB7A7}" srcOrd="0" destOrd="0" presId="urn:microsoft.com/office/officeart/2005/8/layout/hProcess9"/>
    <dgm:cxn modelId="{0156B2F8-2655-4BAB-8E16-7B024AF6A0CF}" srcId="{7097EBD7-A542-4AB1-859A-60C7E6F221CA}" destId="{2295BAAA-CFD5-4366-BAAA-D05936CFC60C}" srcOrd="2" destOrd="0" parTransId="{7B954639-2146-417A-8BC2-B1BA4911007F}" sibTransId="{9F98D729-9B6D-4899-B539-6E2B7AD16A7D}"/>
    <dgm:cxn modelId="{C0FC9777-757B-4F10-BA10-76C43953B624}" type="presOf" srcId="{027F29E1-855B-495E-A241-F67E2E3B87EB}" destId="{78FB8DA8-8D6B-4D56-A147-2C10FC57364C}" srcOrd="0" destOrd="0" presId="urn:microsoft.com/office/officeart/2005/8/layout/hProcess9"/>
    <dgm:cxn modelId="{EBC71AF9-4635-4350-8F28-9409120A42CC}" type="presParOf" srcId="{CE31869D-6B7F-452E-8EC8-12ED142302EF}" destId="{2748AE6C-F5CF-48B0-A0EC-AA2C9F7ADC49}" srcOrd="0" destOrd="0" presId="urn:microsoft.com/office/officeart/2005/8/layout/hProcess9"/>
    <dgm:cxn modelId="{D76BF7DB-C8F5-42FA-99D6-C6B7081BE0E9}" type="presParOf" srcId="{CE31869D-6B7F-452E-8EC8-12ED142302EF}" destId="{02D4657E-07C3-4217-842A-D3F7BCE36C9B}" srcOrd="1" destOrd="0" presId="urn:microsoft.com/office/officeart/2005/8/layout/hProcess9"/>
    <dgm:cxn modelId="{4895DF7B-3D30-4D0C-87A9-9E82C6D45266}" type="presParOf" srcId="{02D4657E-07C3-4217-842A-D3F7BCE36C9B}" destId="{78FB8DA8-8D6B-4D56-A147-2C10FC57364C}" srcOrd="0" destOrd="0" presId="urn:microsoft.com/office/officeart/2005/8/layout/hProcess9"/>
    <dgm:cxn modelId="{AB94DB77-0B8A-405A-A74A-0942B4243A10}" type="presParOf" srcId="{02D4657E-07C3-4217-842A-D3F7BCE36C9B}" destId="{2FE2AE70-53B8-439E-900C-2A218D7D5402}" srcOrd="1" destOrd="0" presId="urn:microsoft.com/office/officeart/2005/8/layout/hProcess9"/>
    <dgm:cxn modelId="{A73F3FE9-0488-4490-953B-1CCD606F27F9}" type="presParOf" srcId="{02D4657E-07C3-4217-842A-D3F7BCE36C9B}" destId="{9FB13849-8815-4862-92C1-8EC357DE552F}" srcOrd="2" destOrd="0" presId="urn:microsoft.com/office/officeart/2005/8/layout/hProcess9"/>
    <dgm:cxn modelId="{599087FF-F792-4010-BD23-C872E3B81963}" type="presParOf" srcId="{02D4657E-07C3-4217-842A-D3F7BCE36C9B}" destId="{89B147E2-13AC-4DC8-A0C6-9D086C03D6C4}" srcOrd="3" destOrd="0" presId="urn:microsoft.com/office/officeart/2005/8/layout/hProcess9"/>
    <dgm:cxn modelId="{BB530C85-587E-418E-80C0-A016661031CE}" type="presParOf" srcId="{02D4657E-07C3-4217-842A-D3F7BCE36C9B}" destId="{00FF6E77-6070-4482-9655-EF0DF22630AC}" srcOrd="4" destOrd="0" presId="urn:microsoft.com/office/officeart/2005/8/layout/hProcess9"/>
    <dgm:cxn modelId="{8030EC24-15A9-4D33-9F10-B1084FD24705}" type="presParOf" srcId="{02D4657E-07C3-4217-842A-D3F7BCE36C9B}" destId="{312B03E3-F837-4E57-B1BC-6B0A893EA20B}" srcOrd="5" destOrd="0" presId="urn:microsoft.com/office/officeart/2005/8/layout/hProcess9"/>
    <dgm:cxn modelId="{5C2200EB-4F82-4375-AF9E-13BCFBE369FB}" type="presParOf" srcId="{02D4657E-07C3-4217-842A-D3F7BCE36C9B}" destId="{D87AF830-CD50-496A-AD49-45B2F36EB7A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97EBD7-A542-4AB1-859A-60C7E6F221C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27F29E1-855B-495E-A241-F67E2E3B87E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Оружие, военное снаряжение, предметы быта, орудия труда 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BF556B9-F60A-420B-B42E-0705ADEBEE79}" type="parTrans" cxnId="{AE6D6CDC-4939-4E2E-A880-EA56FBC57FBF}">
      <dgm:prSet/>
      <dgm:spPr/>
      <dgm:t>
        <a:bodyPr/>
        <a:lstStyle/>
        <a:p>
          <a:endParaRPr lang="ru-RU"/>
        </a:p>
      </dgm:t>
    </dgm:pt>
    <dgm:pt modelId="{373645FE-45B9-4678-B840-EC999F5F8FB5}" type="sibTrans" cxnId="{AE6D6CDC-4939-4E2E-A880-EA56FBC57FBF}">
      <dgm:prSet/>
      <dgm:spPr/>
      <dgm:t>
        <a:bodyPr/>
        <a:lstStyle/>
        <a:p>
          <a:endParaRPr lang="ru-RU"/>
        </a:p>
      </dgm:t>
    </dgm:pt>
    <dgm:pt modelId="{D47660EA-C840-4D20-87FD-824A3AAACEF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Живопись,  графика, скульптура, фотографии </a:t>
          </a:r>
          <a:endParaRPr lang="ru-RU" sz="24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0FDB2CD-E4FB-4B56-BB5E-FDD0F424D0EB}" type="parTrans" cxnId="{4838C1F6-4BF2-4753-BF2B-C73E30C7BDFC}">
      <dgm:prSet/>
      <dgm:spPr/>
      <dgm:t>
        <a:bodyPr/>
        <a:lstStyle/>
        <a:p>
          <a:endParaRPr lang="ru-RU"/>
        </a:p>
      </dgm:t>
    </dgm:pt>
    <dgm:pt modelId="{A3C37906-FD4F-4B13-8FB7-67035A41954A}" type="sibTrans" cxnId="{4838C1F6-4BF2-4753-BF2B-C73E30C7BDFC}">
      <dgm:prSet/>
      <dgm:spPr/>
      <dgm:t>
        <a:bodyPr/>
        <a:lstStyle/>
        <a:p>
          <a:endParaRPr lang="ru-RU"/>
        </a:p>
      </dgm:t>
    </dgm:pt>
    <dgm:pt modelId="{2295BAAA-CFD5-4366-BAAA-D05936CFC60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3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Рукописные и печатные документы, </a:t>
          </a:r>
          <a:r>
            <a:rPr lang="ru-RU" sz="23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законодатель-ные</a:t>
          </a:r>
          <a:r>
            <a:rPr lang="ru-RU" sz="23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акты</a:t>
          </a:r>
          <a:endParaRPr lang="ru-RU" sz="23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954639-2146-417A-8BC2-B1BA4911007F}" type="parTrans" cxnId="{0156B2F8-2655-4BAB-8E16-7B024AF6A0CF}">
      <dgm:prSet/>
      <dgm:spPr/>
      <dgm:t>
        <a:bodyPr/>
        <a:lstStyle/>
        <a:p>
          <a:endParaRPr lang="ru-RU"/>
        </a:p>
      </dgm:t>
    </dgm:pt>
    <dgm:pt modelId="{9F98D729-9B6D-4899-B539-6E2B7AD16A7D}" type="sibTrans" cxnId="{0156B2F8-2655-4BAB-8E16-7B024AF6A0CF}">
      <dgm:prSet/>
      <dgm:spPr/>
      <dgm:t>
        <a:bodyPr/>
        <a:lstStyle/>
        <a:p>
          <a:endParaRPr lang="ru-RU"/>
        </a:p>
      </dgm:t>
    </dgm:pt>
    <dgm:pt modelId="{BD3AE8DE-7B5A-48FD-87ED-E41C1C09CE8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Запись  шумов, выступлений политических деятелей, мастеров искусств</a:t>
          </a:r>
          <a:r>
            <a: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 </a:t>
          </a:r>
          <a:endParaRPr lang="ru-RU" sz="24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80ECB03D-4D8F-48A6-80C3-A637F3125174}" type="parTrans" cxnId="{FBFCADAF-DC0E-496D-B483-891B9C5790DD}">
      <dgm:prSet/>
      <dgm:spPr/>
      <dgm:t>
        <a:bodyPr/>
        <a:lstStyle/>
        <a:p>
          <a:endParaRPr lang="ru-RU"/>
        </a:p>
      </dgm:t>
    </dgm:pt>
    <dgm:pt modelId="{C0D0445A-78F1-485C-849C-EE6A8DFAAC6B}" type="sibTrans" cxnId="{FBFCADAF-DC0E-496D-B483-891B9C5790DD}">
      <dgm:prSet/>
      <dgm:spPr/>
      <dgm:t>
        <a:bodyPr/>
        <a:lstStyle/>
        <a:p>
          <a:endParaRPr lang="ru-RU"/>
        </a:p>
      </dgm:t>
    </dgm:pt>
    <dgm:pt modelId="{CE31869D-6B7F-452E-8EC8-12ED142302EF}" type="pres">
      <dgm:prSet presAssocID="{7097EBD7-A542-4AB1-859A-60C7E6F221CA}" presName="CompostProcess" presStyleCnt="0">
        <dgm:presLayoutVars>
          <dgm:dir/>
          <dgm:resizeHandles val="exact"/>
        </dgm:presLayoutVars>
      </dgm:prSet>
      <dgm:spPr/>
    </dgm:pt>
    <dgm:pt modelId="{2748AE6C-F5CF-48B0-A0EC-AA2C9F7ADC49}" type="pres">
      <dgm:prSet presAssocID="{7097EBD7-A542-4AB1-859A-60C7E6F221CA}" presName="arrow" presStyleLbl="bgShp" presStyleIdx="0" presStyleCnt="1"/>
      <dgm:spPr/>
    </dgm:pt>
    <dgm:pt modelId="{02D4657E-07C3-4217-842A-D3F7BCE36C9B}" type="pres">
      <dgm:prSet presAssocID="{7097EBD7-A542-4AB1-859A-60C7E6F221CA}" presName="linearProcess" presStyleCnt="0"/>
      <dgm:spPr/>
    </dgm:pt>
    <dgm:pt modelId="{78FB8DA8-8D6B-4D56-A147-2C10FC57364C}" type="pres">
      <dgm:prSet presAssocID="{027F29E1-855B-495E-A241-F67E2E3B87EB}" presName="textNode" presStyleLbl="node1" presStyleIdx="0" presStyleCnt="4" custScaleX="109761" custScaleY="189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2AE70-53B8-439E-900C-2A218D7D5402}" type="pres">
      <dgm:prSet presAssocID="{373645FE-45B9-4678-B840-EC999F5F8FB5}" presName="sibTrans" presStyleCnt="0"/>
      <dgm:spPr/>
    </dgm:pt>
    <dgm:pt modelId="{9FB13849-8815-4862-92C1-8EC357DE552F}" type="pres">
      <dgm:prSet presAssocID="{D47660EA-C840-4D20-87FD-824A3AAACEF4}" presName="textNode" presStyleLbl="node1" presStyleIdx="1" presStyleCnt="4" custScaleX="93902" custScaleY="189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147E2-13AC-4DC8-A0C6-9D086C03D6C4}" type="pres">
      <dgm:prSet presAssocID="{A3C37906-FD4F-4B13-8FB7-67035A41954A}" presName="sibTrans" presStyleCnt="0"/>
      <dgm:spPr/>
    </dgm:pt>
    <dgm:pt modelId="{00FF6E77-6070-4482-9655-EF0DF22630AC}" type="pres">
      <dgm:prSet presAssocID="{2295BAAA-CFD5-4366-BAAA-D05936CFC60C}" presName="textNode" presStyleLbl="node1" presStyleIdx="2" presStyleCnt="4" custScaleX="104022" custScaleY="204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B03E3-F837-4E57-B1BC-6B0A893EA20B}" type="pres">
      <dgm:prSet presAssocID="{9F98D729-9B6D-4899-B539-6E2B7AD16A7D}" presName="sibTrans" presStyleCnt="0"/>
      <dgm:spPr/>
    </dgm:pt>
    <dgm:pt modelId="{D87AF830-CD50-496A-AD49-45B2F36EB7A7}" type="pres">
      <dgm:prSet presAssocID="{BD3AE8DE-7B5A-48FD-87ED-E41C1C09CE8D}" presName="textNode" presStyleLbl="node1" presStyleIdx="3" presStyleCnt="4" custScaleX="113434" custScaleY="189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38C1F6-4BF2-4753-BF2B-C73E30C7BDFC}" srcId="{7097EBD7-A542-4AB1-859A-60C7E6F221CA}" destId="{D47660EA-C840-4D20-87FD-824A3AAACEF4}" srcOrd="1" destOrd="0" parTransId="{F0FDB2CD-E4FB-4B56-BB5E-FDD0F424D0EB}" sibTransId="{A3C37906-FD4F-4B13-8FB7-67035A41954A}"/>
    <dgm:cxn modelId="{FBFCADAF-DC0E-496D-B483-891B9C5790DD}" srcId="{7097EBD7-A542-4AB1-859A-60C7E6F221CA}" destId="{BD3AE8DE-7B5A-48FD-87ED-E41C1C09CE8D}" srcOrd="3" destOrd="0" parTransId="{80ECB03D-4D8F-48A6-80C3-A637F3125174}" sibTransId="{C0D0445A-78F1-485C-849C-EE6A8DFAAC6B}"/>
    <dgm:cxn modelId="{AE6D6CDC-4939-4E2E-A880-EA56FBC57FBF}" srcId="{7097EBD7-A542-4AB1-859A-60C7E6F221CA}" destId="{027F29E1-855B-495E-A241-F67E2E3B87EB}" srcOrd="0" destOrd="0" parTransId="{6BF556B9-F60A-420B-B42E-0705ADEBEE79}" sibTransId="{373645FE-45B9-4678-B840-EC999F5F8FB5}"/>
    <dgm:cxn modelId="{C23C6A99-25B0-4092-B186-7B23C9CFD9B9}" type="presOf" srcId="{BD3AE8DE-7B5A-48FD-87ED-E41C1C09CE8D}" destId="{D87AF830-CD50-496A-AD49-45B2F36EB7A7}" srcOrd="0" destOrd="0" presId="urn:microsoft.com/office/officeart/2005/8/layout/hProcess9"/>
    <dgm:cxn modelId="{120812BB-BE4C-4A05-8292-D015813FE4E7}" type="presOf" srcId="{027F29E1-855B-495E-A241-F67E2E3B87EB}" destId="{78FB8DA8-8D6B-4D56-A147-2C10FC57364C}" srcOrd="0" destOrd="0" presId="urn:microsoft.com/office/officeart/2005/8/layout/hProcess9"/>
    <dgm:cxn modelId="{0156B2F8-2655-4BAB-8E16-7B024AF6A0CF}" srcId="{7097EBD7-A542-4AB1-859A-60C7E6F221CA}" destId="{2295BAAA-CFD5-4366-BAAA-D05936CFC60C}" srcOrd="2" destOrd="0" parTransId="{7B954639-2146-417A-8BC2-B1BA4911007F}" sibTransId="{9F98D729-9B6D-4899-B539-6E2B7AD16A7D}"/>
    <dgm:cxn modelId="{824222CF-2827-4968-92D2-BA291A9839FE}" type="presOf" srcId="{7097EBD7-A542-4AB1-859A-60C7E6F221CA}" destId="{CE31869D-6B7F-452E-8EC8-12ED142302EF}" srcOrd="0" destOrd="0" presId="urn:microsoft.com/office/officeart/2005/8/layout/hProcess9"/>
    <dgm:cxn modelId="{F1B44F7A-09E0-41E0-ADD3-EA5A090DC956}" type="presOf" srcId="{D47660EA-C840-4D20-87FD-824A3AAACEF4}" destId="{9FB13849-8815-4862-92C1-8EC357DE552F}" srcOrd="0" destOrd="0" presId="urn:microsoft.com/office/officeart/2005/8/layout/hProcess9"/>
    <dgm:cxn modelId="{9CA1AD4B-8E99-47CA-B99D-C197FA4D54C8}" type="presOf" srcId="{2295BAAA-CFD5-4366-BAAA-D05936CFC60C}" destId="{00FF6E77-6070-4482-9655-EF0DF22630AC}" srcOrd="0" destOrd="0" presId="urn:microsoft.com/office/officeart/2005/8/layout/hProcess9"/>
    <dgm:cxn modelId="{03FC50EC-1D9A-465B-8F8A-3A0C700C94E4}" type="presParOf" srcId="{CE31869D-6B7F-452E-8EC8-12ED142302EF}" destId="{2748AE6C-F5CF-48B0-A0EC-AA2C9F7ADC49}" srcOrd="0" destOrd="0" presId="urn:microsoft.com/office/officeart/2005/8/layout/hProcess9"/>
    <dgm:cxn modelId="{730EBC79-356E-4F97-825E-C394D6B39F87}" type="presParOf" srcId="{CE31869D-6B7F-452E-8EC8-12ED142302EF}" destId="{02D4657E-07C3-4217-842A-D3F7BCE36C9B}" srcOrd="1" destOrd="0" presId="urn:microsoft.com/office/officeart/2005/8/layout/hProcess9"/>
    <dgm:cxn modelId="{FBDBAD03-639A-4BE4-A6E0-DFD5540CD02D}" type="presParOf" srcId="{02D4657E-07C3-4217-842A-D3F7BCE36C9B}" destId="{78FB8DA8-8D6B-4D56-A147-2C10FC57364C}" srcOrd="0" destOrd="0" presId="urn:microsoft.com/office/officeart/2005/8/layout/hProcess9"/>
    <dgm:cxn modelId="{96BCE982-2FB5-4F1A-9EC2-E4C035AF1180}" type="presParOf" srcId="{02D4657E-07C3-4217-842A-D3F7BCE36C9B}" destId="{2FE2AE70-53B8-439E-900C-2A218D7D5402}" srcOrd="1" destOrd="0" presId="urn:microsoft.com/office/officeart/2005/8/layout/hProcess9"/>
    <dgm:cxn modelId="{23D1FC44-A186-4DC2-83AD-889183A79900}" type="presParOf" srcId="{02D4657E-07C3-4217-842A-D3F7BCE36C9B}" destId="{9FB13849-8815-4862-92C1-8EC357DE552F}" srcOrd="2" destOrd="0" presId="urn:microsoft.com/office/officeart/2005/8/layout/hProcess9"/>
    <dgm:cxn modelId="{7D9D34FA-D0FE-48CA-928F-53F526271958}" type="presParOf" srcId="{02D4657E-07C3-4217-842A-D3F7BCE36C9B}" destId="{89B147E2-13AC-4DC8-A0C6-9D086C03D6C4}" srcOrd="3" destOrd="0" presId="urn:microsoft.com/office/officeart/2005/8/layout/hProcess9"/>
    <dgm:cxn modelId="{D5EAE35D-2792-46FC-87D2-8F3827053190}" type="presParOf" srcId="{02D4657E-07C3-4217-842A-D3F7BCE36C9B}" destId="{00FF6E77-6070-4482-9655-EF0DF22630AC}" srcOrd="4" destOrd="0" presId="urn:microsoft.com/office/officeart/2005/8/layout/hProcess9"/>
    <dgm:cxn modelId="{26D70D25-5F49-490B-A6AF-D4E7519E9AFF}" type="presParOf" srcId="{02D4657E-07C3-4217-842A-D3F7BCE36C9B}" destId="{312B03E3-F837-4E57-B1BC-6B0A893EA20B}" srcOrd="5" destOrd="0" presId="urn:microsoft.com/office/officeart/2005/8/layout/hProcess9"/>
    <dgm:cxn modelId="{5D73F9E7-2166-4BFC-BA56-09DC0F674FE7}" type="presParOf" srcId="{02D4657E-07C3-4217-842A-D3F7BCE36C9B}" destId="{D87AF830-CD50-496A-AD49-45B2F36EB7A7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B788F3-3236-4E6B-9C3E-75F27586791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44F58E-4B4B-48F9-92E0-34D006DEE1C7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отраслевые</a:t>
          </a:r>
          <a:endParaRPr lang="ru-RU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1959E0B-9C9F-4AB2-835C-3DE131470E55}" type="parTrans" cxnId="{7CAE2429-97A3-4058-9866-BC9549A9C6C9}">
      <dgm:prSet/>
      <dgm:spPr/>
      <dgm:t>
        <a:bodyPr/>
        <a:lstStyle/>
        <a:p>
          <a:endParaRPr lang="ru-RU"/>
        </a:p>
      </dgm:t>
    </dgm:pt>
    <dgm:pt modelId="{69FDB47D-A9D8-46CD-A54F-0579CBFCC956}" type="sibTrans" cxnId="{7CAE2429-97A3-4058-9866-BC9549A9C6C9}">
      <dgm:prSet/>
      <dgm:spPr/>
      <dgm:t>
        <a:bodyPr/>
        <a:lstStyle/>
        <a:p>
          <a:endParaRPr lang="ru-RU"/>
        </a:p>
      </dgm:t>
    </dgm:pt>
    <dgm:pt modelId="{731B395A-9538-4288-8731-18885E11011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Исторические, Художественные,</a:t>
          </a:r>
          <a:endParaRPr lang="ru-RU" sz="2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7932E3B-907B-4ADE-89D4-4E563FF70F1A}" type="parTrans" cxnId="{22E155BB-C158-4E24-830A-03D0F13AC54E}">
      <dgm:prSet/>
      <dgm:spPr/>
      <dgm:t>
        <a:bodyPr/>
        <a:lstStyle/>
        <a:p>
          <a:endParaRPr lang="ru-RU"/>
        </a:p>
      </dgm:t>
    </dgm:pt>
    <dgm:pt modelId="{2FFCFD67-9F28-4732-B2F8-2A824D0BDD86}" type="sibTrans" cxnId="{22E155BB-C158-4E24-830A-03D0F13AC54E}">
      <dgm:prSet/>
      <dgm:spPr/>
      <dgm:t>
        <a:bodyPr/>
        <a:lstStyle/>
        <a:p>
          <a:endParaRPr lang="ru-RU"/>
        </a:p>
      </dgm:t>
    </dgm:pt>
    <dgm:pt modelId="{FEA73C46-0BB1-4C7B-8F84-1F8956F6F81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комплексные</a:t>
          </a:r>
          <a:endParaRPr lang="ru-RU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3DAF235-C3D3-47E5-AB27-65232126CA3D}" type="parTrans" cxnId="{E72E7129-A5FC-4653-8EB6-71D1D47B1ED4}">
      <dgm:prSet/>
      <dgm:spPr/>
      <dgm:t>
        <a:bodyPr/>
        <a:lstStyle/>
        <a:p>
          <a:endParaRPr lang="ru-RU"/>
        </a:p>
      </dgm:t>
    </dgm:pt>
    <dgm:pt modelId="{7A4EA836-8B46-4CD4-A388-66AADD8CE3A5}" type="sibTrans" cxnId="{E72E7129-A5FC-4653-8EB6-71D1D47B1ED4}">
      <dgm:prSet/>
      <dgm:spPr/>
      <dgm:t>
        <a:bodyPr/>
        <a:lstStyle/>
        <a:p>
          <a:endParaRPr lang="ru-RU"/>
        </a:p>
      </dgm:t>
    </dgm:pt>
    <dgm:pt modelId="{442FB300-5A52-45BE-A434-6FFAF07944A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Краеведческие.</a:t>
          </a:r>
          <a:endParaRPr lang="ru-RU" sz="2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1C29752-975C-41B0-9F21-05C2A5BB16F7}" type="parTrans" cxnId="{ED21FF42-4DE5-4E57-879A-B59B6673F782}">
      <dgm:prSet/>
      <dgm:spPr/>
      <dgm:t>
        <a:bodyPr/>
        <a:lstStyle/>
        <a:p>
          <a:endParaRPr lang="ru-RU"/>
        </a:p>
      </dgm:t>
    </dgm:pt>
    <dgm:pt modelId="{1C75244C-3100-4787-BB12-E66E2B873A97}" type="sibTrans" cxnId="{ED21FF42-4DE5-4E57-879A-B59B6673F782}">
      <dgm:prSet/>
      <dgm:spPr/>
      <dgm:t>
        <a:bodyPr/>
        <a:lstStyle/>
        <a:p>
          <a:endParaRPr lang="ru-RU"/>
        </a:p>
      </dgm:t>
    </dgm:pt>
    <dgm:pt modelId="{7E49CFC6-DE79-49F2-A598-4498F2D889BB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мемориальные</a:t>
          </a:r>
          <a:endParaRPr lang="ru-RU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F79F25-0EB4-4417-B50A-57690BFB0EB3}" type="parTrans" cxnId="{EE6AEE29-4044-4F99-AFC6-78E5A8FD9EDC}">
      <dgm:prSet/>
      <dgm:spPr/>
      <dgm:t>
        <a:bodyPr/>
        <a:lstStyle/>
        <a:p>
          <a:endParaRPr lang="ru-RU"/>
        </a:p>
      </dgm:t>
    </dgm:pt>
    <dgm:pt modelId="{86A33424-A88C-4CA8-ABD5-E93B752B4494}" type="sibTrans" cxnId="{EE6AEE29-4044-4F99-AFC6-78E5A8FD9EDC}">
      <dgm:prSet/>
      <dgm:spPr/>
      <dgm:t>
        <a:bodyPr/>
        <a:lstStyle/>
        <a:p>
          <a:endParaRPr lang="ru-RU"/>
        </a:p>
      </dgm:t>
    </dgm:pt>
    <dgm:pt modelId="{02977AB1-9BB7-4842-95B2-773226C586DE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Музеи-заповедники,</a:t>
          </a:r>
          <a:endParaRPr lang="ru-RU" sz="2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FB9CEB-081B-4290-BEDF-3267100DFEF8}" type="parTrans" cxnId="{63FCD561-A62A-475E-981F-753954EE0C32}">
      <dgm:prSet/>
      <dgm:spPr/>
      <dgm:t>
        <a:bodyPr/>
        <a:lstStyle/>
        <a:p>
          <a:endParaRPr lang="ru-RU"/>
        </a:p>
      </dgm:t>
    </dgm:pt>
    <dgm:pt modelId="{B255FF33-1DE3-4559-80F4-279598A0432E}" type="sibTrans" cxnId="{63FCD561-A62A-475E-981F-753954EE0C32}">
      <dgm:prSet/>
      <dgm:spPr/>
      <dgm:t>
        <a:bodyPr/>
        <a:lstStyle/>
        <a:p>
          <a:endParaRPr lang="ru-RU"/>
        </a:p>
      </dgm:t>
    </dgm:pt>
    <dgm:pt modelId="{C56090FC-D51B-4859-BA58-84FE7E151939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Этнографические, Технические, Естественнонаучные</a:t>
          </a:r>
          <a:r>
            <a: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 </a:t>
          </a:r>
          <a:endParaRPr lang="ru-RU" sz="2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98AFF870-3780-4488-8A43-376141E5DB9D}" type="parTrans" cxnId="{934E8A9D-6889-42D2-B9EA-07B4165FD013}">
      <dgm:prSet/>
      <dgm:spPr/>
      <dgm:t>
        <a:bodyPr/>
        <a:lstStyle/>
        <a:p>
          <a:endParaRPr lang="ru-RU"/>
        </a:p>
      </dgm:t>
    </dgm:pt>
    <dgm:pt modelId="{D66293FE-80DB-4F6F-B515-B5D0A625AE4F}" type="sibTrans" cxnId="{934E8A9D-6889-42D2-B9EA-07B4165FD013}">
      <dgm:prSet/>
      <dgm:spPr/>
      <dgm:t>
        <a:bodyPr/>
        <a:lstStyle/>
        <a:p>
          <a:endParaRPr lang="ru-RU"/>
        </a:p>
      </dgm:t>
    </dgm:pt>
    <dgm:pt modelId="{E872C5B2-4064-4478-AA09-A4DDB4945DF0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Дома-музеи.</a:t>
          </a:r>
          <a:r>
            <a: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 </a:t>
          </a:r>
        </a:p>
        <a:p>
          <a:pPr marL="171450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/>
        </a:p>
      </dgm:t>
    </dgm:pt>
    <dgm:pt modelId="{A48CDDDC-1946-4877-B681-7B6AE61B7BB7}" type="parTrans" cxnId="{44B40171-0BB0-49E7-8577-4D7F7B684310}">
      <dgm:prSet/>
      <dgm:spPr/>
      <dgm:t>
        <a:bodyPr/>
        <a:lstStyle/>
        <a:p>
          <a:endParaRPr lang="ru-RU"/>
        </a:p>
      </dgm:t>
    </dgm:pt>
    <dgm:pt modelId="{428D5FB0-BB36-4F8D-9E9B-A5B9CE241FD3}" type="sibTrans" cxnId="{44B40171-0BB0-49E7-8577-4D7F7B684310}">
      <dgm:prSet/>
      <dgm:spPr/>
      <dgm:t>
        <a:bodyPr/>
        <a:lstStyle/>
        <a:p>
          <a:endParaRPr lang="ru-RU"/>
        </a:p>
      </dgm:t>
    </dgm:pt>
    <dgm:pt modelId="{BB02902F-FA57-40D7-A859-6E69616C0E5E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Литературные, Музыкальные, </a:t>
          </a:r>
          <a:endParaRPr lang="ru-RU" sz="2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1650454-9845-41F7-9F89-8E1F2A3C7AD7}" type="parTrans" cxnId="{AC6464FD-1FF5-4115-8E56-25F2C39095D2}">
      <dgm:prSet/>
      <dgm:spPr/>
      <dgm:t>
        <a:bodyPr/>
        <a:lstStyle/>
        <a:p>
          <a:endParaRPr lang="ru-RU"/>
        </a:p>
      </dgm:t>
    </dgm:pt>
    <dgm:pt modelId="{AA6D96C1-7E82-4546-88A4-92CC8FC69C74}" type="sibTrans" cxnId="{AC6464FD-1FF5-4115-8E56-25F2C39095D2}">
      <dgm:prSet/>
      <dgm:spPr/>
      <dgm:t>
        <a:bodyPr/>
        <a:lstStyle/>
        <a:p>
          <a:endParaRPr lang="ru-RU"/>
        </a:p>
      </dgm:t>
    </dgm:pt>
    <dgm:pt modelId="{E5FAE489-1DE4-46DF-B242-CCACB07A1C56}" type="pres">
      <dgm:prSet presAssocID="{07B788F3-3236-4E6B-9C3E-75F27586791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0FE213-2617-4694-992B-02C444D621EA}" type="pres">
      <dgm:prSet presAssocID="{EE44F58E-4B4B-48F9-92E0-34D006DEE1C7}" presName="linNode" presStyleCnt="0"/>
      <dgm:spPr/>
    </dgm:pt>
    <dgm:pt modelId="{58E3FECE-3A21-4AA3-BB29-5BD9C8BA5F15}" type="pres">
      <dgm:prSet presAssocID="{EE44F58E-4B4B-48F9-92E0-34D006DEE1C7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75C40F-8D11-435C-861F-9346042C8952}" type="pres">
      <dgm:prSet presAssocID="{EE44F58E-4B4B-48F9-92E0-34D006DEE1C7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3D92B7-2F46-4D17-BF0E-545AA4DAC324}" type="pres">
      <dgm:prSet presAssocID="{69FDB47D-A9D8-46CD-A54F-0579CBFCC956}" presName="sp" presStyleCnt="0"/>
      <dgm:spPr/>
    </dgm:pt>
    <dgm:pt modelId="{11E092D7-3D9A-4332-9546-FDF28DE620AA}" type="pres">
      <dgm:prSet presAssocID="{FEA73C46-0BB1-4C7B-8F84-1F8956F6F817}" presName="linNode" presStyleCnt="0"/>
      <dgm:spPr/>
    </dgm:pt>
    <dgm:pt modelId="{F8C63152-E874-4979-BD4F-63F61D4D4173}" type="pres">
      <dgm:prSet presAssocID="{FEA73C46-0BB1-4C7B-8F84-1F8956F6F81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9B9C1-1A09-40C7-9A73-2819EB603916}" type="pres">
      <dgm:prSet presAssocID="{FEA73C46-0BB1-4C7B-8F84-1F8956F6F817}" presName="descendantText" presStyleLbl="alignAccFollowNode1" presStyleIdx="1" presStyleCnt="3" custLinFactNeighborX="-362" custLinFactNeighborY="3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4B6B3B-BCC8-41B9-A5C2-76E0F2E804FA}" type="pres">
      <dgm:prSet presAssocID="{7A4EA836-8B46-4CD4-A388-66AADD8CE3A5}" presName="sp" presStyleCnt="0"/>
      <dgm:spPr/>
    </dgm:pt>
    <dgm:pt modelId="{18801B89-24EE-4DE1-84AD-7503C9379A5C}" type="pres">
      <dgm:prSet presAssocID="{7E49CFC6-DE79-49F2-A598-4498F2D889BB}" presName="linNode" presStyleCnt="0"/>
      <dgm:spPr/>
    </dgm:pt>
    <dgm:pt modelId="{A7F8E9B9-6282-4B7E-AA2C-7247030572FB}" type="pres">
      <dgm:prSet presAssocID="{7E49CFC6-DE79-49F2-A598-4498F2D889BB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F0658-B43B-4324-A518-945834D9A6F4}" type="pres">
      <dgm:prSet presAssocID="{7E49CFC6-DE79-49F2-A598-4498F2D889BB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4E8A9D-6889-42D2-B9EA-07B4165FD013}" srcId="{EE44F58E-4B4B-48F9-92E0-34D006DEE1C7}" destId="{C56090FC-D51B-4859-BA58-84FE7E151939}" srcOrd="2" destOrd="0" parTransId="{98AFF870-3780-4488-8A43-376141E5DB9D}" sibTransId="{D66293FE-80DB-4F6F-B515-B5D0A625AE4F}"/>
    <dgm:cxn modelId="{243FD7D0-B405-42E1-A03B-2DE733CE299D}" type="presOf" srcId="{442FB300-5A52-45BE-A434-6FFAF07944AB}" destId="{3929B9C1-1A09-40C7-9A73-2819EB603916}" srcOrd="0" destOrd="0" presId="urn:microsoft.com/office/officeart/2005/8/layout/vList5"/>
    <dgm:cxn modelId="{22E155BB-C158-4E24-830A-03D0F13AC54E}" srcId="{EE44F58E-4B4B-48F9-92E0-34D006DEE1C7}" destId="{731B395A-9538-4288-8731-18885E110119}" srcOrd="0" destOrd="0" parTransId="{77932E3B-907B-4ADE-89D4-4E563FF70F1A}" sibTransId="{2FFCFD67-9F28-4732-B2F8-2A824D0BDD86}"/>
    <dgm:cxn modelId="{8DF8BAD3-1C77-477C-BC06-905B4FCCB4AC}" type="presOf" srcId="{BB02902F-FA57-40D7-A859-6E69616C0E5E}" destId="{7475C40F-8D11-435C-861F-9346042C8952}" srcOrd="0" destOrd="1" presId="urn:microsoft.com/office/officeart/2005/8/layout/vList5"/>
    <dgm:cxn modelId="{E23984CD-4765-48FC-899C-BCA0227128D0}" type="presOf" srcId="{FEA73C46-0BB1-4C7B-8F84-1F8956F6F817}" destId="{F8C63152-E874-4979-BD4F-63F61D4D4173}" srcOrd="0" destOrd="0" presId="urn:microsoft.com/office/officeart/2005/8/layout/vList5"/>
    <dgm:cxn modelId="{EE6AEE29-4044-4F99-AFC6-78E5A8FD9EDC}" srcId="{07B788F3-3236-4E6B-9C3E-75F27586791B}" destId="{7E49CFC6-DE79-49F2-A598-4498F2D889BB}" srcOrd="2" destOrd="0" parTransId="{FDF79F25-0EB4-4417-B50A-57690BFB0EB3}" sibTransId="{86A33424-A88C-4CA8-ABD5-E93B752B4494}"/>
    <dgm:cxn modelId="{9D6502B7-FD99-4AA2-BFFD-4BCF57FC89B2}" type="presOf" srcId="{E872C5B2-4064-4478-AA09-A4DDB4945DF0}" destId="{989F0658-B43B-4324-A518-945834D9A6F4}" srcOrd="0" destOrd="1" presId="urn:microsoft.com/office/officeart/2005/8/layout/vList5"/>
    <dgm:cxn modelId="{44B40171-0BB0-49E7-8577-4D7F7B684310}" srcId="{7E49CFC6-DE79-49F2-A598-4498F2D889BB}" destId="{E872C5B2-4064-4478-AA09-A4DDB4945DF0}" srcOrd="1" destOrd="0" parTransId="{A48CDDDC-1946-4877-B681-7B6AE61B7BB7}" sibTransId="{428D5FB0-BB36-4F8D-9E9B-A5B9CE241FD3}"/>
    <dgm:cxn modelId="{7CAE2429-97A3-4058-9866-BC9549A9C6C9}" srcId="{07B788F3-3236-4E6B-9C3E-75F27586791B}" destId="{EE44F58E-4B4B-48F9-92E0-34D006DEE1C7}" srcOrd="0" destOrd="0" parTransId="{21959E0B-9C9F-4AB2-835C-3DE131470E55}" sibTransId="{69FDB47D-A9D8-46CD-A54F-0579CBFCC956}"/>
    <dgm:cxn modelId="{AC6464FD-1FF5-4115-8E56-25F2C39095D2}" srcId="{EE44F58E-4B4B-48F9-92E0-34D006DEE1C7}" destId="{BB02902F-FA57-40D7-A859-6E69616C0E5E}" srcOrd="1" destOrd="0" parTransId="{01650454-9845-41F7-9F89-8E1F2A3C7AD7}" sibTransId="{AA6D96C1-7E82-4546-88A4-92CC8FC69C74}"/>
    <dgm:cxn modelId="{63FCD561-A62A-475E-981F-753954EE0C32}" srcId="{7E49CFC6-DE79-49F2-A598-4498F2D889BB}" destId="{02977AB1-9BB7-4842-95B2-773226C586DE}" srcOrd="0" destOrd="0" parTransId="{7BFB9CEB-081B-4290-BEDF-3267100DFEF8}" sibTransId="{B255FF33-1DE3-4559-80F4-279598A0432E}"/>
    <dgm:cxn modelId="{ED21FF42-4DE5-4E57-879A-B59B6673F782}" srcId="{FEA73C46-0BB1-4C7B-8F84-1F8956F6F817}" destId="{442FB300-5A52-45BE-A434-6FFAF07944AB}" srcOrd="0" destOrd="0" parTransId="{B1C29752-975C-41B0-9F21-05C2A5BB16F7}" sibTransId="{1C75244C-3100-4787-BB12-E66E2B873A97}"/>
    <dgm:cxn modelId="{8CB8103D-6AAA-4030-9741-EE33038DDD38}" type="presOf" srcId="{C56090FC-D51B-4859-BA58-84FE7E151939}" destId="{7475C40F-8D11-435C-861F-9346042C8952}" srcOrd="0" destOrd="2" presId="urn:microsoft.com/office/officeart/2005/8/layout/vList5"/>
    <dgm:cxn modelId="{75D419A4-4B95-455E-A4E3-7CFC1BAC072A}" type="presOf" srcId="{07B788F3-3236-4E6B-9C3E-75F27586791B}" destId="{E5FAE489-1DE4-46DF-B242-CCACB07A1C56}" srcOrd="0" destOrd="0" presId="urn:microsoft.com/office/officeart/2005/8/layout/vList5"/>
    <dgm:cxn modelId="{D8BA52A1-79AB-487E-A498-2A0826ACCC00}" type="presOf" srcId="{731B395A-9538-4288-8731-18885E110119}" destId="{7475C40F-8D11-435C-861F-9346042C8952}" srcOrd="0" destOrd="0" presId="urn:microsoft.com/office/officeart/2005/8/layout/vList5"/>
    <dgm:cxn modelId="{FD3B91C8-7B30-4936-AC7B-84F41EED4884}" type="presOf" srcId="{EE44F58E-4B4B-48F9-92E0-34D006DEE1C7}" destId="{58E3FECE-3A21-4AA3-BB29-5BD9C8BA5F15}" srcOrd="0" destOrd="0" presId="urn:microsoft.com/office/officeart/2005/8/layout/vList5"/>
    <dgm:cxn modelId="{86C32D00-4C66-44B8-BBA7-2D3649ABE1D6}" type="presOf" srcId="{7E49CFC6-DE79-49F2-A598-4498F2D889BB}" destId="{A7F8E9B9-6282-4B7E-AA2C-7247030572FB}" srcOrd="0" destOrd="0" presId="urn:microsoft.com/office/officeart/2005/8/layout/vList5"/>
    <dgm:cxn modelId="{414BB565-B0C7-418B-9E8C-17BC26616A57}" type="presOf" srcId="{02977AB1-9BB7-4842-95B2-773226C586DE}" destId="{989F0658-B43B-4324-A518-945834D9A6F4}" srcOrd="0" destOrd="0" presId="urn:microsoft.com/office/officeart/2005/8/layout/vList5"/>
    <dgm:cxn modelId="{E72E7129-A5FC-4653-8EB6-71D1D47B1ED4}" srcId="{07B788F3-3236-4E6B-9C3E-75F27586791B}" destId="{FEA73C46-0BB1-4C7B-8F84-1F8956F6F817}" srcOrd="1" destOrd="0" parTransId="{83DAF235-C3D3-47E5-AB27-65232126CA3D}" sibTransId="{7A4EA836-8B46-4CD4-A388-66AADD8CE3A5}"/>
    <dgm:cxn modelId="{B5B46165-CEB1-4C80-832F-485CF178709B}" type="presParOf" srcId="{E5FAE489-1DE4-46DF-B242-CCACB07A1C56}" destId="{6D0FE213-2617-4694-992B-02C444D621EA}" srcOrd="0" destOrd="0" presId="urn:microsoft.com/office/officeart/2005/8/layout/vList5"/>
    <dgm:cxn modelId="{ED7E281F-ED88-406B-AB20-6380FDD3D646}" type="presParOf" srcId="{6D0FE213-2617-4694-992B-02C444D621EA}" destId="{58E3FECE-3A21-4AA3-BB29-5BD9C8BA5F15}" srcOrd="0" destOrd="0" presId="urn:microsoft.com/office/officeart/2005/8/layout/vList5"/>
    <dgm:cxn modelId="{E91725E8-F398-4863-BB6B-1E3E18CA199A}" type="presParOf" srcId="{6D0FE213-2617-4694-992B-02C444D621EA}" destId="{7475C40F-8D11-435C-861F-9346042C8952}" srcOrd="1" destOrd="0" presId="urn:microsoft.com/office/officeart/2005/8/layout/vList5"/>
    <dgm:cxn modelId="{0BAAB846-F219-4BEE-917F-4D8806C60FDF}" type="presParOf" srcId="{E5FAE489-1DE4-46DF-B242-CCACB07A1C56}" destId="{603D92B7-2F46-4D17-BF0E-545AA4DAC324}" srcOrd="1" destOrd="0" presId="urn:microsoft.com/office/officeart/2005/8/layout/vList5"/>
    <dgm:cxn modelId="{ECAC2CDF-4026-4863-9C4D-9E74AC26B942}" type="presParOf" srcId="{E5FAE489-1DE4-46DF-B242-CCACB07A1C56}" destId="{11E092D7-3D9A-4332-9546-FDF28DE620AA}" srcOrd="2" destOrd="0" presId="urn:microsoft.com/office/officeart/2005/8/layout/vList5"/>
    <dgm:cxn modelId="{DBC7741C-A20E-417D-AD2F-8B6D2DB43B53}" type="presParOf" srcId="{11E092D7-3D9A-4332-9546-FDF28DE620AA}" destId="{F8C63152-E874-4979-BD4F-63F61D4D4173}" srcOrd="0" destOrd="0" presId="urn:microsoft.com/office/officeart/2005/8/layout/vList5"/>
    <dgm:cxn modelId="{CED7D0CD-5C51-4EBF-97AC-1B04C00747A8}" type="presParOf" srcId="{11E092D7-3D9A-4332-9546-FDF28DE620AA}" destId="{3929B9C1-1A09-40C7-9A73-2819EB603916}" srcOrd="1" destOrd="0" presId="urn:microsoft.com/office/officeart/2005/8/layout/vList5"/>
    <dgm:cxn modelId="{EEF91BAD-746D-46F0-BE60-D46342D6385B}" type="presParOf" srcId="{E5FAE489-1DE4-46DF-B242-CCACB07A1C56}" destId="{2A4B6B3B-BCC8-41B9-A5C2-76E0F2E804FA}" srcOrd="3" destOrd="0" presId="urn:microsoft.com/office/officeart/2005/8/layout/vList5"/>
    <dgm:cxn modelId="{8F050FCA-83FE-41C5-8C4F-1D984B4947F5}" type="presParOf" srcId="{E5FAE489-1DE4-46DF-B242-CCACB07A1C56}" destId="{18801B89-24EE-4DE1-84AD-7503C9379A5C}" srcOrd="4" destOrd="0" presId="urn:microsoft.com/office/officeart/2005/8/layout/vList5"/>
    <dgm:cxn modelId="{BB843D4D-028D-4613-9C84-BEA3C001924B}" type="presParOf" srcId="{18801B89-24EE-4DE1-84AD-7503C9379A5C}" destId="{A7F8E9B9-6282-4B7E-AA2C-7247030572FB}" srcOrd="0" destOrd="0" presId="urn:microsoft.com/office/officeart/2005/8/layout/vList5"/>
    <dgm:cxn modelId="{EDE49BB3-9D4B-45CB-ADAF-7FAEA1958FA1}" type="presParOf" srcId="{18801B89-24EE-4DE1-84AD-7503C9379A5C}" destId="{989F0658-B43B-4324-A518-945834D9A6F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8AE6C-F5CF-48B0-A0EC-AA2C9F7ADC49}">
      <dsp:nvSpPr>
        <dsp:cNvPr id="0" name=""/>
        <dsp:cNvSpPr/>
      </dsp:nvSpPr>
      <dsp:spPr>
        <a:xfrm>
          <a:off x="869496" y="0"/>
          <a:ext cx="9854294" cy="216024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B8DA8-8D6B-4D56-A147-2C10FC57364C}">
      <dsp:nvSpPr>
        <dsp:cNvPr id="0" name=""/>
        <dsp:cNvSpPr/>
      </dsp:nvSpPr>
      <dsp:spPr>
        <a:xfrm>
          <a:off x="2689" y="648072"/>
          <a:ext cx="2100236" cy="864096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вещевые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689" y="648072"/>
        <a:ext cx="2100236" cy="864096"/>
      </dsp:txXfrm>
    </dsp:sp>
    <dsp:sp modelId="{9FB13849-8815-4862-92C1-8EC357DE552F}">
      <dsp:nvSpPr>
        <dsp:cNvPr id="0" name=""/>
        <dsp:cNvSpPr/>
      </dsp:nvSpPr>
      <dsp:spPr>
        <a:xfrm>
          <a:off x="2380587" y="648072"/>
          <a:ext cx="3226510" cy="864096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изобразительные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380587" y="648072"/>
        <a:ext cx="3226510" cy="864096"/>
      </dsp:txXfrm>
    </dsp:sp>
    <dsp:sp modelId="{00FF6E77-6070-4482-9655-EF0DF22630AC}">
      <dsp:nvSpPr>
        <dsp:cNvPr id="0" name=""/>
        <dsp:cNvSpPr/>
      </dsp:nvSpPr>
      <dsp:spPr>
        <a:xfrm>
          <a:off x="5884758" y="648072"/>
          <a:ext cx="2240293" cy="864096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письменны</a:t>
          </a: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е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884758" y="648072"/>
        <a:ext cx="2240293" cy="864096"/>
      </dsp:txXfrm>
    </dsp:sp>
    <dsp:sp modelId="{D87AF830-CD50-496A-AD49-45B2F36EB7A7}">
      <dsp:nvSpPr>
        <dsp:cNvPr id="0" name=""/>
        <dsp:cNvSpPr/>
      </dsp:nvSpPr>
      <dsp:spPr>
        <a:xfrm>
          <a:off x="8402713" y="648072"/>
          <a:ext cx="3187884" cy="864096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документальные, видео, аудио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402713" y="648072"/>
        <a:ext cx="3187884" cy="8640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48AE6C-F5CF-48B0-A0EC-AA2C9F7ADC49}">
      <dsp:nvSpPr>
        <dsp:cNvPr id="0" name=""/>
        <dsp:cNvSpPr/>
      </dsp:nvSpPr>
      <dsp:spPr>
        <a:xfrm>
          <a:off x="864095" y="0"/>
          <a:ext cx="9793088" cy="252028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B8DA8-8D6B-4D56-A147-2C10FC57364C}">
      <dsp:nvSpPr>
        <dsp:cNvPr id="0" name=""/>
        <dsp:cNvSpPr/>
      </dsp:nvSpPr>
      <dsp:spPr>
        <a:xfrm>
          <a:off x="194168" y="305488"/>
          <a:ext cx="2665928" cy="1909303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Оружие, военное снаряжение, предметы быта, орудия труда 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94168" y="305488"/>
        <a:ext cx="2665928" cy="1909303"/>
      </dsp:txXfrm>
    </dsp:sp>
    <dsp:sp modelId="{9FB13849-8815-4862-92C1-8EC357DE552F}">
      <dsp:nvSpPr>
        <dsp:cNvPr id="0" name=""/>
        <dsp:cNvSpPr/>
      </dsp:nvSpPr>
      <dsp:spPr>
        <a:xfrm>
          <a:off x="3161630" y="305488"/>
          <a:ext cx="2280737" cy="1909303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Живопись,  графика, скульптура, фотографии </a:t>
          </a:r>
          <a:endParaRPr lang="ru-RU" sz="2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161630" y="305488"/>
        <a:ext cx="2280737" cy="1909303"/>
      </dsp:txXfrm>
    </dsp:sp>
    <dsp:sp modelId="{00FF6E77-6070-4482-9655-EF0DF22630AC}">
      <dsp:nvSpPr>
        <dsp:cNvPr id="0" name=""/>
        <dsp:cNvSpPr/>
      </dsp:nvSpPr>
      <dsp:spPr>
        <a:xfrm>
          <a:off x="5743901" y="229118"/>
          <a:ext cx="2526536" cy="2062042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Рукописные и печатные документы, </a:t>
          </a:r>
          <a:r>
            <a:rPr lang="ru-RU" sz="23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законодатель-ные</a:t>
          </a:r>
          <a:r>
            <a:rPr lang="ru-RU" sz="2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акты</a:t>
          </a:r>
          <a:endParaRPr lang="ru-RU" sz="23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743901" y="229118"/>
        <a:ext cx="2526536" cy="2062042"/>
      </dsp:txXfrm>
    </dsp:sp>
    <dsp:sp modelId="{D87AF830-CD50-496A-AD49-45B2F36EB7A7}">
      <dsp:nvSpPr>
        <dsp:cNvPr id="0" name=""/>
        <dsp:cNvSpPr/>
      </dsp:nvSpPr>
      <dsp:spPr>
        <a:xfrm>
          <a:off x="8571971" y="305488"/>
          <a:ext cx="2755140" cy="1909303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Запись  шумов, выступлений политических деятелей, мастеров искусств</a:t>
          </a:r>
          <a:r>
            <a:rPr lang="ru-RU" sz="24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 </a:t>
          </a:r>
          <a:endParaRPr lang="ru-RU" sz="24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8571971" y="305488"/>
        <a:ext cx="2755140" cy="190930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75C40F-8D11-435C-861F-9346042C8952}">
      <dsp:nvSpPr>
        <dsp:cNvPr id="0" name=""/>
        <dsp:cNvSpPr/>
      </dsp:nvSpPr>
      <dsp:spPr>
        <a:xfrm rot="5400000">
          <a:off x="6854207" y="-2713432"/>
          <a:ext cx="1307653" cy="7066385"/>
        </a:xfrm>
        <a:prstGeom prst="round2Same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Исторические, Художественные,</a:t>
          </a:r>
          <a:endParaRPr lang="ru-RU" sz="2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Литературные, Музыкальные, </a:t>
          </a:r>
          <a:endParaRPr lang="ru-RU" sz="2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Этнографические, Технические, Естественнонаучные</a:t>
          </a:r>
          <a:r>
            <a:rPr lang="ru-RU" sz="2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. </a:t>
          </a:r>
          <a:endParaRPr lang="ru-RU" sz="2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 rot="5400000">
        <a:off x="6854207" y="-2713432"/>
        <a:ext cx="1307653" cy="7066385"/>
      </dsp:txXfrm>
    </dsp:sp>
    <dsp:sp modelId="{58E3FECE-3A21-4AA3-BB29-5BD9C8BA5F15}">
      <dsp:nvSpPr>
        <dsp:cNvPr id="0" name=""/>
        <dsp:cNvSpPr/>
      </dsp:nvSpPr>
      <dsp:spPr>
        <a:xfrm>
          <a:off x="0" y="2476"/>
          <a:ext cx="3974841" cy="1634567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отраслевые</a:t>
          </a:r>
          <a:endParaRPr lang="ru-RU" sz="3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2476"/>
        <a:ext cx="3974841" cy="1634567"/>
      </dsp:txXfrm>
    </dsp:sp>
    <dsp:sp modelId="{3929B9C1-1A09-40C7-9A73-2819EB603916}">
      <dsp:nvSpPr>
        <dsp:cNvPr id="0" name=""/>
        <dsp:cNvSpPr/>
      </dsp:nvSpPr>
      <dsp:spPr>
        <a:xfrm rot="5400000">
          <a:off x="6839818" y="-952441"/>
          <a:ext cx="1307653" cy="7066385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Краеведческие.</a:t>
          </a:r>
          <a:endParaRPr lang="ru-RU" sz="2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 rot="5400000">
        <a:off x="6839818" y="-952441"/>
        <a:ext cx="1307653" cy="7066385"/>
      </dsp:txXfrm>
    </dsp:sp>
    <dsp:sp modelId="{F8C63152-E874-4979-BD4F-63F61D4D4173}">
      <dsp:nvSpPr>
        <dsp:cNvPr id="0" name=""/>
        <dsp:cNvSpPr/>
      </dsp:nvSpPr>
      <dsp:spPr>
        <a:xfrm>
          <a:off x="0" y="1718772"/>
          <a:ext cx="3974841" cy="1634567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комплексные</a:t>
          </a:r>
          <a:endParaRPr lang="ru-RU" sz="3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1718772"/>
        <a:ext cx="3974841" cy="1634567"/>
      </dsp:txXfrm>
    </dsp:sp>
    <dsp:sp modelId="{989F0658-B43B-4324-A518-945834D9A6F4}">
      <dsp:nvSpPr>
        <dsp:cNvPr id="0" name=""/>
        <dsp:cNvSpPr/>
      </dsp:nvSpPr>
      <dsp:spPr>
        <a:xfrm rot="5400000">
          <a:off x="6854207" y="719159"/>
          <a:ext cx="1307653" cy="7066385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Музеи-заповедники,</a:t>
          </a:r>
          <a:endParaRPr lang="ru-RU" sz="2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Дома-музеи.</a:t>
          </a:r>
          <a:r>
            <a:rPr lang="ru-RU" sz="22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 </a:t>
          </a:r>
        </a:p>
        <a:p>
          <a:pPr marL="171450" lvl="1" indent="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 rot="5400000">
        <a:off x="6854207" y="719159"/>
        <a:ext cx="1307653" cy="7066385"/>
      </dsp:txXfrm>
    </dsp:sp>
    <dsp:sp modelId="{A7F8E9B9-6282-4B7E-AA2C-7247030572FB}">
      <dsp:nvSpPr>
        <dsp:cNvPr id="0" name=""/>
        <dsp:cNvSpPr/>
      </dsp:nvSpPr>
      <dsp:spPr>
        <a:xfrm>
          <a:off x="0" y="3435068"/>
          <a:ext cx="3974841" cy="1634567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мемориальные</a:t>
          </a:r>
          <a:endParaRPr lang="ru-RU" sz="34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3435068"/>
        <a:ext cx="3974841" cy="1634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EA273-2379-434E-9EEF-70B9F6626DF8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D9DB5-202D-41FA-A589-C3B2A115E3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436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99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1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1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95" y="280541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15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15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15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9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169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4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8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5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757" y="2174878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6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9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93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9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697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77" y="472327"/>
            <a:ext cx="6853767" cy="1122295"/>
          </a:xfrm>
        </p:spPr>
        <p:txBody>
          <a:bodyPr wrap="square" tIns="29401">
            <a:spAutoFit/>
          </a:bodyPr>
          <a:lstStyle/>
          <a:p>
            <a:pPr marL="25566" algn="l" defTabSz="1161232">
              <a:spcBef>
                <a:spcPts val="230"/>
              </a:spcBef>
              <a:defRPr/>
            </a:pPr>
            <a:r>
              <a:rPr lang="ru-RU" sz="6800" b="1" spc="1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</a:t>
            </a:r>
            <a:endParaRPr sz="6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59496" y="2564906"/>
            <a:ext cx="9793088" cy="1900705"/>
          </a:xfrm>
          <a:prstGeom prst="rect">
            <a:avLst/>
          </a:prstGeom>
        </p:spPr>
        <p:txBody>
          <a:bodyPr wrap="square" lIns="0" tIns="28123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5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5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   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5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500" b="1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МУЗЕИ</a:t>
            </a:r>
            <a:r>
              <a:rPr lang="ru-RU" sz="45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  <a:endParaRPr lang="ru-RU" sz="4500" b="1" i="1" dirty="0" smtClean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847075" y="461963"/>
            <a:ext cx="1439335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2327" y="482600"/>
            <a:ext cx="1276351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1" y="548692"/>
            <a:ext cx="361587" cy="709381"/>
          </a:xfrm>
          <a:prstGeom prst="rect">
            <a:avLst/>
          </a:prstGeom>
        </p:spPr>
        <p:txBody>
          <a:bodyPr wrap="square" lIns="0" tIns="31960" rIns="0" bIns="0">
            <a:spAutoFit/>
          </a:bodyPr>
          <a:lstStyle/>
          <a:p>
            <a:pPr defTabSz="1161087">
              <a:spcBef>
                <a:spcPts val="252"/>
              </a:spcBef>
              <a:defRPr/>
            </a:pPr>
            <a:r>
              <a:rPr lang="ru-RU" sz="4400" b="1" spc="2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134942" y="1146697"/>
            <a:ext cx="1143001" cy="424637"/>
          </a:xfrm>
          <a:prstGeom prst="rect">
            <a:avLst/>
          </a:prstGeom>
        </p:spPr>
        <p:txBody>
          <a:bodyPr lIns="0" tIns="24290" rIns="0" bIns="0">
            <a:spAutoFit/>
          </a:bodyPr>
          <a:lstStyle/>
          <a:p>
            <a:pPr defTabSz="1161087">
              <a:spcBef>
                <a:spcPts val="192"/>
              </a:spcBef>
              <a:defRPr/>
            </a:pPr>
            <a:r>
              <a:rPr lang="ru-RU" sz="2600" spc="-10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9" y="550696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843661"/>
            <a:endParaRPr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95400" y="2348880"/>
            <a:ext cx="768629" cy="230425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00" dirty="0"/>
          </a:p>
        </p:txBody>
      </p:sp>
      <p:pic>
        <p:nvPicPr>
          <p:cNvPr id="30722" name="Picture 2" descr="https://www.riakchr.ru/upload/iblock/aa1/aa1b58158060b7b4a5e61106d8a777b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4" y="2420888"/>
            <a:ext cx="5760640" cy="4077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980728"/>
            <a:ext cx="116652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Музей хранит, изучает и показывает всё, в чём «живёт» время.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Можно  ли назвать собрание разных осколков старины музеем?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17" y="3644900"/>
            <a:ext cx="40894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2" y="3571875"/>
            <a:ext cx="6000749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5360" y="3284984"/>
            <a:ext cx="115212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Коллекция-</a:t>
            </a:r>
            <a:r>
              <a:rPr lang="ru-RU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это собрание каких-либо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предметов.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6959634" y="27082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1026" name="Picture 2" descr="E:\картинки\Oстанки животных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6300" y="4437114"/>
            <a:ext cx="34798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картинки\прял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77" y="1052736"/>
            <a:ext cx="380788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33" y="4437063"/>
            <a:ext cx="3617384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b="-2483"/>
          <a:stretch>
            <a:fillRect/>
          </a:stretch>
        </p:blipFill>
        <p:spPr bwMode="auto">
          <a:xfrm>
            <a:off x="7608201" y="1124744"/>
            <a:ext cx="4108449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832" y="1124744"/>
            <a:ext cx="2626784" cy="206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1433" y="4221163"/>
            <a:ext cx="393700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10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5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5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5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5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55" decel="100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55" decel="100000"/>
                                        <p:tgtEl>
                                          <p:spTgt spid="10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55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155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115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15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55" decel="100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155" decel="100000"/>
                                        <p:tgtEl>
                                          <p:spTgt spid="10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1155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1155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3392" y="1124794"/>
            <a:ext cx="53848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А сейчас ребята посмотрите видеоролик, что такое коллекция. И как она представлена в музее.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023992" y="1340768"/>
            <a:ext cx="5600824" cy="218598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Третьяковская галерея. Коллекция  Верещагина -«Туркестанская серия».</a:t>
            </a:r>
            <a:endParaRPr lang="ru-RU" b="1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https://avatars.mds.yandex.net/get-zen_doc/1703756/pub_5ede8bddd80d9e13b7d052d2_5ede9063b03ad22fde04e184/scale_2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3992" y="3789090"/>
            <a:ext cx="1928813" cy="2697903"/>
          </a:xfrm>
          <a:prstGeom prst="rect">
            <a:avLst/>
          </a:prstGeom>
          <a:noFill/>
        </p:spPr>
      </p:pic>
      <p:pic>
        <p:nvPicPr>
          <p:cNvPr id="25604" name="Picture 4" descr="https://avatars.mds.yandex.net/get-zen_doc/3415797/pub_5ede8bddd80d9e13b7d052d2_5ede9186e43e2d5cfb79d6a1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4235" y="3789040"/>
            <a:ext cx="3668508" cy="2578126"/>
          </a:xfrm>
          <a:prstGeom prst="rect">
            <a:avLst/>
          </a:prstGeom>
          <a:noFill/>
        </p:spPr>
      </p:pic>
      <p:pic>
        <p:nvPicPr>
          <p:cNvPr id="25606" name="Picture 6" descr="https://avatars.mds.yandex.net/get-zen_doc/1887445/pub_5ede8bddd80d9e13b7d052d2_5ede907e29de45204ee7cfbe/scale_2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4437112"/>
            <a:ext cx="1728192" cy="22457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77251" y="4211638"/>
            <a:ext cx="3723216" cy="231775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51336" y="1122412"/>
            <a:ext cx="3649133" cy="2859087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467" y="4260850"/>
            <a:ext cx="2609851" cy="2603500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0533" y="-6350"/>
            <a:ext cx="3780367" cy="2133600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6584" y="4432300"/>
            <a:ext cx="3697816" cy="2078038"/>
          </a:xfrm>
          <a:prstGeom prst="rect">
            <a:avLst/>
          </a:prstGeom>
          <a:noFill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4900" y="-6350"/>
            <a:ext cx="3439584" cy="1938338"/>
          </a:xfrm>
          <a:prstGeom prst="rect">
            <a:avLst/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3468" y="2127250"/>
            <a:ext cx="3202517" cy="1944688"/>
          </a:xfrm>
          <a:prstGeom prst="rect">
            <a:avLst/>
          </a:prstGeom>
          <a:noFill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35800" y="4389438"/>
            <a:ext cx="2478617" cy="2474912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8465" y="2127250"/>
            <a:ext cx="3926417" cy="1944688"/>
          </a:xfrm>
          <a:prstGeom prst="rect">
            <a:avLst/>
          </a:prstGeom>
          <a:noFill/>
        </p:spPr>
      </p:pic>
      <p:pic>
        <p:nvPicPr>
          <p:cNvPr id="1026" name="Picture 2" descr="C:\Documents and Settings\111\My Documents\часы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8464" y="182563"/>
            <a:ext cx="2942167" cy="173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692696"/>
            <a:ext cx="10972800" cy="561662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Я посетить хочу давно,</a:t>
            </a:r>
          </a:p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Местечко чудное одно.</a:t>
            </a:r>
          </a:p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И посмотреть на достиженья –</a:t>
            </a:r>
          </a:p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Искусства или увлеченья.</a:t>
            </a:r>
          </a:p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Там и рисунки, и поделки…</a:t>
            </a:r>
          </a:p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И никакой тебе подделки.</a:t>
            </a:r>
          </a:p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Возьму с собой и вас, друзей.</a:t>
            </a:r>
          </a:p>
          <a:p>
            <a:pPr algn="ctr">
              <a:buNone/>
            </a:pPr>
            <a:r>
              <a:rPr lang="ru-RU" sz="4000" b="1" i="1" dirty="0">
                <a:latin typeface="Arial" pitchFamily="34" charset="0"/>
                <a:cs typeface="Arial" pitchFamily="34" charset="0"/>
              </a:rPr>
              <a:t>И мы отправимся в </a:t>
            </a:r>
            <a:r>
              <a:rPr lang="ru-RU" sz="4000" b="1" i="1" dirty="0" smtClean="0">
                <a:latin typeface="Arial" pitchFamily="34" charset="0"/>
                <a:cs typeface="Arial" pitchFamily="34" charset="0"/>
              </a:rPr>
              <a:t>….</a:t>
            </a:r>
            <a:endParaRPr lang="ru-RU" sz="4000" b="1" i="1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62466" name="Picture 2" descr="http://kirov-artmuzeum.ru/assets/templates/images/all/20180624-141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260649"/>
            <a:ext cx="2448272" cy="1512168"/>
          </a:xfrm>
          <a:prstGeom prst="rect">
            <a:avLst/>
          </a:prstGeom>
          <a:noFill/>
        </p:spPr>
      </p:pic>
      <p:pic>
        <p:nvPicPr>
          <p:cNvPr id="62468" name="Picture 4" descr="https://thumbs.dreamstime.com/b/%D0%BB%D1%8E-%D0%B8-%D0%B2%D0%BD%D1%83%D1%82%D1%80%D0%B8-%D0%BC%D1%83%D0%B7%D0%B5%D1%8F-%D0%B8%D0%B7%D0%BE%D0%B1%D1%80%D0%B0%D0%B7%D0%B8%D1%82%D0%B5-%D1%8C%D0%BD%D1%8B%D1%85-%D0%B8%D1%81%D0%BA%D1%83%D1%81%D1%81%D1%82%D0%B2-57141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8408" y="2924944"/>
            <a:ext cx="2083614" cy="1676384"/>
          </a:xfrm>
          <a:prstGeom prst="rect">
            <a:avLst/>
          </a:prstGeom>
          <a:noFill/>
        </p:spPr>
      </p:pic>
      <p:pic>
        <p:nvPicPr>
          <p:cNvPr id="62470" name="Picture 6" descr="https://thumbs.dreamstime.com/z/%D1%81%D1%82%D1%83-%D0%B5%D0%BD%D1%82%D1%8B-%D0%B2-%D0%BF%D0%B0-%D0%B5%D0%BE%D0%BD%D1%82%D0%BE-%D0%BE%D0%B3%D0%B8%D1%87%D0%B5%D1%81%D0%BA%D0%BE%D0%BC-%D0%BC%D1%83%D0%B7%D0%B5%D0%B5-%D1%81%D0%BC%D0%BE%D1%82%D1%80%D1%8F-%D0%B8%D0%BD%D0%BE%D0%B7%D0%B0%D0%B2%D1%80%D0%B0-%D0%B2%D0%B5%D0%BA%D1%82%D0%BE%D1%80-83276361.jpg"/>
          <p:cNvPicPr>
            <a:picLocks noChangeAspect="1" noChangeArrowheads="1"/>
          </p:cNvPicPr>
          <p:nvPr/>
        </p:nvPicPr>
        <p:blipFill>
          <a:blip r:embed="rId4" cstate="print"/>
          <a:srcRect b="11782"/>
          <a:stretch>
            <a:fillRect/>
          </a:stretch>
        </p:blipFill>
        <p:spPr bwMode="auto">
          <a:xfrm>
            <a:off x="263352" y="5445224"/>
            <a:ext cx="2346600" cy="1228198"/>
          </a:xfrm>
          <a:prstGeom prst="rect">
            <a:avLst/>
          </a:prstGeom>
          <a:noFill/>
        </p:spPr>
      </p:pic>
      <p:pic>
        <p:nvPicPr>
          <p:cNvPr id="62472" name="Picture 8" descr="http://ethnacrafts.xyz/wp-content/uploads/2019/12/unnamed-%D0%BC%D1%83%D0%B7_%D0%B0%D0%BA%D0%B0%D0%B4%D0%B5%D0%BC%D0%B8%D1%8F_0.jpg"/>
          <p:cNvPicPr>
            <a:picLocks noChangeAspect="1" noChangeArrowheads="1"/>
          </p:cNvPicPr>
          <p:nvPr/>
        </p:nvPicPr>
        <p:blipFill>
          <a:blip r:embed="rId5" cstate="print"/>
          <a:srcRect l="5483" t="10519" r="5349" b="4162"/>
          <a:stretch>
            <a:fillRect/>
          </a:stretch>
        </p:blipFill>
        <p:spPr bwMode="auto">
          <a:xfrm>
            <a:off x="191344" y="2708920"/>
            <a:ext cx="2160240" cy="19426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АД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63909">
            <a:off x="598761" y="1349007"/>
            <a:ext cx="3577079" cy="27631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7" name="Picture 3" descr="лувр дворец-музе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0" y="4149080"/>
            <a:ext cx="652210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8" name="Picture 4" descr="Государственный Эрмитаж. Главный штаб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9006">
            <a:off x="7373281" y="1311158"/>
            <a:ext cx="3474379" cy="28967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28604"/>
            <a:ext cx="11582400" cy="8382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Музеи Европы</a:t>
            </a:r>
            <a:endParaRPr lang="ru-RU" sz="60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pic>
        <p:nvPicPr>
          <p:cNvPr id="4" name="Picture 2" descr="ПРАД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0" y="1714488"/>
            <a:ext cx="6238177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334260" y="1500174"/>
            <a:ext cx="4572117" cy="157163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>
              <a:defRPr/>
            </a:pPr>
            <a:r>
              <a:rPr lang="ru-RU" dirty="0" bmk="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dirty="0" bmk="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bmk="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рупнейший музей мира (Мадрид, Испания), хранящий живописные произведения европейских художников </a:t>
            </a:r>
            <a:r>
              <a:rPr lang="en-US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XII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</a:t>
            </a:r>
            <a:r>
              <a:rPr lang="en-US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XIX</a:t>
            </a:r>
            <a:r>
              <a:rPr lang="ru-RU" sz="24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Особенность коллекции – самое большое в мире собрание испанской живописи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9656" y="208496"/>
            <a:ext cx="6381795" cy="132343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000" b="1" i="1" spc="50" dirty="0" bmk="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7200" b="1" i="1" spc="50" dirty="0" bmk="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ПРАДО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4401"/>
            <a:ext cx="12192001" cy="683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1762136" y="5057092"/>
            <a:ext cx="285751" cy="214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764704"/>
            <a:ext cx="10972800" cy="93610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Картины музея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9416" y="1772856"/>
            <a:ext cx="3937000" cy="3286125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947525" y="5286416"/>
            <a:ext cx="30871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Лопес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Портана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 Портрет Фердинанда VII</a:t>
            </a:r>
            <a:r>
              <a:rPr lang="ru-RU" b="1" dirty="0">
                <a:latin typeface="Franklin Gothic Book" pitchFamily="34" charset="0"/>
              </a:rPr>
              <a:t>.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60" y="1844829"/>
            <a:ext cx="586951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619751" y="5286395"/>
            <a:ext cx="609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Диего Веласкес. «Кузница Вулкана».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1630г.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457200"/>
            <a:ext cx="10833136" cy="11858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cap="none" dirty="0" smtClean="0" bmk="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i="1" cap="none" dirty="0" smtClean="0" bmk="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b="1" i="1" cap="none" dirty="0" smtClean="0" bmk="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8900" b="1" cap="none" dirty="0" smtClean="0">
                <a:ln w="11430"/>
                <a:solidFill>
                  <a:srgbClr val="002060"/>
                </a:solidFill>
              </a:rPr>
              <a:t>Лувр</a:t>
            </a:r>
            <a:br>
              <a:rPr lang="ru-RU" sz="8900" b="1" cap="none" dirty="0" smtClean="0">
                <a:ln w="11430"/>
                <a:solidFill>
                  <a:srgbClr val="002060"/>
                </a:solidFill>
              </a:rPr>
            </a:br>
            <a:endParaRPr lang="ru-RU" sz="8900" b="1" cap="none" dirty="0">
              <a:ln w="11430"/>
              <a:solidFill>
                <a:srgbClr val="002060"/>
              </a:solidFill>
            </a:endParaRPr>
          </a:p>
        </p:txBody>
      </p:sp>
      <p:pic>
        <p:nvPicPr>
          <p:cNvPr id="15362" name="Picture 2" descr="лувр дворец-муз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1357298"/>
            <a:ext cx="11239536" cy="2809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35386" y="4336799"/>
            <a:ext cx="1130525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90500" algn="just">
              <a:defRPr/>
            </a:pPr>
            <a:r>
              <a:rPr lang="ru-RU" sz="2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Лувр - это не только архитектурный памятник, как дворец французских королей, но и один из самых известных музеев мира. В нем собрана богатейшая коллекция разнообразных экспонатов. Здесь можно найти барельефы из ассирийских дворцов, египетскую живопись и многое другое. </a:t>
            </a:r>
            <a:endParaRPr lang="ru-RU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332694"/>
            <a:ext cx="12000656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3791744" y="3141006"/>
            <a:ext cx="285749" cy="214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908720"/>
            <a:ext cx="10833136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Внутри музея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333525" y="5143518"/>
            <a:ext cx="3714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В одном из залов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Лувра.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3836"/>
          <a:stretch>
            <a:fillRect/>
          </a:stretch>
        </p:blipFill>
        <p:spPr bwMode="auto">
          <a:xfrm>
            <a:off x="1333527" y="1934061"/>
            <a:ext cx="3714749" cy="308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5478" y="1916647"/>
            <a:ext cx="3765549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858003" y="5143500"/>
            <a:ext cx="4000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Картинный зал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Лувре.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124745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1. МУЗЕЙ.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27427" y="2420923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2.МУЗЕЙНЫЕ ИСТОЧНИКИ И МАТЕРИАЛЫ.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27384" y="3861049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3. ЗНАМЕНИТЫЕ МУЗЕИ МИРА.</a:t>
            </a:r>
            <a:endParaRPr lang="ru-RU" sz="4000" dirty="0" smtClean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5085184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4. МУЗЕИ УЗБЕКИСТАНА.</a:t>
            </a:r>
            <a:endParaRPr lang="ru-RU" sz="4000" dirty="0" smtClean="0"/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980728"/>
            <a:ext cx="10972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Зал 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Джаконды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Documents and Settings\Администратор\Мои документы\Мои результаты сканировани\сканирование0001.tif"/>
          <p:cNvPicPr/>
          <p:nvPr/>
        </p:nvPicPr>
        <p:blipFill>
          <a:blip r:embed="rId2" cstate="print"/>
          <a:srcRect l="15789" t="8389" r="40228" b="43802"/>
          <a:stretch>
            <a:fillRect/>
          </a:stretch>
        </p:blipFill>
        <p:spPr bwMode="auto">
          <a:xfrm>
            <a:off x="7104134" y="2132856"/>
            <a:ext cx="3487057" cy="4052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55440" y="2148662"/>
            <a:ext cx="4792133" cy="4000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b="1" cap="none" dirty="0" smtClean="0">
                <a:ln w="11430"/>
                <a:latin typeface="Arial" pitchFamily="34" charset="0"/>
                <a:cs typeface="Arial" pitchFamily="34" charset="0"/>
              </a:rPr>
              <a:t>Дрезденская картинная галерея</a:t>
            </a:r>
            <a:endParaRPr lang="ru-RU" b="1" cap="none" dirty="0">
              <a:ln w="11430"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95400" y="5387491"/>
            <a:ext cx="105131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Одно </a:t>
            </a:r>
            <a:r>
              <a:rPr lang="ru-RU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 крупнейших в мире собраний живописи, входящее в состав Государственных художественных собраний в Дрездене (Германия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lang="ru-RU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77" y="1285893"/>
            <a:ext cx="7143800" cy="3999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77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809107" y="2544753"/>
            <a:ext cx="285751" cy="21431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972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Картины музея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2396" y="1759281"/>
            <a:ext cx="4620684" cy="3857625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119630" y="5643593"/>
            <a:ext cx="42062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Рафаэль.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«Сикстинская мадонна». 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1515-1519</a:t>
            </a:r>
            <a:r>
              <a:rPr lang="ru-RU" b="1" dirty="0">
                <a:latin typeface="Franklin Gothic Book" pitchFamily="34" charset="0"/>
              </a:rPr>
              <a:t> </a:t>
            </a:r>
            <a:r>
              <a:rPr lang="ru-RU" b="1" dirty="0" smtClean="0">
                <a:latin typeface="Franklin Gothic Book" pitchFamily="34" charset="0"/>
              </a:rPr>
              <a:t>гг.</a:t>
            </a:r>
            <a:endParaRPr lang="ru-RU" b="1" dirty="0">
              <a:latin typeface="Franklin Gothic Book" pitchFamily="34" charset="0"/>
            </a:endParaRPr>
          </a:p>
        </p:txBody>
      </p:sp>
      <p:pic>
        <p:nvPicPr>
          <p:cNvPr id="48130" name="Picture 2" descr="https://wikiway.com/upload/hl-photo/406/443/drezdenskaya-kartinnaya-galereya_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688436"/>
            <a:ext cx="5364361" cy="3999316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VRUSH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70" y="1285875"/>
            <a:ext cx="5048249" cy="503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80960" y="1714488"/>
            <a:ext cx="6000792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22 мая (10 мая по старому стилю) 1856 года – дата основания Третьяковской галереи. В этот день начинающий коллекционер Павел Михайлович Третьяков приобрел свою первую картину русского художника В.Г.Худякова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63352" y="404664"/>
            <a:ext cx="11582400" cy="8382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>
                <a:ln w="11430"/>
                <a:latin typeface="+mj-lt"/>
                <a:ea typeface="+mj-ea"/>
                <a:cs typeface="+mj-cs"/>
              </a:rPr>
              <a:t>Третьяковская Галерея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85"/>
            <a:ext cx="12289440" cy="685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1333519" y="3214688"/>
            <a:ext cx="285751" cy="214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1124744"/>
            <a:ext cx="10972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Картины музея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7448" y="2426223"/>
            <a:ext cx="4857751" cy="2913207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767408" y="5445236"/>
            <a:ext cx="495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atin typeface="Franklin Gothic Book" pitchFamily="34" charset="0"/>
              </a:rPr>
              <a:t> 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И. Е. Репин.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 «Портрет П. М. Третьякова».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1901г.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528048" y="5373216"/>
            <a:ext cx="533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В. И. Суриков. Голова боярыни Морозовой. 1886 год. Этюд для картины «Боярыня Морозова». 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37" y="2348880"/>
            <a:ext cx="3524249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1582400" cy="838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dirty="0" smtClean="0">
                <a:ln w="11430"/>
              </a:rPr>
              <a:t>Эрмитаж</a:t>
            </a:r>
            <a:endParaRPr lang="ru-RU" sz="5400" b="1" dirty="0">
              <a:ln w="11430"/>
            </a:endParaRPr>
          </a:p>
        </p:txBody>
      </p:sp>
      <p:pic>
        <p:nvPicPr>
          <p:cNvPr id="18435" name="Picture 3" descr="Государственный Эрмитаж. Главный штаб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977" y="1000133"/>
            <a:ext cx="7239051" cy="371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479393" y="4761064"/>
            <a:ext cx="1116123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90500" algn="just">
              <a:defRPr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Эрмитаж - один из крупнейших художественных музеев мира, экспозиция которого расположена в более, чем 350 залах. Особое место занимают парадные интерьеры дворца. 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Times New Roman" pitchFamily="18" charset="0"/>
            </a:endParaRPr>
          </a:p>
          <a:p>
            <a:pPr indent="190500" algn="just" eaLnBrk="0" hangingPunct="0">
              <a:defRPr/>
            </a:pP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    В музее открыты экспозиции Отдела античного мира, Западноевропейского отдела, Отдела Востока, Отдела первобытной культуры, Отдела истории русской культуры, "Золотая кладовая", нумизматики. 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0" y="0"/>
            <a:ext cx="12845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1333517" y="2500313"/>
            <a:ext cx="285751" cy="214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352" y="1700808"/>
            <a:ext cx="1097280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Интерьер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Эрмитажа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Государственый Эрмитаж. Парадная лестн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3" y="3857625"/>
            <a:ext cx="4000500" cy="249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Малахитовая гости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6" y="3857648"/>
            <a:ext cx="4286249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407" y="1268782"/>
            <a:ext cx="2952751" cy="246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4167" y="1340768"/>
            <a:ext cx="4095751" cy="229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692696"/>
            <a:ext cx="10972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Рембрандт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6183" r="7259"/>
          <a:stretch>
            <a:fillRect/>
          </a:stretch>
        </p:blipFill>
        <p:spPr bwMode="auto">
          <a:xfrm>
            <a:off x="767411" y="1988846"/>
            <a:ext cx="40005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857251" y="6072189"/>
            <a:ext cx="4598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Рембрандт. Автопортрет в молодости</a:t>
            </a:r>
            <a:r>
              <a:rPr lang="ru-RU" dirty="0">
                <a:latin typeface="Franklin Gothic Book" pitchFamily="34" charset="0"/>
              </a:rPr>
              <a:t>.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2599" r="13907"/>
          <a:stretch>
            <a:fillRect/>
          </a:stretch>
        </p:blipFill>
        <p:spPr>
          <a:xfrm>
            <a:off x="7392144" y="1916837"/>
            <a:ext cx="3429000" cy="38941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572265" y="5929322"/>
            <a:ext cx="50482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Рембрандт. Жертвоприношение Авраама. 1635 год. 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МИРА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9376" y="1196975"/>
            <a:ext cx="676875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Музей хранит историю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вещей.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И тех, кого уж с нами  нет, людей,</a:t>
            </a:r>
          </a:p>
          <a:p>
            <a:pPr algn="ctr"/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Он будет возрастать повсюду славой,</a:t>
            </a:r>
          </a:p>
          <a:p>
            <a:pPr algn="ctr"/>
            <a:endParaRPr lang="ru-RU" sz="32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Пока гордимся мы историей своей.</a:t>
            </a: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УЗБЕКИСТАНА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https://st3.depositphotos.com/2419757/12552/v/950/depositphotos_125521712-stock-illustration-children-in-muse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1340768"/>
            <a:ext cx="4464496" cy="4536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18 Ð¼Ð°Ñ Ð²ÑÐ¾Ð´ Ð² Ð¼ÑÐ·ÐµÐ¸ Ð¢Ð°ÑÐºÐµÐ½ÑÐ° Ð±ÑÐ´ÐµÑ Ð±ÐµÑÐ¿Ð»Ð°ÑÐ½ÑÐ¼ (ÑÐ¿Ð¸ÑÐ¾Ðº) - UzNews.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341" y="1268761"/>
            <a:ext cx="11617291" cy="504000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 УЗБЕКИСТАНА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95400" y="1412777"/>
            <a:ext cx="11137237" cy="120032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МУЗЕЙ ОСТАНАВЛИВАЕТ ПРОШЛОЕ, ЗОВЁТ В БУДУЩЕЕ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27426" y="2852945"/>
            <a:ext cx="11233247" cy="1200329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«МУЗЕЙ – ГРАНДИОЗНАЯ ПАМЯТНАЯ КНИГА ЧЕЛОВЕЧЕСТВА».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4293097"/>
            <a:ext cx="11137237" cy="1754326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МУЗЕЙ – ЦЕННЕЙШИЙ ИСТОЧНИК ЗНАНИЙ О ЧЕЛОВЕЧЕСТВЕ, ДОСТОЯНИЕ МИРОВОЙ КУЛЬТУРЫ.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МУЗЕЙ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3596" y="2492896"/>
            <a:ext cx="10972800" cy="4525963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1268" name="Picture 4" descr="ÐÐ¾ÑÑÐ´Ð°ÑÑÑÐ²ÐµÐ½Ð½ÑÐ¹ Ð¼ÑÐ·ÐµÐ¹ Ð¸ÑÑÐ¾ÑÐ¸Ð¸ Ð£Ð·Ð±ÐµÐºÐ¸ÑÑÐ°Ð½Ð°, Ð¼ÑÐ·ÐµÐ¹, ÑÐ». Ð¨Ð°ÑÐ°ÑÐ°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1700808"/>
            <a:ext cx="11593288" cy="4824536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83657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МУЗЕЙ ИСТОРИИ УЗБЕКИСТАНА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8078" y="825313"/>
            <a:ext cx="10972800" cy="764561"/>
          </a:xfrm>
        </p:spPr>
        <p:txBody>
          <a:bodyPr/>
          <a:lstStyle/>
          <a:p>
            <a:pPr algn="l"/>
            <a:endParaRPr lang="ru-RU" dirty="0"/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3392" y="1196752"/>
            <a:ext cx="10972800" cy="331236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Государственный </a:t>
            </a:r>
            <a:r>
              <a:rPr lang="ru-RU" sz="3300" b="1" dirty="0">
                <a:latin typeface="Arial" pitchFamily="34" charset="0"/>
                <a:cs typeface="Arial" pitchFamily="34" charset="0"/>
              </a:rPr>
              <a:t>музей 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истории Узбекистана</a:t>
            </a:r>
            <a:r>
              <a:rPr lang="ru-RU" sz="3300" b="1" dirty="0">
                <a:latin typeface="Arial" pitchFamily="34" charset="0"/>
                <a:cs typeface="Arial" pitchFamily="34" charset="0"/>
              </a:rPr>
              <a:t> Академии наук Республики 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Узбекистан, </a:t>
            </a:r>
            <a:r>
              <a:rPr lang="ru-RU" sz="3300" b="1" dirty="0">
                <a:latin typeface="Arial" pitchFamily="34" charset="0"/>
                <a:cs typeface="Arial" pitchFamily="34" charset="0"/>
              </a:rPr>
              <a:t>является старейшим в Центральной Азии. Он был основан 12-го июля 1876 года в качестве Народного Музея Туркестана. </a:t>
            </a:r>
            <a:r>
              <a:rPr lang="ru-RU" sz="3300" b="1" dirty="0" smtClean="0">
                <a:latin typeface="Arial" pitchFamily="34" charset="0"/>
                <a:cs typeface="Arial" pitchFamily="34" charset="0"/>
              </a:rPr>
              <a:t>Экспозиция </a:t>
            </a:r>
            <a:r>
              <a:rPr lang="ru-RU" sz="3300" b="1" dirty="0">
                <a:latin typeface="Arial" pitchFamily="34" charset="0"/>
                <a:cs typeface="Arial" pitchFamily="34" charset="0"/>
              </a:rPr>
              <a:t>музея содержит уникальные памятники археологии, этнографии, нумизматики и насчитывает более 250 тысяч экземпляров. </a:t>
            </a:r>
            <a:r>
              <a:rPr lang="ru-RU" sz="3300" dirty="0" smtClean="0"/>
              <a:t/>
            </a:r>
            <a:br>
              <a:rPr lang="ru-RU" sz="3300" dirty="0" smtClean="0"/>
            </a:br>
            <a:endParaRPr lang="ru-RU" dirty="0"/>
          </a:p>
        </p:txBody>
      </p:sp>
      <p:pic>
        <p:nvPicPr>
          <p:cNvPr id="4" name="Рисунок 3" descr="http://www.centralasia-adventures.com/image/cache/data/info/uzbekistan/tashkent/museums/museum_histore/02-400x3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4005064"/>
            <a:ext cx="5080000" cy="249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centralasia-adventures.com/image/cache/data/info/uzbekistan/tashkent/museums/museum_histore/06-400x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21" y="4077072"/>
            <a:ext cx="5080000" cy="242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МУЗЕЙ ИСТОРИИ УЗБЕКИСТАНА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124754"/>
            <a:ext cx="11188824" cy="34563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Музейная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экспозиция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dirty="0">
                <a:latin typeface="Arial" pitchFamily="34" charset="0"/>
                <a:cs typeface="Arial" pitchFamily="34" charset="0"/>
              </a:rPr>
              <a:t>дает возможность посетителям представить размах развития цивилизации в Центральной Азии на протяжении эпох, начиная с каменного периода и появления первых государств на территории Узбекистана до сегодняшнего дня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 </a:t>
            </a:r>
          </a:p>
        </p:txBody>
      </p:sp>
      <p:pic>
        <p:nvPicPr>
          <p:cNvPr id="4" name="Рисунок 3" descr="http://www.centralasia-adventures.com/image/cache/data/info/uzbekistan/tashkent/museums/museum_histore/03-400x3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415" y="4005064"/>
            <a:ext cx="3217333" cy="216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centralasia-adventures.com/image/cache/data/info/uzbekistan/tashkent/museums/museum_histore/04-400x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9829" y="4005074"/>
            <a:ext cx="3200400" cy="216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centralasia-adventures.com/image/cache/data/info/uzbekistan/tashkent/museums/museum_histore/05-400x3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6269" y="4005065"/>
            <a:ext cx="2976331" cy="22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МУЗЕЙ ИСТОРИИ УЗБЕКИСТАНА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 descr="http://mustaqillik.uz/media/63981626-de75-dba6-3387-944bf3a775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412776"/>
            <a:ext cx="11377264" cy="5040560"/>
          </a:xfrm>
          <a:prstGeom prst="rect">
            <a:avLst/>
          </a:prstGeom>
          <a:noFill/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ГОСУДАРСТВЕННЫЙ МУЗЕЙ ИСТОРИИ ТЕМУРИДОВ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052736"/>
            <a:ext cx="10972800" cy="223224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Государственный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музей истории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Темуридов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был открыт в г. Ташкенте 18 октября 1996 года. Музей возведен в центре Ташкента к 660-летию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Амира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Темура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Ð¾Ð±Ð¾Ð¼Ð¸Ð· Ð½Ð¾Ð¼Ð¸Ð½Ð¸ Ð°Ð±Ð°Ð´Ð¸Ð¹Ð»Ð°ÑÑÐ¸ÑÐ¸Ñ ÑÐ°ÐºÐ»Ð¸ÑÐ¸ â birinchi-prezident.uz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4509120"/>
            <a:ext cx="4608512" cy="186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ÑÐ·ÐµÐ¸ Ð£Ð·Ð±ÐµÐºÐ¸ÑÑÐ°Ð½Ð° - 10 ÑÐ°Ð¼ÑÑ Ð¸Ð½ÑÐµÑÐµÑÐ½ÑÑ - Bookatour.m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089" y="4653136"/>
            <a:ext cx="470452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ÑÑÐµÑÐµÑÑÐ²Ð¸Ðµ Ð² Ð£Ð·Ð±ÐµÐºÐ¸ÑÑÐ°Ð½ - ÐÐ¾ÑÑÐ´Ð°ÑÑÑÐ²ÐµÐ½Ð½ÑÐ¹ Ð¼ÑÐ·ÐµÐ¹ Ð¸ÑÑÐ¾ÑÐ¸Ð¸ Ð¢Ð¸Ð¼ÑÑÐ¸Ð´Ð¾Ð² ...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1705" y="3068960"/>
            <a:ext cx="52805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ГОСУДАРСТВЕННЫЙ МУЗЕЙ ИСТОРИИ ТЕМУРИДОВ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1196752"/>
            <a:ext cx="11260832" cy="280831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900" b="1" dirty="0" smtClean="0">
                <a:latin typeface="Arial" pitchFamily="34" charset="0"/>
                <a:cs typeface="Arial" pitchFamily="34" charset="0"/>
              </a:rPr>
              <a:t>Здесь </a:t>
            </a:r>
            <a:r>
              <a:rPr lang="ru-RU" sz="3900" b="1" dirty="0">
                <a:latin typeface="Arial" pitchFamily="34" charset="0"/>
                <a:cs typeface="Arial" pitchFamily="34" charset="0"/>
              </a:rPr>
              <a:t>можно </a:t>
            </a:r>
            <a:r>
              <a:rPr lang="ru-RU" sz="3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900" b="1" dirty="0">
                <a:latin typeface="Arial" pitchFamily="34" charset="0"/>
                <a:cs typeface="Arial" pitchFamily="34" charset="0"/>
              </a:rPr>
              <a:t>посмотреть на </a:t>
            </a:r>
            <a:r>
              <a:rPr lang="ru-RU" sz="3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900" b="1" dirty="0">
                <a:latin typeface="Arial" pitchFamily="34" charset="0"/>
                <a:cs typeface="Arial" pitchFamily="34" charset="0"/>
              </a:rPr>
              <a:t>ценные исторические документы, как переписка </a:t>
            </a:r>
            <a:r>
              <a:rPr lang="ru-RU" sz="3900" b="1" dirty="0" err="1">
                <a:latin typeface="Arial" pitchFamily="34" charset="0"/>
                <a:cs typeface="Arial" pitchFamily="34" charset="0"/>
              </a:rPr>
              <a:t>Амира</a:t>
            </a:r>
            <a:r>
              <a:rPr lang="ru-RU" sz="3900" b="1" dirty="0">
                <a:latin typeface="Arial" pitchFamily="34" charset="0"/>
                <a:cs typeface="Arial" pitchFamily="34" charset="0"/>
              </a:rPr>
              <a:t> Тимура и его потомков с европейскими монархами, искусные миниатюры, копии картин </a:t>
            </a:r>
            <a:r>
              <a:rPr lang="ru-RU" sz="3900" b="1" dirty="0" err="1">
                <a:latin typeface="Arial" pitchFamily="34" charset="0"/>
                <a:cs typeface="Arial" pitchFamily="34" charset="0"/>
              </a:rPr>
              <a:t>Амира</a:t>
            </a:r>
            <a:r>
              <a:rPr lang="ru-RU" sz="3900" b="1" dirty="0">
                <a:latin typeface="Arial" pitchFamily="34" charset="0"/>
                <a:cs typeface="Arial" pitchFamily="34" charset="0"/>
              </a:rPr>
              <a:t> Тимура, написанные европейскими мастерами того времени.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¤Ð°Ð¹Ð»:ÐÑÐ·ÐµÐ¹ Ð¸ÑÑÐ¾ÑÐ¸Ð¸ Ð¢Ð¸Ð¼ÑÑÐ¸Ð´Ð¾Ð² 3.jpg â ÐÐ¸ÐºÐ¸Ð¿ÐµÐ´Ð¸Ñ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85" y="4293096"/>
            <a:ext cx="1742612" cy="23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ÑÐ·ÐµÐ¹ ÐÐ¼Ð¸ÑÐ° Ð¢Ð¸Ð¼ÑÑÐ°, Ð¢Ð°ÑÐºÐµÐ½Ñ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840" y="4509121"/>
            <a:ext cx="3920067" cy="19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£Ð·Ð - ÐÐµÑÐºÐ°Ð»Ð¾ Ð½Ð°ÑÐµÐ¹ Ð¸ÑÑÐ¾ÑÐ¸Ð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92" y="4581128"/>
            <a:ext cx="3824816" cy="191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ГОСУДАРСТВЕННЫЙ МУЗЕЙ ИСТОРИИ ТЕМУРИДОВ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4077076"/>
            <a:ext cx="11247040" cy="240913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Музеи - это наша история, это те места, где хранятся самые ценные вещи, когда-либо изобретенные и созданные человеком. Поэтому музеи должны быть ближе к обществу и полностью для него открытыми.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ÐÐ¾ÑÑÐ´Ð°ÑÑÑÐ²ÐµÐ½Ð½ÑÐ¹ Ð¼ÑÐ·ÐµÐ¹ Ð¸ÑÐºÑÑÑÑÐ² Ð£Ð·Ð±ÐµÐºÐ¸ÑÑÐ°Ð½Ð° - Wikiwan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340772"/>
            <a:ext cx="3744416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ÐÑÐµÐ·Ð¸Ð´ÐµÐ½Ñ Ð£Ð·Ð±ÐµÐºÐ¸ÑÑÐ°Ð½Ð° Ð¿Ð¾ÑÐµÑÐ¸Ð» ÐºÐ¾Ð¼Ð¿Ð»ÐµÐºÑ &quot;Ð¨Ð°ÑÐ¸Ð´Ð»Ð°Ñ ÑÐ¾ÑÐ¸ÑÐ°ÑÐ¸&quot; Ð¸ ..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3792" y="1268760"/>
            <a:ext cx="3936437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ÐÐ¾ÑÑÐ´Ð°ÑÑÑÐ²ÐµÐ½Ð½ÑÐ¹ Ð¼ÑÐ·ÐµÐ¹ Ð¿ÑÐ¸ÐºÐ»Ð°Ð´Ð½Ð¾Ð³Ð¾ Ð¸ÑÐºÑÑÑÑÐ²Ð° Ð£Ð·Ð±ÐµÐºÐ¸ÑÑÐ°Ð½Ð° â ÐÐ¸ÐºÐ¸Ð¿ÐµÐ´Ð¸Ñ"/>
          <p:cNvPicPr>
            <a:picLocks/>
          </p:cNvPicPr>
          <p:nvPr/>
        </p:nvPicPr>
        <p:blipFill>
          <a:blip r:embed="rId4" cstate="print"/>
          <a:srcRect b="26229"/>
          <a:stretch>
            <a:fillRect/>
          </a:stretch>
        </p:blipFill>
        <p:spPr bwMode="auto">
          <a:xfrm>
            <a:off x="8616280" y="1340772"/>
            <a:ext cx="3168352" cy="229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3212979"/>
            <a:ext cx="10972800" cy="291318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Ежегодно 18 мая музейные работники всего мира отмечают свой профессиональный праздник. Международный день музеев  появился в календаре в 1977 году. С 1978 года Международный день музеев стал отмечаться более чем в 150 странах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51" y="404664"/>
            <a:ext cx="5088565" cy="2559460"/>
          </a:xfrm>
          <a:prstGeom prst="rect">
            <a:avLst/>
          </a:prstGeom>
          <a:noFill/>
        </p:spPr>
      </p:pic>
      <p:pic>
        <p:nvPicPr>
          <p:cNvPr id="5" name="Picture 9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76672"/>
            <a:ext cx="4800501" cy="25002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95400" y="1124748"/>
            <a:ext cx="11137237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МУЗЕЙ – ЭТО МЕСТО, ГДЕ ХРАНЯТСЯ ЭКСПОНАТЫ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ЦЕННЫЕ ПРЕДМЕТЫ, КНИГИ, КАРТИНЫ, КОТОРЫЕ 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НЕСУТ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 В СЕБЕ НЕКУЮ ЦЕННОСТЬ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384" y="3068960"/>
            <a:ext cx="11233247" cy="502702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МУЗЕИ БЫВАЮТ РАЗНЫЕ.</a:t>
            </a:r>
            <a:endParaRPr lang="ru-RU" sz="3200" b="1" i="1" dirty="0" smtClean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551384" y="3933056"/>
            <a:ext cx="11137237" cy="1077218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КОЛЛЕКЦИЯ- ЭТО СОБРАНИЕ КАКИХ-ЛИБО ПРЕДМЕТОВ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51384" y="5301208"/>
            <a:ext cx="11137237" cy="1077218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БОЛЬШОЙ И МАЛЕНЬКИЙ МУЗЕЙ НЕ ВОЗМОЖЕН БЕЗ ЛЮДЕЙ!</a:t>
            </a:r>
            <a:endParaRPr lang="ru-RU" sz="3200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91344" y="1556792"/>
            <a:ext cx="6480720" cy="489654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Любой музей есть память 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о веках.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Творенья от начала  мирозданья,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Любое  человечества  создание.</a:t>
            </a:r>
          </a:p>
          <a:p>
            <a:pPr algn="ctr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картинах, письменах, стихах.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dolgoprudnymuseum.ru/wp-content/uploads/2017/06/idem-v-muz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4072" y="1556792"/>
            <a:ext cx="5112568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extBox 1"/>
          <p:cNvGrpSpPr>
            <a:grpSpLocks/>
          </p:cNvGrpSpPr>
          <p:nvPr/>
        </p:nvGrpSpPr>
        <p:grpSpPr bwMode="auto">
          <a:xfrm>
            <a:off x="42" y="1125502"/>
            <a:ext cx="11927417" cy="2652713"/>
            <a:chOff x="61" y="-66"/>
            <a:chExt cx="5635" cy="1671"/>
          </a:xfrm>
        </p:grpSpPr>
        <p:pic>
          <p:nvPicPr>
            <p:cNvPr id="15362" name="TextBox 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" y="115"/>
              <a:ext cx="5434" cy="1490"/>
            </a:xfrm>
            <a:prstGeom prst="rect">
              <a:avLst/>
            </a:prstGeom>
            <a:noFill/>
          </p:spPr>
        </p:pic>
        <p:sp>
          <p:nvSpPr>
            <p:cNvPr id="15363" name="Text Box 3"/>
            <p:cNvSpPr txBox="1">
              <a:spLocks noChangeArrowheads="1"/>
            </p:cNvSpPr>
            <p:nvPr/>
          </p:nvSpPr>
          <p:spPr bwMode="auto">
            <a:xfrm>
              <a:off x="185" y="-66"/>
              <a:ext cx="5511" cy="1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3200" dirty="0" smtClean="0">
                  <a:latin typeface="Arial" pitchFamily="34" charset="0"/>
                  <a:cs typeface="Arial" pitchFamily="34" charset="0"/>
                </a:rPr>
                <a:t>      </a:t>
              </a:r>
              <a:r>
                <a:rPr lang="ru-RU" sz="3600" b="1" dirty="0" smtClean="0">
                  <a:latin typeface="Arial" pitchFamily="34" charset="0"/>
                  <a:cs typeface="Arial" pitchFamily="34" charset="0"/>
                </a:rPr>
                <a:t>Слово </a:t>
              </a:r>
              <a:r>
                <a:rPr lang="ru-RU" sz="3600" b="1" dirty="0">
                  <a:latin typeface="Arial" pitchFamily="34" charset="0"/>
                  <a:cs typeface="Arial" pitchFamily="34" charset="0"/>
                </a:rPr>
                <a:t>музей восходит к глубокой древности. Музы жили на высокой горе Парнас  в Аттике и имели свои храмы, которые назывались </a:t>
              </a:r>
              <a:r>
                <a:rPr lang="ru-RU" sz="36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мусейонами</a:t>
              </a:r>
              <a:r>
                <a:rPr lang="ru-RU" sz="3600" b="1" dirty="0"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sz="3600" b="1" dirty="0"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sz="3600" b="1" dirty="0">
                  <a:latin typeface="Arial" pitchFamily="34" charset="0"/>
                  <a:cs typeface="Arial" pitchFamily="34" charset="0"/>
                </a:rPr>
                <a:t>Отсюда возникло слово</a:t>
              </a:r>
              <a:r>
                <a:rPr lang="ru-RU" sz="3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36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музей</a:t>
              </a:r>
              <a:r>
                <a:rPr lang="ru-RU" sz="2800" b="1" dirty="0">
                  <a:latin typeface="Arial" pitchFamily="34" charset="0"/>
                  <a:cs typeface="Arial" pitchFamily="34" charset="0"/>
                </a:rPr>
                <a:t>.</a:t>
              </a:r>
              <a:endParaRPr lang="ru-RU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Рисунок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5523" y="3573016"/>
            <a:ext cx="8712967" cy="312211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186336"/>
            <a:ext cx="7439655" cy="706707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                                  </a:t>
            </a:r>
            <a:r>
              <a:rPr lang="ru-RU" sz="4400" dirty="0" smtClean="0"/>
              <a:t>ЗАДАНИЯ</a:t>
            </a:r>
            <a:endParaRPr sz="4400" dirty="0"/>
          </a:p>
        </p:txBody>
      </p:sp>
      <p:sp>
        <p:nvSpPr>
          <p:cNvPr id="3" name="object 3"/>
          <p:cNvSpPr/>
          <p:nvPr/>
        </p:nvSpPr>
        <p:spPr>
          <a:xfrm>
            <a:off x="10897806" y="33715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§ 12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Стр. 36 – 39.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A876B8A-D6F4-45DD-A7CB-4E0ADA116FEA}"/>
              </a:ext>
            </a:extLst>
          </p:cNvPr>
          <p:cNvSpPr txBox="1"/>
          <p:nvPr/>
        </p:nvSpPr>
        <p:spPr>
          <a:xfrm>
            <a:off x="4367809" y="3645210"/>
            <a:ext cx="3552395" cy="13148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Составьте таблицу: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«Знаменитые музеи мира».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3BB7E-5EFA-4F55-818D-5990E5EC0F5E}"/>
              </a:ext>
            </a:extLst>
          </p:cNvPr>
          <p:cNvSpPr txBox="1"/>
          <p:nvPr/>
        </p:nvSpPr>
        <p:spPr>
          <a:xfrm>
            <a:off x="8544272" y="2997022"/>
            <a:ext cx="3240360" cy="27921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Подготовьте краткую информацию о музеях, которые вы посещали или о которых читали в книжках.</a:t>
            </a: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78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5423925" y="2276872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xmlns="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42" y="1412806"/>
            <a:ext cx="11715751" cy="5445224"/>
            <a:chOff x="0" y="1916616"/>
            <a:chExt cx="8786842" cy="4941384"/>
          </a:xfrm>
        </p:grpSpPr>
        <p:sp>
          <p:nvSpPr>
            <p:cNvPr id="4" name="Горизонтальный свиток 3"/>
            <p:cNvSpPr/>
            <p:nvPr/>
          </p:nvSpPr>
          <p:spPr>
            <a:xfrm>
              <a:off x="0" y="1916616"/>
              <a:ext cx="8786842" cy="4941384"/>
            </a:xfrm>
            <a:prstGeom prst="horizontalScroll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45588" y="2570069"/>
              <a:ext cx="7530629" cy="396603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sz="2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Произведения </a:t>
              </a:r>
              <a:r>
                <a:rPr lang="ru-RU" sz="2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искусства.</a:t>
              </a:r>
              <a:endPara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sz="2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Экспонаты, отражающие жизнь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              природы и развитие </a:t>
              </a:r>
              <a:r>
                <a:rPr lang="ru-RU" sz="2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человека.</a:t>
              </a:r>
              <a:endPara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endPara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sz="2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Предметы-свидетельства жизни и творчества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                   выдающихся </a:t>
              </a:r>
              <a:r>
                <a:rPr lang="ru-RU" sz="2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людей.</a:t>
              </a:r>
              <a:endPara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endParaRPr lang="ru-RU" sz="2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sz="2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Разнообразные  постройки,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                          ставшие шедеврами </a:t>
              </a:r>
              <a:r>
                <a:rPr lang="ru-RU" sz="2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зодчества</a:t>
              </a:r>
              <a:r>
                <a:rPr lang="ru-RU" sz="26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1344" y="980790"/>
            <a:ext cx="1051898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МУЗЕИ ХРАНЯТ ПРЕДСТАВЛЯЮТ, ПОКАЗЫВАЮТ, ДЕМОНСТРИРУЮТ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2" name="Picture 5" descr="C:\Users\593c1u1\AppData\Local\Microsoft\Windows\Temporary Internet Files\Content.IE5\D7RM24OW\MC90041734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2775" y="2571750"/>
            <a:ext cx="1809751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664543748"/>
              </p:ext>
            </p:extLst>
          </p:nvPr>
        </p:nvGraphicFramePr>
        <p:xfrm>
          <a:off x="335360" y="1124744"/>
          <a:ext cx="11593288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39416" y="1052736"/>
            <a:ext cx="9985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МУЗЕЙНЫЕ ИСТОЧНИКИ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3326431555"/>
              </p:ext>
            </p:extLst>
          </p:nvPr>
        </p:nvGraphicFramePr>
        <p:xfrm>
          <a:off x="527381" y="3284984"/>
          <a:ext cx="1152128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647728" y="5877272"/>
            <a:ext cx="4741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МУЗЕЙНЫЕ МАТЕРИАЛЫ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228849648"/>
              </p:ext>
            </p:extLst>
          </p:nvPr>
        </p:nvGraphicFramePr>
        <p:xfrm>
          <a:off x="479377" y="1268760"/>
          <a:ext cx="11041227" cy="507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6933" y="0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ВИДЫ МУЗЕЕВ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91477" y="0"/>
            <a:ext cx="92170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РАССТАВЬ КАРТИНКИ</a:t>
            </a:r>
            <a:endParaRPr lang="ru-RU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433" y="2060632"/>
            <a:ext cx="3361267" cy="158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401052" y="2060632"/>
            <a:ext cx="3359149" cy="158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9184" y="5084820"/>
            <a:ext cx="3361267" cy="1584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96301" y="5157788"/>
            <a:ext cx="3361267" cy="1511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Трапеция 12"/>
          <p:cNvSpPr/>
          <p:nvPr/>
        </p:nvSpPr>
        <p:spPr>
          <a:xfrm>
            <a:off x="8496301" y="3933882"/>
            <a:ext cx="3361267" cy="1216025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Естественно-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научный</a:t>
            </a:r>
            <a:endParaRPr lang="ru-RU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музей</a:t>
            </a:r>
          </a:p>
        </p:txBody>
      </p:sp>
      <p:sp>
        <p:nvSpPr>
          <p:cNvPr id="14" name="Трапеция 13"/>
          <p:cNvSpPr/>
          <p:nvPr/>
        </p:nvSpPr>
        <p:spPr>
          <a:xfrm>
            <a:off x="8295251" y="796188"/>
            <a:ext cx="3553883" cy="1296987"/>
          </a:xfrm>
          <a:prstGeom prst="trapezoi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Исторический музей</a:t>
            </a:r>
          </a:p>
        </p:txBody>
      </p:sp>
      <p:sp>
        <p:nvSpPr>
          <p:cNvPr id="15" name="Трапеция 14"/>
          <p:cNvSpPr/>
          <p:nvPr/>
        </p:nvSpPr>
        <p:spPr>
          <a:xfrm>
            <a:off x="239184" y="3860857"/>
            <a:ext cx="3361267" cy="1216025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Технический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музей</a:t>
            </a:r>
          </a:p>
        </p:txBody>
      </p:sp>
      <p:sp>
        <p:nvSpPr>
          <p:cNvPr id="16" name="Трапеция 15"/>
          <p:cNvSpPr/>
          <p:nvPr/>
        </p:nvSpPr>
        <p:spPr>
          <a:xfrm>
            <a:off x="334433" y="836670"/>
            <a:ext cx="3361267" cy="1216025"/>
          </a:xfrm>
          <a:prstGeom prst="trapezoi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Художественный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музей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6222" y="4581582"/>
            <a:ext cx="145203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9117" y="908050"/>
            <a:ext cx="20828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CBC9"/>
              </a:clrFrom>
              <a:clrTo>
                <a:srgbClr val="CCCBC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84" y="2565400"/>
            <a:ext cx="210396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111\My Documents\картина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989" y="908050"/>
            <a:ext cx="239183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EA3A7"/>
              </a:clrFrom>
              <a:clrTo>
                <a:srgbClr val="9EA3A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3567" y="2997200"/>
            <a:ext cx="19177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40157 -0.36759 " pathEditMode="fixed" rAng="0" ptsTypes="AA">
                                      <p:cBhvr>
                                        <p:cTn id="1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0" y="-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C -0.21233 0.25741 -0.42465 0.51505 -0.50955 0.61806 " pathEditMode="relative" ptsTypes="aA">
                                      <p:cBhvr>
                                        <p:cTn id="1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C -0.10972 0.07014 -0.21944 0.14051 -0.26337 0.16667 " pathEditMode="relative" ptsTypes="aA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38 0.06296 C -0.07274 0.19977 -0.17569 0.33657 -0.21771 0.38611 C -0.25972 0.43565 -0.22031 0.36481 -0.22153 0.36041 " pathEditMode="fixed" rAng="0" ptsTypes="aaA">
                                      <p:cBhvr>
                                        <p:cTn id="2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1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37 0.02615 C 0.13802 0.17036 0.21267 0.3148 0.24218 0.3699 " pathEditMode="fixed" rAng="0" ptsTypes="aA">
                                      <p:cBhvr>
                                        <p:cTn id="27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185 C 0.18056 -0.03727 0.36094 -0.07269 0.43681 -0.08889 C 0.51268 -0.10509 0.4842 -0.10232 0.4559 -0.09931 " pathEditMode="fixed" rAng="0" ptsTypes="aaA">
                                      <p:cBhvr>
                                        <p:cTn id="3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0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31637" y="3285011"/>
            <a:ext cx="6720747" cy="2858929"/>
          </a:xfrm>
          <a:prstGeom prst="trapezoi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Музеи бывают разными и могут </a:t>
            </a:r>
            <a:r>
              <a:rPr lang="ru-RU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располагаться: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 дворцах.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квартире жилого 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дома.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природе.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Документы слушателей\Металлова\картинки\Музей-квартира Бло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88" y="1052790"/>
            <a:ext cx="3145367" cy="3500437"/>
          </a:xfrm>
          <a:prstGeom prst="rect">
            <a:avLst/>
          </a:prstGeom>
          <a:noFill/>
        </p:spPr>
      </p:pic>
      <p:pic>
        <p:nvPicPr>
          <p:cNvPr id="2051" name="Picture 3" descr="E:\Документы слушателей\Металлова\картинки\Петерго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7845" y="1124798"/>
            <a:ext cx="3210983" cy="3328987"/>
          </a:xfrm>
          <a:prstGeom prst="rect">
            <a:avLst/>
          </a:prstGeom>
          <a:noFill/>
        </p:spPr>
      </p:pic>
      <p:pic>
        <p:nvPicPr>
          <p:cNvPr id="6" name="Рисунок 22" descr="C:\Documents and Settings\Клышко\Рабочий стол\00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0256" y="1052736"/>
            <a:ext cx="3425957" cy="1927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352" y="3645024"/>
            <a:ext cx="2784309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1588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80377" y="3789040"/>
            <a:ext cx="2400267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object 2"/>
          <p:cNvSpPr>
            <a:spLocks/>
          </p:cNvSpPr>
          <p:nvPr/>
        </p:nvSpPr>
        <p:spPr bwMode="auto">
          <a:xfrm>
            <a:off x="16945" y="143"/>
            <a:ext cx="12175067" cy="980586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МУЗЕИ</a:t>
            </a:r>
            <a:endParaRPr lang="ru-RU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a9d1425c466b41039ad38142d3a74179d480f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928</Words>
  <Application>Microsoft Office PowerPoint</Application>
  <PresentationFormat>Произвольный</PresentationFormat>
  <Paragraphs>189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Музеи Европы</vt:lpstr>
      <vt:lpstr>Картины музея</vt:lpstr>
      <vt:lpstr>     Лувр </vt:lpstr>
      <vt:lpstr>   Внутри музея</vt:lpstr>
      <vt:lpstr>Зал   Джаконды</vt:lpstr>
      <vt:lpstr>   Дрезденская картинная галерея</vt:lpstr>
      <vt:lpstr>Картины музея</vt:lpstr>
      <vt:lpstr>Слайд 23</vt:lpstr>
      <vt:lpstr>Картины музея</vt:lpstr>
      <vt:lpstr>Эрмитаж</vt:lpstr>
      <vt:lpstr>Интерьер  Эрмитажа</vt:lpstr>
      <vt:lpstr>Рембрандт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                                  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543</cp:revision>
  <dcterms:created xsi:type="dcterms:W3CDTF">2020-04-27T09:08:17Z</dcterms:created>
  <dcterms:modified xsi:type="dcterms:W3CDTF">2021-03-27T03:16:06Z</dcterms:modified>
</cp:coreProperties>
</file>