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766" r:id="rId2"/>
    <p:sldId id="954" r:id="rId3"/>
    <p:sldId id="955" r:id="rId4"/>
    <p:sldId id="995" r:id="rId5"/>
    <p:sldId id="956" r:id="rId6"/>
    <p:sldId id="957" r:id="rId7"/>
    <p:sldId id="958" r:id="rId8"/>
    <p:sldId id="959" r:id="rId9"/>
    <p:sldId id="960" r:id="rId10"/>
    <p:sldId id="961" r:id="rId11"/>
    <p:sldId id="962" r:id="rId12"/>
    <p:sldId id="963" r:id="rId13"/>
    <p:sldId id="964" r:id="rId14"/>
    <p:sldId id="965" r:id="rId15"/>
    <p:sldId id="966" r:id="rId16"/>
    <p:sldId id="967" r:id="rId17"/>
    <p:sldId id="968" r:id="rId18"/>
    <p:sldId id="947" r:id="rId19"/>
    <p:sldId id="969" r:id="rId20"/>
    <p:sldId id="970" r:id="rId21"/>
    <p:sldId id="971" r:id="rId22"/>
    <p:sldId id="983" r:id="rId23"/>
    <p:sldId id="986" r:id="rId24"/>
    <p:sldId id="987" r:id="rId25"/>
    <p:sldId id="990" r:id="rId26"/>
    <p:sldId id="991" r:id="rId27"/>
    <p:sldId id="972" r:id="rId28"/>
    <p:sldId id="973" r:id="rId29"/>
    <p:sldId id="997" r:id="rId30"/>
    <p:sldId id="978" r:id="rId31"/>
    <p:sldId id="981" r:id="rId32"/>
    <p:sldId id="992" r:id="rId33"/>
    <p:sldId id="998" r:id="rId34"/>
    <p:sldId id="905" r:id="rId35"/>
    <p:sldId id="907" r:id="rId36"/>
  </p:sldIdLst>
  <p:sldSz cx="12192000" cy="6858000"/>
  <p:notesSz cx="6858000" cy="914400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939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70" autoAdjust="0"/>
    <p:restoredTop sz="99820" autoAdjust="0"/>
  </p:normalViewPr>
  <p:slideViewPr>
    <p:cSldViewPr>
      <p:cViewPr>
        <p:scale>
          <a:sx n="68" d="100"/>
          <a:sy n="68" d="100"/>
        </p:scale>
        <p:origin x="-720" y="-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3026E-DED8-4ED5-B7A0-3862507CD196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E4B665B-D0E6-4BC8-8590-9DE912ABDCA9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F33A9D3-63B3-4FD2-A697-553AECF645D4}" type="parTrans" cxnId="{91BE4CF3-D224-41D0-B9DF-547ABB6EE26D}">
      <dgm:prSet/>
      <dgm:spPr/>
      <dgm:t>
        <a:bodyPr/>
        <a:lstStyle/>
        <a:p>
          <a:endParaRPr lang="ru-RU"/>
        </a:p>
      </dgm:t>
    </dgm:pt>
    <dgm:pt modelId="{D3B49207-14C2-48F0-81DC-F215ACF7497E}" type="sibTrans" cxnId="{91BE4CF3-D224-41D0-B9DF-547ABB6EE26D}">
      <dgm:prSet/>
      <dgm:spPr/>
      <dgm:t>
        <a:bodyPr/>
        <a:lstStyle/>
        <a:p>
          <a:endParaRPr lang="ru-RU"/>
        </a:p>
      </dgm:t>
    </dgm:pt>
    <dgm:pt modelId="{302C0E75-AD7D-47B2-9FAE-DE68A1882C2A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Собрание священных книг зороастризма.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9774E70-3209-4AAE-BAA4-941B5F0C4C9F}" type="parTrans" cxnId="{8C4B7D88-732B-46B5-B95B-3386FA7E24F1}">
      <dgm:prSet/>
      <dgm:spPr/>
      <dgm:t>
        <a:bodyPr/>
        <a:lstStyle/>
        <a:p>
          <a:endParaRPr lang="ru-RU"/>
        </a:p>
      </dgm:t>
    </dgm:pt>
    <dgm:pt modelId="{D8C474D4-D0B6-46F5-9BC2-566908FFC0C7}" type="sibTrans" cxnId="{8C4B7D88-732B-46B5-B95B-3386FA7E24F1}">
      <dgm:prSet/>
      <dgm:spPr/>
      <dgm:t>
        <a:bodyPr/>
        <a:lstStyle/>
        <a:p>
          <a:endParaRPr lang="ru-RU"/>
        </a:p>
      </dgm:t>
    </dgm:pt>
    <dgm:pt modelId="{ADCD2831-F4DF-4EC1-9747-306805460705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Первая из мировых религий – откровение.</a:t>
          </a: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6B6AFA0-A63C-478E-B296-991304BA2AC0}" type="parTrans" cxnId="{9EDF3347-53E9-4FE4-9219-6AEDE80671B5}">
      <dgm:prSet/>
      <dgm:spPr/>
      <dgm:t>
        <a:bodyPr/>
        <a:lstStyle/>
        <a:p>
          <a:endParaRPr lang="ru-RU"/>
        </a:p>
      </dgm:t>
    </dgm:pt>
    <dgm:pt modelId="{473A9C8E-CA40-42EE-B4E9-3DEEB9A18BC1}" type="sibTrans" cxnId="{9EDF3347-53E9-4FE4-9219-6AEDE80671B5}">
      <dgm:prSet/>
      <dgm:spPr/>
      <dgm:t>
        <a:bodyPr/>
        <a:lstStyle/>
        <a:p>
          <a:endParaRPr lang="ru-RU"/>
        </a:p>
      </dgm:t>
    </dgm:pt>
    <dgm:pt modelId="{820C8B5F-67DB-4D11-BAE4-163EA86EEBF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BA0549C-7CB9-4557-8F10-90B978319B9B}" type="parTrans" cxnId="{99EF7E2A-32C5-443C-A382-5E74F089365E}">
      <dgm:prSet/>
      <dgm:spPr/>
      <dgm:t>
        <a:bodyPr/>
        <a:lstStyle/>
        <a:p>
          <a:endParaRPr lang="ru-RU"/>
        </a:p>
      </dgm:t>
    </dgm:pt>
    <dgm:pt modelId="{1514E536-6DAC-4F95-AE15-917FC42EE4FC}" type="sibTrans" cxnId="{99EF7E2A-32C5-443C-A382-5E74F089365E}">
      <dgm:prSet/>
      <dgm:spPr/>
      <dgm:t>
        <a:bodyPr/>
        <a:lstStyle/>
        <a:p>
          <a:endParaRPr lang="ru-RU"/>
        </a:p>
      </dgm:t>
    </dgm:pt>
    <dgm:pt modelId="{EF93A3A1-E4C7-4C24-875C-E696626FF25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Последователи которой проживали в Средней Азии, Иране, Афганистане, Азербайджане, и ряде стран Ближнего и Среднего Востока.</a:t>
          </a:r>
          <a:endParaRPr lang="ru-RU" sz="2400" b="1" dirty="0">
            <a:solidFill>
              <a:schemeClr val="tx1"/>
            </a:solidFill>
          </a:endParaRPr>
        </a:p>
      </dgm:t>
    </dgm:pt>
    <dgm:pt modelId="{44A8FA7C-15FE-45E8-AEF8-7132A2150234}" type="parTrans" cxnId="{0159612A-FDDB-44B5-A740-43D9E14C2A1D}">
      <dgm:prSet/>
      <dgm:spPr/>
      <dgm:t>
        <a:bodyPr/>
        <a:lstStyle/>
        <a:p>
          <a:endParaRPr lang="ru-RU"/>
        </a:p>
      </dgm:t>
    </dgm:pt>
    <dgm:pt modelId="{889B9FCA-0EC8-4D26-9B78-86ED5D2856A7}" type="sibTrans" cxnId="{0159612A-FDDB-44B5-A740-43D9E14C2A1D}">
      <dgm:prSet/>
      <dgm:spPr/>
      <dgm:t>
        <a:bodyPr/>
        <a:lstStyle/>
        <a:p>
          <a:endParaRPr lang="ru-RU"/>
        </a:p>
      </dgm:t>
    </dgm:pt>
    <dgm:pt modelId="{6162BC20-6CD9-429A-88F3-DD3C0DC66C34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Зороастризм до сих пор исповедуют также  в Индии и  в Иране.</a:t>
          </a:r>
          <a:endParaRPr lang="ru-RU" sz="2100" b="1" dirty="0">
            <a:solidFill>
              <a:schemeClr val="tx1"/>
            </a:solidFill>
          </a:endParaRPr>
        </a:p>
      </dgm:t>
    </dgm:pt>
    <dgm:pt modelId="{7F7F0A09-5B3A-4D08-B0B4-6D08B66D13AE}" type="parTrans" cxnId="{9304FD6A-07D2-4FAA-9573-F44EA115E011}">
      <dgm:prSet/>
      <dgm:spPr/>
      <dgm:t>
        <a:bodyPr/>
        <a:lstStyle/>
        <a:p>
          <a:endParaRPr lang="ru-RU"/>
        </a:p>
      </dgm:t>
    </dgm:pt>
    <dgm:pt modelId="{F5379292-D44A-4242-AD0C-B3687F1D8483}" type="sibTrans" cxnId="{9304FD6A-07D2-4FAA-9573-F44EA115E011}">
      <dgm:prSet/>
      <dgm:spPr/>
      <dgm:t>
        <a:bodyPr/>
        <a:lstStyle/>
        <a:p>
          <a:endParaRPr lang="ru-RU"/>
        </a:p>
      </dgm:t>
    </dgm:pt>
    <dgm:pt modelId="{0997B90E-236C-4A5D-8C86-9FCCC91D3B13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07C9BEE-FAF0-415D-ABF9-61FD188BE65B}" type="parTrans" cxnId="{1CB8FCF1-BA73-4E59-8B8E-8CAFC62E9FCE}">
      <dgm:prSet/>
      <dgm:spPr/>
      <dgm:t>
        <a:bodyPr/>
        <a:lstStyle/>
        <a:p>
          <a:endParaRPr lang="ru-RU"/>
        </a:p>
      </dgm:t>
    </dgm:pt>
    <dgm:pt modelId="{65FEA437-33E4-4057-B865-CAE2B0052FCC}" type="sibTrans" cxnId="{1CB8FCF1-BA73-4E59-8B8E-8CAFC62E9FCE}">
      <dgm:prSet/>
      <dgm:spPr/>
      <dgm:t>
        <a:bodyPr/>
        <a:lstStyle/>
        <a:p>
          <a:endParaRPr lang="ru-RU"/>
        </a:p>
      </dgm:t>
    </dgm:pt>
    <dgm:pt modelId="{88B1A145-4FB6-4423-885E-35919983848B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Написана на одном из древнеиранских языков – </a:t>
          </a:r>
          <a:r>
            <a:rPr lang="ru-RU" sz="24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авестийском.</a:t>
          </a:r>
          <a:endParaRPr lang="ru-RU" sz="2400" b="1" dirty="0">
            <a:solidFill>
              <a:schemeClr val="tx1"/>
            </a:solidFill>
          </a:endParaRPr>
        </a:p>
      </dgm:t>
    </dgm:pt>
    <dgm:pt modelId="{AEEDD51B-37C2-46BD-8277-ED4DD366E10F}" type="parTrans" cxnId="{C2651ABD-6BF7-4E7C-B35A-DD611F09810D}">
      <dgm:prSet/>
      <dgm:spPr/>
      <dgm:t>
        <a:bodyPr/>
        <a:lstStyle/>
        <a:p>
          <a:endParaRPr lang="ru-RU"/>
        </a:p>
      </dgm:t>
    </dgm:pt>
    <dgm:pt modelId="{6ED0D442-3957-486F-A78B-9CDB2D8CC1BD}" type="sibTrans" cxnId="{C2651ABD-6BF7-4E7C-B35A-DD611F09810D}">
      <dgm:prSet/>
      <dgm:spPr/>
      <dgm:t>
        <a:bodyPr/>
        <a:lstStyle/>
        <a:p>
          <a:endParaRPr lang="ru-RU"/>
        </a:p>
      </dgm:t>
    </dgm:pt>
    <dgm:pt modelId="{0CCA2EB9-DF89-4CF4-BFE1-01FD13A7A06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Создана примерно в 1-й пол. I тыс. до н. э.</a:t>
          </a:r>
          <a:endParaRPr lang="ru-RU" sz="2400" b="1" dirty="0">
            <a:solidFill>
              <a:schemeClr val="tx1"/>
            </a:solidFill>
          </a:endParaRPr>
        </a:p>
      </dgm:t>
    </dgm:pt>
    <dgm:pt modelId="{82124F18-09CE-4CA5-AA69-C61256FEA7C9}" type="parTrans" cxnId="{0391F570-E92D-44C7-B91E-5733F6CDBDD0}">
      <dgm:prSet/>
      <dgm:spPr/>
      <dgm:t>
        <a:bodyPr/>
        <a:lstStyle/>
        <a:p>
          <a:endParaRPr lang="ru-RU"/>
        </a:p>
      </dgm:t>
    </dgm:pt>
    <dgm:pt modelId="{8505DD7B-7DD6-4727-BB7A-4A32ACABCC20}" type="sibTrans" cxnId="{0391F570-E92D-44C7-B91E-5733F6CDBDD0}">
      <dgm:prSet/>
      <dgm:spPr/>
      <dgm:t>
        <a:bodyPr/>
        <a:lstStyle/>
        <a:p>
          <a:endParaRPr lang="ru-RU"/>
        </a:p>
      </dgm:t>
    </dgm:pt>
    <dgm:pt modelId="{EEA669A4-BEA7-444B-988E-988FBE7BA0DF}" type="pres">
      <dgm:prSet presAssocID="{2E03026E-DED8-4ED5-B7A0-3862507CD19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944809-8185-4709-BD21-45BE31276111}" type="pres">
      <dgm:prSet presAssocID="{9E4B665B-D0E6-4BC8-8590-9DE912ABDCA9}" presName="composite" presStyleCnt="0"/>
      <dgm:spPr/>
    </dgm:pt>
    <dgm:pt modelId="{4E71669A-849F-48F3-A623-B5749EAE68F7}" type="pres">
      <dgm:prSet presAssocID="{9E4B665B-D0E6-4BC8-8590-9DE912ABDCA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3B89C-111A-4073-B88E-986650C85CD8}" type="pres">
      <dgm:prSet presAssocID="{9E4B665B-D0E6-4BC8-8590-9DE912ABDCA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CBA71-FCA0-4CE0-82BC-77DC37B1B5DF}" type="pres">
      <dgm:prSet presAssocID="{D3B49207-14C2-48F0-81DC-F215ACF7497E}" presName="sp" presStyleCnt="0"/>
      <dgm:spPr/>
    </dgm:pt>
    <dgm:pt modelId="{6B775978-6EB2-4EE6-902F-0F9CBC1543B4}" type="pres">
      <dgm:prSet presAssocID="{820C8B5F-67DB-4D11-BAE4-163EA86EEBF0}" presName="composite" presStyleCnt="0"/>
      <dgm:spPr/>
    </dgm:pt>
    <dgm:pt modelId="{FD05C5C8-8AD0-4780-B959-12FDD9319C5B}" type="pres">
      <dgm:prSet presAssocID="{820C8B5F-67DB-4D11-BAE4-163EA86EEBF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7B131-98AA-49B5-8455-BC4ED0895F1E}" type="pres">
      <dgm:prSet presAssocID="{820C8B5F-67DB-4D11-BAE4-163EA86EEBF0}" presName="descendantText" presStyleLbl="alignAcc1" presStyleIdx="1" presStyleCnt="3" custScaleY="133092" custLinFactNeighborX="-335" custLinFactNeighborY="-5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013CF-02FA-4B5D-8C9C-25E705D8E53A}" type="pres">
      <dgm:prSet presAssocID="{1514E536-6DAC-4F95-AE15-917FC42EE4FC}" presName="sp" presStyleCnt="0"/>
      <dgm:spPr/>
    </dgm:pt>
    <dgm:pt modelId="{99DD8179-7F55-485A-B0D3-734922ED5F04}" type="pres">
      <dgm:prSet presAssocID="{0997B90E-236C-4A5D-8C86-9FCCC91D3B13}" presName="composite" presStyleCnt="0"/>
      <dgm:spPr/>
    </dgm:pt>
    <dgm:pt modelId="{56EB1BCA-7DE7-4A8D-A573-1CB9B6592DFF}" type="pres">
      <dgm:prSet presAssocID="{0997B90E-236C-4A5D-8C86-9FCCC91D3B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6B172-5F8C-40FA-B3F9-A98BF898398A}" type="pres">
      <dgm:prSet presAssocID="{0997B90E-236C-4A5D-8C86-9FCCC91D3B13}" presName="descendantText" presStyleLbl="alignAcc1" presStyleIdx="2" presStyleCnt="3" custScaleY="117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651ABD-6BF7-4E7C-B35A-DD611F09810D}" srcId="{0997B90E-236C-4A5D-8C86-9FCCC91D3B13}" destId="{88B1A145-4FB6-4423-885E-35919983848B}" srcOrd="0" destOrd="0" parTransId="{AEEDD51B-37C2-46BD-8277-ED4DD366E10F}" sibTransId="{6ED0D442-3957-486F-A78B-9CDB2D8CC1BD}"/>
    <dgm:cxn modelId="{21D39D0A-01F9-4402-8786-32F9948E6CCA}" type="presOf" srcId="{0997B90E-236C-4A5D-8C86-9FCCC91D3B13}" destId="{56EB1BCA-7DE7-4A8D-A573-1CB9B6592DFF}" srcOrd="0" destOrd="0" presId="urn:microsoft.com/office/officeart/2005/8/layout/chevron2"/>
    <dgm:cxn modelId="{1CB8FCF1-BA73-4E59-8B8E-8CAFC62E9FCE}" srcId="{2E03026E-DED8-4ED5-B7A0-3862507CD196}" destId="{0997B90E-236C-4A5D-8C86-9FCCC91D3B13}" srcOrd="2" destOrd="0" parTransId="{207C9BEE-FAF0-415D-ABF9-61FD188BE65B}" sibTransId="{65FEA437-33E4-4057-B865-CAE2B0052FCC}"/>
    <dgm:cxn modelId="{0159612A-FDDB-44B5-A740-43D9E14C2A1D}" srcId="{820C8B5F-67DB-4D11-BAE4-163EA86EEBF0}" destId="{EF93A3A1-E4C7-4C24-875C-E696626FF253}" srcOrd="0" destOrd="0" parTransId="{44A8FA7C-15FE-45E8-AEF8-7132A2150234}" sibTransId="{889B9FCA-0EC8-4D26-9B78-86ED5D2856A7}"/>
    <dgm:cxn modelId="{FF9F5BC1-D365-4F47-9310-3E6F37DF7C13}" type="presOf" srcId="{EF93A3A1-E4C7-4C24-875C-E696626FF253}" destId="{5B47B131-98AA-49B5-8455-BC4ED0895F1E}" srcOrd="0" destOrd="0" presId="urn:microsoft.com/office/officeart/2005/8/layout/chevron2"/>
    <dgm:cxn modelId="{823A71E1-E093-4654-ABC8-AFC1A5C90E28}" type="presOf" srcId="{820C8B5F-67DB-4D11-BAE4-163EA86EEBF0}" destId="{FD05C5C8-8AD0-4780-B959-12FDD9319C5B}" srcOrd="0" destOrd="0" presId="urn:microsoft.com/office/officeart/2005/8/layout/chevron2"/>
    <dgm:cxn modelId="{0391F570-E92D-44C7-B91E-5733F6CDBDD0}" srcId="{0997B90E-236C-4A5D-8C86-9FCCC91D3B13}" destId="{0CCA2EB9-DF89-4CF4-BFE1-01FD13A7A060}" srcOrd="1" destOrd="0" parTransId="{82124F18-09CE-4CA5-AA69-C61256FEA7C9}" sibTransId="{8505DD7B-7DD6-4727-BB7A-4A32ACABCC20}"/>
    <dgm:cxn modelId="{36AB9D4D-1320-4D2F-A1CE-149FCFECBFED}" type="presOf" srcId="{0CCA2EB9-DF89-4CF4-BFE1-01FD13A7A060}" destId="{D046B172-5F8C-40FA-B3F9-A98BF898398A}" srcOrd="0" destOrd="1" presId="urn:microsoft.com/office/officeart/2005/8/layout/chevron2"/>
    <dgm:cxn modelId="{7BACE0D5-05BE-4F9D-94CF-34113EAB77F3}" type="presOf" srcId="{6162BC20-6CD9-429A-88F3-DD3C0DC66C34}" destId="{5B47B131-98AA-49B5-8455-BC4ED0895F1E}" srcOrd="0" destOrd="1" presId="urn:microsoft.com/office/officeart/2005/8/layout/chevron2"/>
    <dgm:cxn modelId="{977779BF-984A-46C8-98A8-6BD82BE2C507}" type="presOf" srcId="{ADCD2831-F4DF-4EC1-9747-306805460705}" destId="{D683B89C-111A-4073-B88E-986650C85CD8}" srcOrd="0" destOrd="1" presId="urn:microsoft.com/office/officeart/2005/8/layout/chevron2"/>
    <dgm:cxn modelId="{8C4B7D88-732B-46B5-B95B-3386FA7E24F1}" srcId="{9E4B665B-D0E6-4BC8-8590-9DE912ABDCA9}" destId="{302C0E75-AD7D-47B2-9FAE-DE68A1882C2A}" srcOrd="0" destOrd="0" parTransId="{09774E70-3209-4AAE-BAA4-941B5F0C4C9F}" sibTransId="{D8C474D4-D0B6-46F5-9BC2-566908FFC0C7}"/>
    <dgm:cxn modelId="{99EF7E2A-32C5-443C-A382-5E74F089365E}" srcId="{2E03026E-DED8-4ED5-B7A0-3862507CD196}" destId="{820C8B5F-67DB-4D11-BAE4-163EA86EEBF0}" srcOrd="1" destOrd="0" parTransId="{2BA0549C-7CB9-4557-8F10-90B978319B9B}" sibTransId="{1514E536-6DAC-4F95-AE15-917FC42EE4FC}"/>
    <dgm:cxn modelId="{9304FD6A-07D2-4FAA-9573-F44EA115E011}" srcId="{820C8B5F-67DB-4D11-BAE4-163EA86EEBF0}" destId="{6162BC20-6CD9-429A-88F3-DD3C0DC66C34}" srcOrd="1" destOrd="0" parTransId="{7F7F0A09-5B3A-4D08-B0B4-6D08B66D13AE}" sibTransId="{F5379292-D44A-4242-AD0C-B3687F1D8483}"/>
    <dgm:cxn modelId="{91BE4CF3-D224-41D0-B9DF-547ABB6EE26D}" srcId="{2E03026E-DED8-4ED5-B7A0-3862507CD196}" destId="{9E4B665B-D0E6-4BC8-8590-9DE912ABDCA9}" srcOrd="0" destOrd="0" parTransId="{9F33A9D3-63B3-4FD2-A697-553AECF645D4}" sibTransId="{D3B49207-14C2-48F0-81DC-F215ACF7497E}"/>
    <dgm:cxn modelId="{1745E352-6021-42A3-9C3E-8D57672C94D2}" type="presOf" srcId="{2E03026E-DED8-4ED5-B7A0-3862507CD196}" destId="{EEA669A4-BEA7-444B-988E-988FBE7BA0DF}" srcOrd="0" destOrd="0" presId="urn:microsoft.com/office/officeart/2005/8/layout/chevron2"/>
    <dgm:cxn modelId="{0017C37A-1037-41FE-B5BE-19A93A5485E8}" type="presOf" srcId="{302C0E75-AD7D-47B2-9FAE-DE68A1882C2A}" destId="{D683B89C-111A-4073-B88E-986650C85CD8}" srcOrd="0" destOrd="0" presId="urn:microsoft.com/office/officeart/2005/8/layout/chevron2"/>
    <dgm:cxn modelId="{9EDF3347-53E9-4FE4-9219-6AEDE80671B5}" srcId="{9E4B665B-D0E6-4BC8-8590-9DE912ABDCA9}" destId="{ADCD2831-F4DF-4EC1-9747-306805460705}" srcOrd="1" destOrd="0" parTransId="{F6B6AFA0-A63C-478E-B296-991304BA2AC0}" sibTransId="{473A9C8E-CA40-42EE-B4E9-3DEEB9A18BC1}"/>
    <dgm:cxn modelId="{8DFD4760-29F6-498D-AC80-ED86C9777DF4}" type="presOf" srcId="{88B1A145-4FB6-4423-885E-35919983848B}" destId="{D046B172-5F8C-40FA-B3F9-A98BF898398A}" srcOrd="0" destOrd="0" presId="urn:microsoft.com/office/officeart/2005/8/layout/chevron2"/>
    <dgm:cxn modelId="{DF9B996A-3E8C-4E86-A28C-D9380F0EBA49}" type="presOf" srcId="{9E4B665B-D0E6-4BC8-8590-9DE912ABDCA9}" destId="{4E71669A-849F-48F3-A623-B5749EAE68F7}" srcOrd="0" destOrd="0" presId="urn:microsoft.com/office/officeart/2005/8/layout/chevron2"/>
    <dgm:cxn modelId="{6F4D66ED-0FBF-4778-8E71-4C08F264E90F}" type="presParOf" srcId="{EEA669A4-BEA7-444B-988E-988FBE7BA0DF}" destId="{20944809-8185-4709-BD21-45BE31276111}" srcOrd="0" destOrd="0" presId="urn:microsoft.com/office/officeart/2005/8/layout/chevron2"/>
    <dgm:cxn modelId="{28EC7D6E-57F9-4D6D-A82F-A3920A480ACB}" type="presParOf" srcId="{20944809-8185-4709-BD21-45BE31276111}" destId="{4E71669A-849F-48F3-A623-B5749EAE68F7}" srcOrd="0" destOrd="0" presId="urn:microsoft.com/office/officeart/2005/8/layout/chevron2"/>
    <dgm:cxn modelId="{8C826348-A35C-43A2-8CAF-FDF06FB384A6}" type="presParOf" srcId="{20944809-8185-4709-BD21-45BE31276111}" destId="{D683B89C-111A-4073-B88E-986650C85CD8}" srcOrd="1" destOrd="0" presId="urn:microsoft.com/office/officeart/2005/8/layout/chevron2"/>
    <dgm:cxn modelId="{4DDFBFA1-FA23-4B4F-83D7-50F2425C025E}" type="presParOf" srcId="{EEA669A4-BEA7-444B-988E-988FBE7BA0DF}" destId="{451CBA71-FCA0-4CE0-82BC-77DC37B1B5DF}" srcOrd="1" destOrd="0" presId="urn:microsoft.com/office/officeart/2005/8/layout/chevron2"/>
    <dgm:cxn modelId="{00F300C6-9CAC-40DA-9A06-51949933C377}" type="presParOf" srcId="{EEA669A4-BEA7-444B-988E-988FBE7BA0DF}" destId="{6B775978-6EB2-4EE6-902F-0F9CBC1543B4}" srcOrd="2" destOrd="0" presId="urn:microsoft.com/office/officeart/2005/8/layout/chevron2"/>
    <dgm:cxn modelId="{441DC123-830B-4371-9C47-A3F792A26EB2}" type="presParOf" srcId="{6B775978-6EB2-4EE6-902F-0F9CBC1543B4}" destId="{FD05C5C8-8AD0-4780-B959-12FDD9319C5B}" srcOrd="0" destOrd="0" presId="urn:microsoft.com/office/officeart/2005/8/layout/chevron2"/>
    <dgm:cxn modelId="{0448712A-394E-4CFD-88BA-9921CF8B1C5D}" type="presParOf" srcId="{6B775978-6EB2-4EE6-902F-0F9CBC1543B4}" destId="{5B47B131-98AA-49B5-8455-BC4ED0895F1E}" srcOrd="1" destOrd="0" presId="urn:microsoft.com/office/officeart/2005/8/layout/chevron2"/>
    <dgm:cxn modelId="{78E46513-043C-4A6E-86D5-101B97B62B30}" type="presParOf" srcId="{EEA669A4-BEA7-444B-988E-988FBE7BA0DF}" destId="{215013CF-02FA-4B5D-8C9C-25E705D8E53A}" srcOrd="3" destOrd="0" presId="urn:microsoft.com/office/officeart/2005/8/layout/chevron2"/>
    <dgm:cxn modelId="{A9E97392-B6B9-48D4-BC7A-24BFA9FD91FD}" type="presParOf" srcId="{EEA669A4-BEA7-444B-988E-988FBE7BA0DF}" destId="{99DD8179-7F55-485A-B0D3-734922ED5F04}" srcOrd="4" destOrd="0" presId="urn:microsoft.com/office/officeart/2005/8/layout/chevron2"/>
    <dgm:cxn modelId="{2E6661CF-A2D9-4BC2-82D8-838D23DC2176}" type="presParOf" srcId="{99DD8179-7F55-485A-B0D3-734922ED5F04}" destId="{56EB1BCA-7DE7-4A8D-A573-1CB9B6592DFF}" srcOrd="0" destOrd="0" presId="urn:microsoft.com/office/officeart/2005/8/layout/chevron2"/>
    <dgm:cxn modelId="{F8FC61E1-7264-4531-B5FF-FFC412AC124C}" type="presParOf" srcId="{99DD8179-7F55-485A-B0D3-734922ED5F04}" destId="{D046B172-5F8C-40FA-B3F9-A98BF89839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FCC83-7402-403C-98B6-170CAA6EF88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538308C-1E34-4BCC-BF39-6957D718266B}">
      <dgm:prSet phldrT="[Текст]"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Авеста 5 книг </a:t>
          </a:r>
        </a:p>
      </dgm:t>
    </dgm:pt>
    <dgm:pt modelId="{9ECCC09D-EE50-4F6F-A567-A892706A4D47}" type="parTrans" cxnId="{950C35E4-1EC9-4DAC-B9DB-505F130A3E1F}">
      <dgm:prSet/>
      <dgm:spPr/>
      <dgm:t>
        <a:bodyPr/>
        <a:lstStyle/>
        <a:p>
          <a:endParaRPr lang="ru-RU"/>
        </a:p>
      </dgm:t>
    </dgm:pt>
    <dgm:pt modelId="{E8F0C07B-D81B-4224-BC8B-391D9E62E781}" type="sibTrans" cxnId="{950C35E4-1EC9-4DAC-B9DB-505F130A3E1F}">
      <dgm:prSet/>
      <dgm:spPr/>
      <dgm:t>
        <a:bodyPr/>
        <a:lstStyle/>
        <a:p>
          <a:endParaRPr lang="ru-RU"/>
        </a:p>
      </dgm:t>
    </dgm:pt>
    <dgm:pt modelId="{6D953696-D1F2-490B-B172-3FF46F86CF0E}">
      <dgm:prSet phldrT="[Текст]"/>
      <dgm:spPr/>
      <dgm:t>
        <a:bodyPr/>
        <a:lstStyle/>
        <a:p>
          <a:r>
            <a:rPr lang="ru-RU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Висперед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DF20272-080B-458D-9A14-CC82FF28324F}" type="parTrans" cxnId="{1027CEFA-24F8-4414-9C37-1F98FBA0F030}">
      <dgm:prSet/>
      <dgm:spPr/>
      <dgm:t>
        <a:bodyPr/>
        <a:lstStyle/>
        <a:p>
          <a:endParaRPr lang="ru-RU"/>
        </a:p>
      </dgm:t>
    </dgm:pt>
    <dgm:pt modelId="{4C214D55-5EA1-4144-9776-7E17663B8F79}" type="sibTrans" cxnId="{1027CEFA-24F8-4414-9C37-1F98FBA0F030}">
      <dgm:prSet/>
      <dgm:spPr/>
      <dgm:t>
        <a:bodyPr/>
        <a:lstStyle/>
        <a:p>
          <a:endParaRPr lang="ru-RU"/>
        </a:p>
      </dgm:t>
    </dgm:pt>
    <dgm:pt modelId="{5D191978-9D15-407F-9136-6835F9B73897}">
      <dgm:prSet/>
      <dgm:spPr/>
      <dgm:t>
        <a:bodyPr/>
        <a:lstStyle/>
        <a:p>
          <a:r>
            <a:rPr lang="ru-RU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Вендидат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12F9682-DC6B-4783-B198-1C518C341935}" type="parTrans" cxnId="{547425CE-EE41-4CBA-B063-D944D2857DF0}">
      <dgm:prSet/>
      <dgm:spPr/>
      <dgm:t>
        <a:bodyPr/>
        <a:lstStyle/>
        <a:p>
          <a:endParaRPr lang="ru-RU"/>
        </a:p>
      </dgm:t>
    </dgm:pt>
    <dgm:pt modelId="{A0DEBB65-AED8-4820-8CC6-4665265579EC}" type="sibTrans" cxnId="{547425CE-EE41-4CBA-B063-D944D2857DF0}">
      <dgm:prSet/>
      <dgm:spPr/>
      <dgm:t>
        <a:bodyPr/>
        <a:lstStyle/>
        <a:p>
          <a:endParaRPr lang="ru-RU"/>
        </a:p>
      </dgm:t>
    </dgm:pt>
    <dgm:pt modelId="{B3344BBF-AA79-4693-8514-CBADB43D186B}">
      <dgm:prSet custT="1"/>
      <dgm:spPr/>
      <dgm:t>
        <a:bodyPr/>
        <a:lstStyle/>
        <a:p>
          <a:r>
            <a: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Ясна</a:t>
          </a:r>
        </a:p>
      </dgm:t>
    </dgm:pt>
    <dgm:pt modelId="{D34088D8-FFD7-4F9C-87FE-C666B661E81F}" type="parTrans" cxnId="{7ACED530-0035-4300-B287-B1BA66DD36B6}">
      <dgm:prSet/>
      <dgm:spPr/>
      <dgm:t>
        <a:bodyPr/>
        <a:lstStyle/>
        <a:p>
          <a:endParaRPr lang="ru-RU"/>
        </a:p>
      </dgm:t>
    </dgm:pt>
    <dgm:pt modelId="{9065EF2C-383E-43F7-A7D2-8B23D9BD9DFA}" type="sibTrans" cxnId="{7ACED530-0035-4300-B287-B1BA66DD36B6}">
      <dgm:prSet/>
      <dgm:spPr/>
      <dgm:t>
        <a:bodyPr/>
        <a:lstStyle/>
        <a:p>
          <a:endParaRPr lang="ru-RU"/>
        </a:p>
      </dgm:t>
    </dgm:pt>
    <dgm:pt modelId="{5CEDE0B7-A3F4-4F5F-819E-F8B8C3D8D9C4}">
      <dgm:prSet phldrT="[Текст]"/>
      <dgm:spPr/>
      <dgm:t>
        <a:bodyPr/>
        <a:lstStyle/>
        <a:p>
          <a:r>
            <a:rPr lang="ru-RU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Бундехиш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851A8C2-218C-4CE8-B3AC-B161C1C47347}" type="parTrans" cxnId="{E120CA47-D47E-4719-9C08-7F7FA37F2AC0}">
      <dgm:prSet/>
      <dgm:spPr/>
      <dgm:t>
        <a:bodyPr/>
        <a:lstStyle/>
        <a:p>
          <a:endParaRPr lang="ru-RU"/>
        </a:p>
      </dgm:t>
    </dgm:pt>
    <dgm:pt modelId="{0B93AAF2-AD53-453D-8A88-00ADC99DF375}" type="sibTrans" cxnId="{E120CA47-D47E-4719-9C08-7F7FA37F2AC0}">
      <dgm:prSet/>
      <dgm:spPr/>
      <dgm:t>
        <a:bodyPr/>
        <a:lstStyle/>
        <a:p>
          <a:endParaRPr lang="ru-RU"/>
        </a:p>
      </dgm:t>
    </dgm:pt>
    <dgm:pt modelId="{FB41F1AA-F617-4E83-BD9A-CDA60CAED7DE}">
      <dgm:prSet/>
      <dgm:spPr/>
      <dgm:t>
        <a:bodyPr/>
        <a:lstStyle/>
        <a:p>
          <a:r>
            <a:rPr lang="ru-RU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Яшты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5F0CD6E-ADDE-44DB-B7CE-D8230F4A7CCC}" type="parTrans" cxnId="{BD60D402-5793-4886-A696-AE61B8C37168}">
      <dgm:prSet/>
      <dgm:spPr/>
      <dgm:t>
        <a:bodyPr/>
        <a:lstStyle/>
        <a:p>
          <a:endParaRPr lang="ru-RU"/>
        </a:p>
      </dgm:t>
    </dgm:pt>
    <dgm:pt modelId="{1576F6FB-7DC7-4F4C-9C18-DFF1BDCA5B4D}" type="sibTrans" cxnId="{BD60D402-5793-4886-A696-AE61B8C37168}">
      <dgm:prSet/>
      <dgm:spPr/>
      <dgm:t>
        <a:bodyPr/>
        <a:lstStyle/>
        <a:p>
          <a:endParaRPr lang="ru-RU"/>
        </a:p>
      </dgm:t>
    </dgm:pt>
    <dgm:pt modelId="{1EFBFD8C-E0C5-4FDA-9D55-CD19B5153BAC}" type="pres">
      <dgm:prSet presAssocID="{8C0FCC83-7402-403C-98B6-170CAA6EF8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25628-5AE8-456F-B837-0F10E140D650}" type="pres">
      <dgm:prSet presAssocID="{5538308C-1E34-4BCC-BF39-6957D718266B}" presName="centerShape" presStyleLbl="node0" presStyleIdx="0" presStyleCnt="1"/>
      <dgm:spPr/>
      <dgm:t>
        <a:bodyPr/>
        <a:lstStyle/>
        <a:p>
          <a:endParaRPr lang="ru-RU"/>
        </a:p>
      </dgm:t>
    </dgm:pt>
    <dgm:pt modelId="{C10C13E7-B32B-4308-B089-CA6A58988B0B}" type="pres">
      <dgm:prSet presAssocID="{012F9682-DC6B-4783-B198-1C518C341935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2F950C5-97B9-45E0-8A9D-3F1F179089D7}" type="pres">
      <dgm:prSet presAssocID="{5D191978-9D15-407F-9136-6835F9B738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2B038-FCAB-4301-ABF9-3C24380E5BCB}" type="pres">
      <dgm:prSet presAssocID="{D34088D8-FFD7-4F9C-87FE-C666B661E81F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BDBCDBE7-B39C-4279-BEED-F2E97B4A9F42}" type="pres">
      <dgm:prSet presAssocID="{B3344BBF-AA79-4693-8514-CBADB43D186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73B42-511A-40A9-8325-34D7ACC6B386}" type="pres">
      <dgm:prSet presAssocID="{3DF20272-080B-458D-9A14-CC82FF28324F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45DF761F-681E-41EA-8D2F-27CAE249698E}" type="pres">
      <dgm:prSet presAssocID="{6D953696-D1F2-490B-B172-3FF46F86CF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AEAE2-8C1B-4983-8A46-9A431B82AEE0}" type="pres">
      <dgm:prSet presAssocID="{5851A8C2-218C-4CE8-B3AC-B161C1C47347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4A338BF0-E690-432D-AFD8-E5D6D62F3630}" type="pres">
      <dgm:prSet presAssocID="{5CEDE0B7-A3F4-4F5F-819E-F8B8C3D8D9C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FA8723-78D5-4809-909A-9D487FFD3DB4}" type="pres">
      <dgm:prSet presAssocID="{E5F0CD6E-ADDE-44DB-B7CE-D8230F4A7CCC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C34AEEF7-6A76-472F-9245-B9889C25E36A}" type="pres">
      <dgm:prSet presAssocID="{FB41F1AA-F617-4E83-BD9A-CDA60CAED7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AFB6A4-EC1D-4845-A1AE-0950143C3942}" type="presOf" srcId="{8C0FCC83-7402-403C-98B6-170CAA6EF887}" destId="{1EFBFD8C-E0C5-4FDA-9D55-CD19B5153BAC}" srcOrd="0" destOrd="0" presId="urn:microsoft.com/office/officeart/2005/8/layout/radial4"/>
    <dgm:cxn modelId="{BC6DA3D9-5042-45F8-942C-949459A19C9A}" type="presOf" srcId="{6D953696-D1F2-490B-B172-3FF46F86CF0E}" destId="{45DF761F-681E-41EA-8D2F-27CAE249698E}" srcOrd="0" destOrd="0" presId="urn:microsoft.com/office/officeart/2005/8/layout/radial4"/>
    <dgm:cxn modelId="{E120CA47-D47E-4719-9C08-7F7FA37F2AC0}" srcId="{5538308C-1E34-4BCC-BF39-6957D718266B}" destId="{5CEDE0B7-A3F4-4F5F-819E-F8B8C3D8D9C4}" srcOrd="3" destOrd="0" parTransId="{5851A8C2-218C-4CE8-B3AC-B161C1C47347}" sibTransId="{0B93AAF2-AD53-453D-8A88-00ADC99DF375}"/>
    <dgm:cxn modelId="{3FFCA390-E91B-410F-890B-1D330762392F}" type="presOf" srcId="{D34088D8-FFD7-4F9C-87FE-C666B661E81F}" destId="{79B2B038-FCAB-4301-ABF9-3C24380E5BCB}" srcOrd="0" destOrd="0" presId="urn:microsoft.com/office/officeart/2005/8/layout/radial4"/>
    <dgm:cxn modelId="{BD60D402-5793-4886-A696-AE61B8C37168}" srcId="{5538308C-1E34-4BCC-BF39-6957D718266B}" destId="{FB41F1AA-F617-4E83-BD9A-CDA60CAED7DE}" srcOrd="4" destOrd="0" parTransId="{E5F0CD6E-ADDE-44DB-B7CE-D8230F4A7CCC}" sibTransId="{1576F6FB-7DC7-4F4C-9C18-DFF1BDCA5B4D}"/>
    <dgm:cxn modelId="{94037152-E6AA-4310-9834-8C87C0AE8AEB}" type="presOf" srcId="{B3344BBF-AA79-4693-8514-CBADB43D186B}" destId="{BDBCDBE7-B39C-4279-BEED-F2E97B4A9F42}" srcOrd="0" destOrd="0" presId="urn:microsoft.com/office/officeart/2005/8/layout/radial4"/>
    <dgm:cxn modelId="{B71FEAF7-49D8-4D0A-AFF5-8E0B6DAAC80E}" type="presOf" srcId="{5538308C-1E34-4BCC-BF39-6957D718266B}" destId="{D6225628-5AE8-456F-B837-0F10E140D650}" srcOrd="0" destOrd="0" presId="urn:microsoft.com/office/officeart/2005/8/layout/radial4"/>
    <dgm:cxn modelId="{43ED1C4C-FF22-4B26-A74B-46D0326D2688}" type="presOf" srcId="{3DF20272-080B-458D-9A14-CC82FF28324F}" destId="{DE073B42-511A-40A9-8325-34D7ACC6B386}" srcOrd="0" destOrd="0" presId="urn:microsoft.com/office/officeart/2005/8/layout/radial4"/>
    <dgm:cxn modelId="{268B75D1-D504-434C-8805-62B6A85D4989}" type="presOf" srcId="{5D191978-9D15-407F-9136-6835F9B73897}" destId="{92F950C5-97B9-45E0-8A9D-3F1F179089D7}" srcOrd="0" destOrd="0" presId="urn:microsoft.com/office/officeart/2005/8/layout/radial4"/>
    <dgm:cxn modelId="{CA0EED41-7EB6-4068-B995-013E6EE7F252}" type="presOf" srcId="{FB41F1AA-F617-4E83-BD9A-CDA60CAED7DE}" destId="{C34AEEF7-6A76-472F-9245-B9889C25E36A}" srcOrd="0" destOrd="0" presId="urn:microsoft.com/office/officeart/2005/8/layout/radial4"/>
    <dgm:cxn modelId="{950C35E4-1EC9-4DAC-B9DB-505F130A3E1F}" srcId="{8C0FCC83-7402-403C-98B6-170CAA6EF887}" destId="{5538308C-1E34-4BCC-BF39-6957D718266B}" srcOrd="0" destOrd="0" parTransId="{9ECCC09D-EE50-4F6F-A567-A892706A4D47}" sibTransId="{E8F0C07B-D81B-4224-BC8B-391D9E62E781}"/>
    <dgm:cxn modelId="{FF736BBD-1A73-4B9A-B3D8-51ECCD20A7AF}" type="presOf" srcId="{5851A8C2-218C-4CE8-B3AC-B161C1C47347}" destId="{412AEAE2-8C1B-4983-8A46-9A431B82AEE0}" srcOrd="0" destOrd="0" presId="urn:microsoft.com/office/officeart/2005/8/layout/radial4"/>
    <dgm:cxn modelId="{7ACED530-0035-4300-B287-B1BA66DD36B6}" srcId="{5538308C-1E34-4BCC-BF39-6957D718266B}" destId="{B3344BBF-AA79-4693-8514-CBADB43D186B}" srcOrd="1" destOrd="0" parTransId="{D34088D8-FFD7-4F9C-87FE-C666B661E81F}" sibTransId="{9065EF2C-383E-43F7-A7D2-8B23D9BD9DFA}"/>
    <dgm:cxn modelId="{547425CE-EE41-4CBA-B063-D944D2857DF0}" srcId="{5538308C-1E34-4BCC-BF39-6957D718266B}" destId="{5D191978-9D15-407F-9136-6835F9B73897}" srcOrd="0" destOrd="0" parTransId="{012F9682-DC6B-4783-B198-1C518C341935}" sibTransId="{A0DEBB65-AED8-4820-8CC6-4665265579EC}"/>
    <dgm:cxn modelId="{1027CEFA-24F8-4414-9C37-1F98FBA0F030}" srcId="{5538308C-1E34-4BCC-BF39-6957D718266B}" destId="{6D953696-D1F2-490B-B172-3FF46F86CF0E}" srcOrd="2" destOrd="0" parTransId="{3DF20272-080B-458D-9A14-CC82FF28324F}" sibTransId="{4C214D55-5EA1-4144-9776-7E17663B8F79}"/>
    <dgm:cxn modelId="{B2DC9018-A62E-4C8E-AD49-81D8A5AE14B1}" type="presOf" srcId="{012F9682-DC6B-4783-B198-1C518C341935}" destId="{C10C13E7-B32B-4308-B089-CA6A58988B0B}" srcOrd="0" destOrd="0" presId="urn:microsoft.com/office/officeart/2005/8/layout/radial4"/>
    <dgm:cxn modelId="{67590CF3-9B89-4A0B-B1CC-E23ACF2C652F}" type="presOf" srcId="{5CEDE0B7-A3F4-4F5F-819E-F8B8C3D8D9C4}" destId="{4A338BF0-E690-432D-AFD8-E5D6D62F3630}" srcOrd="0" destOrd="0" presId="urn:microsoft.com/office/officeart/2005/8/layout/radial4"/>
    <dgm:cxn modelId="{1768AE80-5737-44CE-91DD-F2830DFB1437}" type="presOf" srcId="{E5F0CD6E-ADDE-44DB-B7CE-D8230F4A7CCC}" destId="{59FA8723-78D5-4809-909A-9D487FFD3DB4}" srcOrd="0" destOrd="0" presId="urn:microsoft.com/office/officeart/2005/8/layout/radial4"/>
    <dgm:cxn modelId="{FB453391-5A42-44A7-A927-62811E70C3EB}" type="presParOf" srcId="{1EFBFD8C-E0C5-4FDA-9D55-CD19B5153BAC}" destId="{D6225628-5AE8-456F-B837-0F10E140D650}" srcOrd="0" destOrd="0" presId="urn:microsoft.com/office/officeart/2005/8/layout/radial4"/>
    <dgm:cxn modelId="{C787CE0D-05CA-4F0F-A8EB-6E4C7CAA4392}" type="presParOf" srcId="{1EFBFD8C-E0C5-4FDA-9D55-CD19B5153BAC}" destId="{C10C13E7-B32B-4308-B089-CA6A58988B0B}" srcOrd="1" destOrd="0" presId="urn:microsoft.com/office/officeart/2005/8/layout/radial4"/>
    <dgm:cxn modelId="{CBD2B0FF-5D76-44AD-9A9E-14E634E1B7A1}" type="presParOf" srcId="{1EFBFD8C-E0C5-4FDA-9D55-CD19B5153BAC}" destId="{92F950C5-97B9-45E0-8A9D-3F1F179089D7}" srcOrd="2" destOrd="0" presId="urn:microsoft.com/office/officeart/2005/8/layout/radial4"/>
    <dgm:cxn modelId="{FB929A51-7165-4B81-B99E-23D7582958F3}" type="presParOf" srcId="{1EFBFD8C-E0C5-4FDA-9D55-CD19B5153BAC}" destId="{79B2B038-FCAB-4301-ABF9-3C24380E5BCB}" srcOrd="3" destOrd="0" presId="urn:microsoft.com/office/officeart/2005/8/layout/radial4"/>
    <dgm:cxn modelId="{6101DA88-F019-45DA-9A9C-9B3190235823}" type="presParOf" srcId="{1EFBFD8C-E0C5-4FDA-9D55-CD19B5153BAC}" destId="{BDBCDBE7-B39C-4279-BEED-F2E97B4A9F42}" srcOrd="4" destOrd="0" presId="urn:microsoft.com/office/officeart/2005/8/layout/radial4"/>
    <dgm:cxn modelId="{D05B9951-1A59-4FF1-B805-B837AE06D752}" type="presParOf" srcId="{1EFBFD8C-E0C5-4FDA-9D55-CD19B5153BAC}" destId="{DE073B42-511A-40A9-8325-34D7ACC6B386}" srcOrd="5" destOrd="0" presId="urn:microsoft.com/office/officeart/2005/8/layout/radial4"/>
    <dgm:cxn modelId="{D0CA1C2F-09E2-4D1D-96D4-1889D4EC53A2}" type="presParOf" srcId="{1EFBFD8C-E0C5-4FDA-9D55-CD19B5153BAC}" destId="{45DF761F-681E-41EA-8D2F-27CAE249698E}" srcOrd="6" destOrd="0" presId="urn:microsoft.com/office/officeart/2005/8/layout/radial4"/>
    <dgm:cxn modelId="{52A7CF03-8B3E-41FA-AE83-3DD008904C07}" type="presParOf" srcId="{1EFBFD8C-E0C5-4FDA-9D55-CD19B5153BAC}" destId="{412AEAE2-8C1B-4983-8A46-9A431B82AEE0}" srcOrd="7" destOrd="0" presId="urn:microsoft.com/office/officeart/2005/8/layout/radial4"/>
    <dgm:cxn modelId="{F843D84C-FEB3-43A9-8BD2-7CBEBE8E5722}" type="presParOf" srcId="{1EFBFD8C-E0C5-4FDA-9D55-CD19B5153BAC}" destId="{4A338BF0-E690-432D-AFD8-E5D6D62F3630}" srcOrd="8" destOrd="0" presId="urn:microsoft.com/office/officeart/2005/8/layout/radial4"/>
    <dgm:cxn modelId="{3235A74B-A5CB-4E9A-BC56-773B44FFBC78}" type="presParOf" srcId="{1EFBFD8C-E0C5-4FDA-9D55-CD19B5153BAC}" destId="{59FA8723-78D5-4809-909A-9D487FFD3DB4}" srcOrd="9" destOrd="0" presId="urn:microsoft.com/office/officeart/2005/8/layout/radial4"/>
    <dgm:cxn modelId="{A08EDF6F-88EB-48A0-A073-FCA81026F211}" type="presParOf" srcId="{1EFBFD8C-E0C5-4FDA-9D55-CD19B5153BAC}" destId="{C34AEEF7-6A76-472F-9245-B9889C25E36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B330E7-1A9D-4D18-8986-C511CE7F9B11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C025991-D525-4973-830B-FAA46DC5BBF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 «Авесте» называются четыре сословия, на которые разделено общество:</a:t>
          </a:r>
          <a:r>
            <a:rPr lang="ru-RU" sz="2000" dirty="0" smtClean="0">
              <a:solidFill>
                <a:schemeClr val="tx1"/>
              </a:solidFill>
            </a:rPr>
            <a:t/>
          </a:r>
          <a:br>
            <a:rPr lang="ru-RU" sz="2000" dirty="0" smtClean="0">
              <a:solidFill>
                <a:schemeClr val="tx1"/>
              </a:solidFill>
            </a:rPr>
          </a:br>
          <a:endParaRPr lang="ru-RU" sz="2000" dirty="0">
            <a:solidFill>
              <a:schemeClr val="tx1"/>
            </a:solidFill>
          </a:endParaRPr>
        </a:p>
      </dgm:t>
    </dgm:pt>
    <dgm:pt modelId="{E8CB823F-666B-4200-BA60-C98A76C40DE5}" type="parTrans" cxnId="{D4830443-DE8D-4B0F-9727-F3EE0D9AC6AD}">
      <dgm:prSet/>
      <dgm:spPr/>
      <dgm:t>
        <a:bodyPr/>
        <a:lstStyle/>
        <a:p>
          <a:endParaRPr lang="ru-RU" sz="2000"/>
        </a:p>
      </dgm:t>
    </dgm:pt>
    <dgm:pt modelId="{417042F8-B214-4383-9DF9-C5DE0955B2CF}" type="sibTrans" cxnId="{D4830443-DE8D-4B0F-9727-F3EE0D9AC6AD}">
      <dgm:prSet/>
      <dgm:spPr/>
      <dgm:t>
        <a:bodyPr/>
        <a:lstStyle/>
        <a:p>
          <a:endParaRPr lang="ru-RU" sz="2000"/>
        </a:p>
      </dgm:t>
    </dgm:pt>
    <dgm:pt modelId="{D1858E57-8282-484E-ADC6-1328BE23010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 </a:t>
          </a:r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пастухи-скотоводы, в дальнейшем вообще крестьянство</a:t>
          </a:r>
          <a:b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E10F3C1-61DB-48E6-A6C8-9CEA919B830F}" type="parTrans" cxnId="{CD1DF35A-00BC-4AA4-8F71-A6E2D0916FB8}">
      <dgm:prSet/>
      <dgm:spPr/>
      <dgm:t>
        <a:bodyPr/>
        <a:lstStyle/>
        <a:p>
          <a:endParaRPr lang="ru-RU" sz="2000"/>
        </a:p>
      </dgm:t>
    </dgm:pt>
    <dgm:pt modelId="{1139BACC-44B0-480E-A559-3CAC952899A0}" type="sibTrans" cxnId="{CD1DF35A-00BC-4AA4-8F71-A6E2D0916FB8}">
      <dgm:prSet/>
      <dgm:spPr/>
      <dgm:t>
        <a:bodyPr/>
        <a:lstStyle/>
        <a:p>
          <a:endParaRPr lang="ru-RU" sz="2000"/>
        </a:p>
      </dgm:t>
    </dgm:pt>
    <dgm:pt modelId="{68A0B21F-0111-489A-9BD1-878AEF24D9B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умельцы, ремесленники</a:t>
          </a:r>
          <a:endParaRPr lang="ru-RU" sz="24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55D7D1A-BA3E-4241-AC6E-C1CFE2E00321}" type="parTrans" cxnId="{5558342E-18CA-498E-A76F-0C1DBDF63DC3}">
      <dgm:prSet/>
      <dgm:spPr/>
      <dgm:t>
        <a:bodyPr/>
        <a:lstStyle/>
        <a:p>
          <a:endParaRPr lang="ru-RU" sz="2000"/>
        </a:p>
      </dgm:t>
    </dgm:pt>
    <dgm:pt modelId="{523F8DFB-BB5E-443F-989D-F57903FE9288}" type="sibTrans" cxnId="{5558342E-18CA-498E-A76F-0C1DBDF63DC3}">
      <dgm:prSet/>
      <dgm:spPr/>
      <dgm:t>
        <a:bodyPr/>
        <a:lstStyle/>
        <a:p>
          <a:endParaRPr lang="ru-RU" sz="2000"/>
        </a:p>
      </dgm:t>
    </dgm:pt>
    <dgm:pt modelId="{A37B7BB7-6B62-4D19-A457-5444EF242581}" type="asst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воинская аристократия</a:t>
          </a:r>
          <a:r>
            <a:rPr lang="ru-RU" sz="2000" b="1" dirty="0" smtClean="0"/>
            <a:t/>
          </a:r>
          <a:br>
            <a:rPr lang="ru-RU" sz="2000" b="1" dirty="0" smtClean="0"/>
          </a:br>
          <a:endParaRPr lang="ru-RU" sz="2000" dirty="0"/>
        </a:p>
      </dgm:t>
    </dgm:pt>
    <dgm:pt modelId="{A08ADADA-D3C0-4F97-8615-231B979A9B2A}" type="parTrans" cxnId="{B4380276-B579-497E-9A7A-E7E2B4625DE3}">
      <dgm:prSet/>
      <dgm:spPr/>
      <dgm:t>
        <a:bodyPr/>
        <a:lstStyle/>
        <a:p>
          <a:endParaRPr lang="ru-RU" sz="2000"/>
        </a:p>
      </dgm:t>
    </dgm:pt>
    <dgm:pt modelId="{DF635743-CD2A-4BD6-887D-D86E79DCBB93}" type="sibTrans" cxnId="{B4380276-B579-497E-9A7A-E7E2B4625DE3}">
      <dgm:prSet/>
      <dgm:spPr/>
      <dgm:t>
        <a:bodyPr/>
        <a:lstStyle/>
        <a:p>
          <a:endParaRPr lang="ru-RU" sz="2000"/>
        </a:p>
      </dgm:t>
    </dgm:pt>
    <dgm:pt modelId="{197AE063-9186-4923-B7BE-C7124E2DD76E}" type="asst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священники</a:t>
          </a:r>
          <a:br>
            <a: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endParaRPr lang="ru-RU" sz="2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1557DEF-9EF8-424F-A07C-3AECBBD26D50}" type="sibTrans" cxnId="{E940F216-6983-4AC8-A135-0AC2E44E9AD0}">
      <dgm:prSet/>
      <dgm:spPr/>
      <dgm:t>
        <a:bodyPr/>
        <a:lstStyle/>
        <a:p>
          <a:endParaRPr lang="ru-RU" sz="2000"/>
        </a:p>
      </dgm:t>
    </dgm:pt>
    <dgm:pt modelId="{54D4EA06-9911-47BD-9269-40EA5785B629}" type="parTrans" cxnId="{E940F216-6983-4AC8-A135-0AC2E44E9AD0}">
      <dgm:prSet/>
      <dgm:spPr/>
      <dgm:t>
        <a:bodyPr/>
        <a:lstStyle/>
        <a:p>
          <a:endParaRPr lang="ru-RU" sz="2000"/>
        </a:p>
      </dgm:t>
    </dgm:pt>
    <dgm:pt modelId="{EAF8395A-0D45-417E-8779-F1C0E18DE56F}" type="pres">
      <dgm:prSet presAssocID="{EEB330E7-1A9D-4D18-8986-C511CE7F9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50C9ED-5CEC-4DD0-AFB9-B4393185D447}" type="pres">
      <dgm:prSet presAssocID="{7C025991-D525-4973-830B-FAA46DC5BBFC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310654A-AA33-46AC-A877-0E236137B422}" type="pres">
      <dgm:prSet presAssocID="{7C025991-D525-4973-830B-FAA46DC5BBFC}" presName="rootComposite1" presStyleCnt="0"/>
      <dgm:spPr/>
      <dgm:t>
        <a:bodyPr/>
        <a:lstStyle/>
        <a:p>
          <a:endParaRPr lang="ru-RU"/>
        </a:p>
      </dgm:t>
    </dgm:pt>
    <dgm:pt modelId="{D81ACC68-D6D4-46E4-AC62-08D8E4038796}" type="pres">
      <dgm:prSet presAssocID="{7C025991-D525-4973-830B-FAA46DC5BBFC}" presName="rootText1" presStyleLbl="node0" presStyleIdx="0" presStyleCnt="1" custScaleX="182877" custLinFactNeighborX="194" custLinFactNeighborY="-14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B2AF5B-324B-4DC2-912A-6EDB83BF1B85}" type="pres">
      <dgm:prSet presAssocID="{7C025991-D525-4973-830B-FAA46DC5BBF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07D19AB-D56B-4514-BC6E-DB978A45C4B5}" type="pres">
      <dgm:prSet presAssocID="{7C025991-D525-4973-830B-FAA46DC5BBFC}" presName="hierChild2" presStyleCnt="0"/>
      <dgm:spPr/>
      <dgm:t>
        <a:bodyPr/>
        <a:lstStyle/>
        <a:p>
          <a:endParaRPr lang="ru-RU"/>
        </a:p>
      </dgm:t>
    </dgm:pt>
    <dgm:pt modelId="{D7FEBEA2-65F3-4A52-8085-0C2E9762A419}" type="pres">
      <dgm:prSet presAssocID="{2E10F3C1-61DB-48E6-A6C8-9CEA919B830F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54AC479-3677-4B40-BA38-4453D9CC5E24}" type="pres">
      <dgm:prSet presAssocID="{D1858E57-8282-484E-ADC6-1328BE23010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B5B87B2-0D42-4C27-89A8-6EE60FE61374}" type="pres">
      <dgm:prSet presAssocID="{D1858E57-8282-484E-ADC6-1328BE23010E}" presName="rootComposite" presStyleCnt="0"/>
      <dgm:spPr/>
      <dgm:t>
        <a:bodyPr/>
        <a:lstStyle/>
        <a:p>
          <a:endParaRPr lang="ru-RU"/>
        </a:p>
      </dgm:t>
    </dgm:pt>
    <dgm:pt modelId="{AC7A1EF0-E0CC-4C2D-A97A-0269A815CB0D}" type="pres">
      <dgm:prSet presAssocID="{D1858E57-8282-484E-ADC6-1328BE23010E}" presName="rootText" presStyleLbl="node2" presStyleIdx="0" presStyleCnt="2" custScaleX="104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DE3565-D0C6-40F8-BEA3-4C9D706595ED}" type="pres">
      <dgm:prSet presAssocID="{D1858E57-8282-484E-ADC6-1328BE23010E}" presName="rootConnector" presStyleLbl="node2" presStyleIdx="0" presStyleCnt="2"/>
      <dgm:spPr/>
      <dgm:t>
        <a:bodyPr/>
        <a:lstStyle/>
        <a:p>
          <a:endParaRPr lang="ru-RU"/>
        </a:p>
      </dgm:t>
    </dgm:pt>
    <dgm:pt modelId="{D63D9DE9-1661-4FF9-9762-89E1038FB3E1}" type="pres">
      <dgm:prSet presAssocID="{D1858E57-8282-484E-ADC6-1328BE23010E}" presName="hierChild4" presStyleCnt="0"/>
      <dgm:spPr/>
      <dgm:t>
        <a:bodyPr/>
        <a:lstStyle/>
        <a:p>
          <a:endParaRPr lang="ru-RU"/>
        </a:p>
      </dgm:t>
    </dgm:pt>
    <dgm:pt modelId="{3C00CB0D-7DA3-4769-A0B0-4B976DB80327}" type="pres">
      <dgm:prSet presAssocID="{D1858E57-8282-484E-ADC6-1328BE23010E}" presName="hierChild5" presStyleCnt="0"/>
      <dgm:spPr/>
      <dgm:t>
        <a:bodyPr/>
        <a:lstStyle/>
        <a:p>
          <a:endParaRPr lang="ru-RU"/>
        </a:p>
      </dgm:t>
    </dgm:pt>
    <dgm:pt modelId="{963060B1-FD89-4D4C-9C52-6AF31F5F540A}" type="pres">
      <dgm:prSet presAssocID="{555D7D1A-BA3E-4241-AC6E-C1CFE2E0032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BB5635A0-8DA2-491C-A9E5-3E27826F4586}" type="pres">
      <dgm:prSet presAssocID="{68A0B21F-0111-489A-9BD1-878AEF24D9B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AAF0C28-841F-47E4-9F89-94458798A094}" type="pres">
      <dgm:prSet presAssocID="{68A0B21F-0111-489A-9BD1-878AEF24D9BA}" presName="rootComposite" presStyleCnt="0"/>
      <dgm:spPr/>
      <dgm:t>
        <a:bodyPr/>
        <a:lstStyle/>
        <a:p>
          <a:endParaRPr lang="ru-RU"/>
        </a:p>
      </dgm:t>
    </dgm:pt>
    <dgm:pt modelId="{C17E7CD9-B82F-460C-969D-36900A1C13C6}" type="pres">
      <dgm:prSet presAssocID="{68A0B21F-0111-489A-9BD1-878AEF24D9B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DA9E4E-191A-4767-9EF2-913C0B934728}" type="pres">
      <dgm:prSet presAssocID="{68A0B21F-0111-489A-9BD1-878AEF24D9BA}" presName="rootConnector" presStyleLbl="node2" presStyleIdx="1" presStyleCnt="2"/>
      <dgm:spPr/>
      <dgm:t>
        <a:bodyPr/>
        <a:lstStyle/>
        <a:p>
          <a:endParaRPr lang="ru-RU"/>
        </a:p>
      </dgm:t>
    </dgm:pt>
    <dgm:pt modelId="{1250AB6E-62CD-46A2-8FD3-73C07608C429}" type="pres">
      <dgm:prSet presAssocID="{68A0B21F-0111-489A-9BD1-878AEF24D9BA}" presName="hierChild4" presStyleCnt="0"/>
      <dgm:spPr/>
      <dgm:t>
        <a:bodyPr/>
        <a:lstStyle/>
        <a:p>
          <a:endParaRPr lang="ru-RU"/>
        </a:p>
      </dgm:t>
    </dgm:pt>
    <dgm:pt modelId="{4F4A2AFE-03F6-4D90-9D1E-6E5A60912220}" type="pres">
      <dgm:prSet presAssocID="{68A0B21F-0111-489A-9BD1-878AEF24D9BA}" presName="hierChild5" presStyleCnt="0"/>
      <dgm:spPr/>
      <dgm:t>
        <a:bodyPr/>
        <a:lstStyle/>
        <a:p>
          <a:endParaRPr lang="ru-RU"/>
        </a:p>
      </dgm:t>
    </dgm:pt>
    <dgm:pt modelId="{B5681166-F6B5-4E9B-8BBC-5799FC95E770}" type="pres">
      <dgm:prSet presAssocID="{7C025991-D525-4973-830B-FAA46DC5BBFC}" presName="hierChild3" presStyleCnt="0"/>
      <dgm:spPr/>
      <dgm:t>
        <a:bodyPr/>
        <a:lstStyle/>
        <a:p>
          <a:endParaRPr lang="ru-RU"/>
        </a:p>
      </dgm:t>
    </dgm:pt>
    <dgm:pt modelId="{B445852D-7AF5-4AAB-AAA0-FC6A357CDF13}" type="pres">
      <dgm:prSet presAssocID="{54D4EA06-9911-47BD-9269-40EA5785B629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DDF1D2BE-CAD1-4AEA-AAA4-F2E10498D8E4}" type="pres">
      <dgm:prSet presAssocID="{197AE063-9186-4923-B7BE-C7124E2DD76E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ABB8E5D-E913-4AA5-BDFE-9C6A784470E7}" type="pres">
      <dgm:prSet presAssocID="{197AE063-9186-4923-B7BE-C7124E2DD76E}" presName="rootComposite3" presStyleCnt="0"/>
      <dgm:spPr/>
      <dgm:t>
        <a:bodyPr/>
        <a:lstStyle/>
        <a:p>
          <a:endParaRPr lang="ru-RU"/>
        </a:p>
      </dgm:t>
    </dgm:pt>
    <dgm:pt modelId="{F59610C9-7272-497B-A7ED-B3C329AE66A5}" type="pres">
      <dgm:prSet presAssocID="{197AE063-9186-4923-B7BE-C7124E2DD76E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86C42D-E7D6-4303-8C5B-BA112F2D64E8}" type="pres">
      <dgm:prSet presAssocID="{197AE063-9186-4923-B7BE-C7124E2DD76E}" presName="rootConnector3" presStyleLbl="asst1" presStyleIdx="0" presStyleCnt="2"/>
      <dgm:spPr/>
      <dgm:t>
        <a:bodyPr/>
        <a:lstStyle/>
        <a:p>
          <a:endParaRPr lang="ru-RU"/>
        </a:p>
      </dgm:t>
    </dgm:pt>
    <dgm:pt modelId="{2573C446-4679-4A3F-9798-A5EB82EF84A5}" type="pres">
      <dgm:prSet presAssocID="{197AE063-9186-4923-B7BE-C7124E2DD76E}" presName="hierChild6" presStyleCnt="0"/>
      <dgm:spPr/>
      <dgm:t>
        <a:bodyPr/>
        <a:lstStyle/>
        <a:p>
          <a:endParaRPr lang="ru-RU"/>
        </a:p>
      </dgm:t>
    </dgm:pt>
    <dgm:pt modelId="{9E76A2C1-DDB6-4939-ACBE-60CA61970D90}" type="pres">
      <dgm:prSet presAssocID="{197AE063-9186-4923-B7BE-C7124E2DD76E}" presName="hierChild7" presStyleCnt="0"/>
      <dgm:spPr/>
      <dgm:t>
        <a:bodyPr/>
        <a:lstStyle/>
        <a:p>
          <a:endParaRPr lang="ru-RU"/>
        </a:p>
      </dgm:t>
    </dgm:pt>
    <dgm:pt modelId="{85D58BB5-A4FC-40C8-A41D-585EA846CAB5}" type="pres">
      <dgm:prSet presAssocID="{A08ADADA-D3C0-4F97-8615-231B979A9B2A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1DFCF323-D082-449C-B83B-B30FE87BF555}" type="pres">
      <dgm:prSet presAssocID="{A37B7BB7-6B62-4D19-A457-5444EF242581}" presName="hierRoot3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A791468-222E-4B1A-A7D2-37F4F540582C}" type="pres">
      <dgm:prSet presAssocID="{A37B7BB7-6B62-4D19-A457-5444EF242581}" presName="rootComposite3" presStyleCnt="0"/>
      <dgm:spPr/>
      <dgm:t>
        <a:bodyPr/>
        <a:lstStyle/>
        <a:p>
          <a:endParaRPr lang="ru-RU"/>
        </a:p>
      </dgm:t>
    </dgm:pt>
    <dgm:pt modelId="{EA1C64BD-B2B3-41B7-AD72-8D90A71EA2C6}" type="pres">
      <dgm:prSet presAssocID="{A37B7BB7-6B62-4D19-A457-5444EF242581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E9284F-3103-4CFE-9C88-AA25CA3BDDEB}" type="pres">
      <dgm:prSet presAssocID="{A37B7BB7-6B62-4D19-A457-5444EF242581}" presName="rootConnector3" presStyleLbl="asst1" presStyleIdx="1" presStyleCnt="2"/>
      <dgm:spPr/>
      <dgm:t>
        <a:bodyPr/>
        <a:lstStyle/>
        <a:p>
          <a:endParaRPr lang="ru-RU"/>
        </a:p>
      </dgm:t>
    </dgm:pt>
    <dgm:pt modelId="{5BE395A3-1B4A-463B-BD11-D5941A0FBE0E}" type="pres">
      <dgm:prSet presAssocID="{A37B7BB7-6B62-4D19-A457-5444EF242581}" presName="hierChild6" presStyleCnt="0"/>
      <dgm:spPr/>
      <dgm:t>
        <a:bodyPr/>
        <a:lstStyle/>
        <a:p>
          <a:endParaRPr lang="ru-RU"/>
        </a:p>
      </dgm:t>
    </dgm:pt>
    <dgm:pt modelId="{DDA05DAE-7A56-44BB-9446-1479B3E8AFB1}" type="pres">
      <dgm:prSet presAssocID="{A37B7BB7-6B62-4D19-A457-5444EF242581}" presName="hierChild7" presStyleCnt="0"/>
      <dgm:spPr/>
      <dgm:t>
        <a:bodyPr/>
        <a:lstStyle/>
        <a:p>
          <a:endParaRPr lang="ru-RU"/>
        </a:p>
      </dgm:t>
    </dgm:pt>
  </dgm:ptLst>
  <dgm:cxnLst>
    <dgm:cxn modelId="{CD1DF35A-00BC-4AA4-8F71-A6E2D0916FB8}" srcId="{7C025991-D525-4973-830B-FAA46DC5BBFC}" destId="{D1858E57-8282-484E-ADC6-1328BE23010E}" srcOrd="2" destOrd="0" parTransId="{2E10F3C1-61DB-48E6-A6C8-9CEA919B830F}" sibTransId="{1139BACC-44B0-480E-A559-3CAC952899A0}"/>
    <dgm:cxn modelId="{C78B6890-6DFE-4EA0-86ED-02E271EED1AA}" type="presOf" srcId="{197AE063-9186-4923-B7BE-C7124E2DD76E}" destId="{F59610C9-7272-497B-A7ED-B3C329AE66A5}" srcOrd="0" destOrd="0" presId="urn:microsoft.com/office/officeart/2005/8/layout/orgChart1"/>
    <dgm:cxn modelId="{B4380276-B579-497E-9A7A-E7E2B4625DE3}" srcId="{7C025991-D525-4973-830B-FAA46DC5BBFC}" destId="{A37B7BB7-6B62-4D19-A457-5444EF242581}" srcOrd="1" destOrd="0" parTransId="{A08ADADA-D3C0-4F97-8615-231B979A9B2A}" sibTransId="{DF635743-CD2A-4BD6-887D-D86E79DCBB93}"/>
    <dgm:cxn modelId="{5742F117-BE32-4AFA-93CB-0E17A042DA4B}" type="presOf" srcId="{A08ADADA-D3C0-4F97-8615-231B979A9B2A}" destId="{85D58BB5-A4FC-40C8-A41D-585EA846CAB5}" srcOrd="0" destOrd="0" presId="urn:microsoft.com/office/officeart/2005/8/layout/orgChart1"/>
    <dgm:cxn modelId="{712B181B-18E8-4D5B-BC22-11768F8BE0BF}" type="presOf" srcId="{A37B7BB7-6B62-4D19-A457-5444EF242581}" destId="{EA1C64BD-B2B3-41B7-AD72-8D90A71EA2C6}" srcOrd="0" destOrd="0" presId="urn:microsoft.com/office/officeart/2005/8/layout/orgChart1"/>
    <dgm:cxn modelId="{2C403D94-5223-4A80-B686-DD1F3AEE124B}" type="presOf" srcId="{7C025991-D525-4973-830B-FAA46DC5BBFC}" destId="{76B2AF5B-324B-4DC2-912A-6EDB83BF1B85}" srcOrd="1" destOrd="0" presId="urn:microsoft.com/office/officeart/2005/8/layout/orgChart1"/>
    <dgm:cxn modelId="{E64D6CF7-86DD-46F4-960E-CF0E32C94177}" type="presOf" srcId="{7C025991-D525-4973-830B-FAA46DC5BBFC}" destId="{D81ACC68-D6D4-46E4-AC62-08D8E4038796}" srcOrd="0" destOrd="0" presId="urn:microsoft.com/office/officeart/2005/8/layout/orgChart1"/>
    <dgm:cxn modelId="{29CE1C36-961B-4B53-BFA9-0C4087B8C1B5}" type="presOf" srcId="{2E10F3C1-61DB-48E6-A6C8-9CEA919B830F}" destId="{D7FEBEA2-65F3-4A52-8085-0C2E9762A419}" srcOrd="0" destOrd="0" presId="urn:microsoft.com/office/officeart/2005/8/layout/orgChart1"/>
    <dgm:cxn modelId="{D4830443-DE8D-4B0F-9727-F3EE0D9AC6AD}" srcId="{EEB330E7-1A9D-4D18-8986-C511CE7F9B11}" destId="{7C025991-D525-4973-830B-FAA46DC5BBFC}" srcOrd="0" destOrd="0" parTransId="{E8CB823F-666B-4200-BA60-C98A76C40DE5}" sibTransId="{417042F8-B214-4383-9DF9-C5DE0955B2CF}"/>
    <dgm:cxn modelId="{20A299FB-3956-4521-9269-09C796B061D5}" type="presOf" srcId="{68A0B21F-0111-489A-9BD1-878AEF24D9BA}" destId="{C17E7CD9-B82F-460C-969D-36900A1C13C6}" srcOrd="0" destOrd="0" presId="urn:microsoft.com/office/officeart/2005/8/layout/orgChart1"/>
    <dgm:cxn modelId="{5558342E-18CA-498E-A76F-0C1DBDF63DC3}" srcId="{7C025991-D525-4973-830B-FAA46DC5BBFC}" destId="{68A0B21F-0111-489A-9BD1-878AEF24D9BA}" srcOrd="3" destOrd="0" parTransId="{555D7D1A-BA3E-4241-AC6E-C1CFE2E00321}" sibTransId="{523F8DFB-BB5E-443F-989D-F57903FE9288}"/>
    <dgm:cxn modelId="{7F536F2F-3ADE-4838-BDB7-B40174A685DF}" type="presOf" srcId="{54D4EA06-9911-47BD-9269-40EA5785B629}" destId="{B445852D-7AF5-4AAB-AAA0-FC6A357CDF13}" srcOrd="0" destOrd="0" presId="urn:microsoft.com/office/officeart/2005/8/layout/orgChart1"/>
    <dgm:cxn modelId="{E940F216-6983-4AC8-A135-0AC2E44E9AD0}" srcId="{7C025991-D525-4973-830B-FAA46DC5BBFC}" destId="{197AE063-9186-4923-B7BE-C7124E2DD76E}" srcOrd="0" destOrd="0" parTransId="{54D4EA06-9911-47BD-9269-40EA5785B629}" sibTransId="{81557DEF-9EF8-424F-A07C-3AECBBD26D50}"/>
    <dgm:cxn modelId="{0CFD2B9D-BA1B-4351-802F-770955AF8670}" type="presOf" srcId="{D1858E57-8282-484E-ADC6-1328BE23010E}" destId="{AC7A1EF0-E0CC-4C2D-A97A-0269A815CB0D}" srcOrd="0" destOrd="0" presId="urn:microsoft.com/office/officeart/2005/8/layout/orgChart1"/>
    <dgm:cxn modelId="{38A8C100-BB52-45CC-9A79-DA45C50EA383}" type="presOf" srcId="{A37B7BB7-6B62-4D19-A457-5444EF242581}" destId="{36E9284F-3103-4CFE-9C88-AA25CA3BDDEB}" srcOrd="1" destOrd="0" presId="urn:microsoft.com/office/officeart/2005/8/layout/orgChart1"/>
    <dgm:cxn modelId="{E453D294-1E8C-459A-B4DC-2EA290C8A3CE}" type="presOf" srcId="{197AE063-9186-4923-B7BE-C7124E2DD76E}" destId="{4A86C42D-E7D6-4303-8C5B-BA112F2D64E8}" srcOrd="1" destOrd="0" presId="urn:microsoft.com/office/officeart/2005/8/layout/orgChart1"/>
    <dgm:cxn modelId="{10C1EE7C-15E4-40AA-ADCC-7F45CC6A93F7}" type="presOf" srcId="{D1858E57-8282-484E-ADC6-1328BE23010E}" destId="{FBDE3565-D0C6-40F8-BEA3-4C9D706595ED}" srcOrd="1" destOrd="0" presId="urn:microsoft.com/office/officeart/2005/8/layout/orgChart1"/>
    <dgm:cxn modelId="{07B6CE3D-F9A8-405D-89A5-E2F928F8C096}" type="presOf" srcId="{555D7D1A-BA3E-4241-AC6E-C1CFE2E00321}" destId="{963060B1-FD89-4D4C-9C52-6AF31F5F540A}" srcOrd="0" destOrd="0" presId="urn:microsoft.com/office/officeart/2005/8/layout/orgChart1"/>
    <dgm:cxn modelId="{429506D2-FE1C-49B0-9DDA-D3236BD5F1C2}" type="presOf" srcId="{EEB330E7-1A9D-4D18-8986-C511CE7F9B11}" destId="{EAF8395A-0D45-417E-8779-F1C0E18DE56F}" srcOrd="0" destOrd="0" presId="urn:microsoft.com/office/officeart/2005/8/layout/orgChart1"/>
    <dgm:cxn modelId="{4A788CB4-E836-4C81-B188-ED116E351B6F}" type="presOf" srcId="{68A0B21F-0111-489A-9BD1-878AEF24D9BA}" destId="{1CDA9E4E-191A-4767-9EF2-913C0B934728}" srcOrd="1" destOrd="0" presId="urn:microsoft.com/office/officeart/2005/8/layout/orgChart1"/>
    <dgm:cxn modelId="{93C5AD0B-C025-4B74-AAA1-C943D37DF3F0}" type="presParOf" srcId="{EAF8395A-0D45-417E-8779-F1C0E18DE56F}" destId="{7750C9ED-5CEC-4DD0-AFB9-B4393185D447}" srcOrd="0" destOrd="0" presId="urn:microsoft.com/office/officeart/2005/8/layout/orgChart1"/>
    <dgm:cxn modelId="{A82B2E17-5704-4A4F-8D09-D75C6A1E08A3}" type="presParOf" srcId="{7750C9ED-5CEC-4DD0-AFB9-B4393185D447}" destId="{2310654A-AA33-46AC-A877-0E236137B422}" srcOrd="0" destOrd="0" presId="urn:microsoft.com/office/officeart/2005/8/layout/orgChart1"/>
    <dgm:cxn modelId="{06A447DB-A180-47A0-A717-E957B6DEF279}" type="presParOf" srcId="{2310654A-AA33-46AC-A877-0E236137B422}" destId="{D81ACC68-D6D4-46E4-AC62-08D8E4038796}" srcOrd="0" destOrd="0" presId="urn:microsoft.com/office/officeart/2005/8/layout/orgChart1"/>
    <dgm:cxn modelId="{70084F9A-0F49-4AE3-837C-CB736297BDF2}" type="presParOf" srcId="{2310654A-AA33-46AC-A877-0E236137B422}" destId="{76B2AF5B-324B-4DC2-912A-6EDB83BF1B85}" srcOrd="1" destOrd="0" presId="urn:microsoft.com/office/officeart/2005/8/layout/orgChart1"/>
    <dgm:cxn modelId="{A846ED23-1B6C-42F0-BADB-9BF42F5A22D7}" type="presParOf" srcId="{7750C9ED-5CEC-4DD0-AFB9-B4393185D447}" destId="{D07D19AB-D56B-4514-BC6E-DB978A45C4B5}" srcOrd="1" destOrd="0" presId="urn:microsoft.com/office/officeart/2005/8/layout/orgChart1"/>
    <dgm:cxn modelId="{B3AF5866-77D0-49C7-91B6-5B1BE3D0A1F8}" type="presParOf" srcId="{D07D19AB-D56B-4514-BC6E-DB978A45C4B5}" destId="{D7FEBEA2-65F3-4A52-8085-0C2E9762A419}" srcOrd="0" destOrd="0" presId="urn:microsoft.com/office/officeart/2005/8/layout/orgChart1"/>
    <dgm:cxn modelId="{C3B53BB6-6B8A-4903-99F5-BF491A071CAF}" type="presParOf" srcId="{D07D19AB-D56B-4514-BC6E-DB978A45C4B5}" destId="{054AC479-3677-4B40-BA38-4453D9CC5E24}" srcOrd="1" destOrd="0" presId="urn:microsoft.com/office/officeart/2005/8/layout/orgChart1"/>
    <dgm:cxn modelId="{6FD6C9A1-4956-48D6-92AD-8C446F6AB312}" type="presParOf" srcId="{054AC479-3677-4B40-BA38-4453D9CC5E24}" destId="{5B5B87B2-0D42-4C27-89A8-6EE60FE61374}" srcOrd="0" destOrd="0" presId="urn:microsoft.com/office/officeart/2005/8/layout/orgChart1"/>
    <dgm:cxn modelId="{3FCF4BA8-7758-48B0-A9A3-8DDEB5E84517}" type="presParOf" srcId="{5B5B87B2-0D42-4C27-89A8-6EE60FE61374}" destId="{AC7A1EF0-E0CC-4C2D-A97A-0269A815CB0D}" srcOrd="0" destOrd="0" presId="urn:microsoft.com/office/officeart/2005/8/layout/orgChart1"/>
    <dgm:cxn modelId="{A3FB3FB9-DD42-4B77-9424-C89996678D39}" type="presParOf" srcId="{5B5B87B2-0D42-4C27-89A8-6EE60FE61374}" destId="{FBDE3565-D0C6-40F8-BEA3-4C9D706595ED}" srcOrd="1" destOrd="0" presId="urn:microsoft.com/office/officeart/2005/8/layout/orgChart1"/>
    <dgm:cxn modelId="{E6602F78-8A24-46A8-9B1F-6D1C9CF3D75C}" type="presParOf" srcId="{054AC479-3677-4B40-BA38-4453D9CC5E24}" destId="{D63D9DE9-1661-4FF9-9762-89E1038FB3E1}" srcOrd="1" destOrd="0" presId="urn:microsoft.com/office/officeart/2005/8/layout/orgChart1"/>
    <dgm:cxn modelId="{05FC1A89-605F-4F55-82B0-4A227E25D286}" type="presParOf" srcId="{054AC479-3677-4B40-BA38-4453D9CC5E24}" destId="{3C00CB0D-7DA3-4769-A0B0-4B976DB80327}" srcOrd="2" destOrd="0" presId="urn:microsoft.com/office/officeart/2005/8/layout/orgChart1"/>
    <dgm:cxn modelId="{4B3AEA3E-977A-4494-8A98-198328E8F349}" type="presParOf" srcId="{D07D19AB-D56B-4514-BC6E-DB978A45C4B5}" destId="{963060B1-FD89-4D4C-9C52-6AF31F5F540A}" srcOrd="2" destOrd="0" presId="urn:microsoft.com/office/officeart/2005/8/layout/orgChart1"/>
    <dgm:cxn modelId="{C4B170DC-79E5-4D63-BC5E-2FDB6982747A}" type="presParOf" srcId="{D07D19AB-D56B-4514-BC6E-DB978A45C4B5}" destId="{BB5635A0-8DA2-491C-A9E5-3E27826F4586}" srcOrd="3" destOrd="0" presId="urn:microsoft.com/office/officeart/2005/8/layout/orgChart1"/>
    <dgm:cxn modelId="{0E0576FB-6250-49BD-A53A-E5D33F18B026}" type="presParOf" srcId="{BB5635A0-8DA2-491C-A9E5-3E27826F4586}" destId="{EAAF0C28-841F-47E4-9F89-94458798A094}" srcOrd="0" destOrd="0" presId="urn:microsoft.com/office/officeart/2005/8/layout/orgChart1"/>
    <dgm:cxn modelId="{0113D145-9B10-48B9-821C-110C8D431BBC}" type="presParOf" srcId="{EAAF0C28-841F-47E4-9F89-94458798A094}" destId="{C17E7CD9-B82F-460C-969D-36900A1C13C6}" srcOrd="0" destOrd="0" presId="urn:microsoft.com/office/officeart/2005/8/layout/orgChart1"/>
    <dgm:cxn modelId="{231FC277-67D2-412C-AF9F-F345B39C9826}" type="presParOf" srcId="{EAAF0C28-841F-47E4-9F89-94458798A094}" destId="{1CDA9E4E-191A-4767-9EF2-913C0B934728}" srcOrd="1" destOrd="0" presId="urn:microsoft.com/office/officeart/2005/8/layout/orgChart1"/>
    <dgm:cxn modelId="{919813EB-1EB5-4647-8EB7-1BC609CAEA4B}" type="presParOf" srcId="{BB5635A0-8DA2-491C-A9E5-3E27826F4586}" destId="{1250AB6E-62CD-46A2-8FD3-73C07608C429}" srcOrd="1" destOrd="0" presId="urn:microsoft.com/office/officeart/2005/8/layout/orgChart1"/>
    <dgm:cxn modelId="{9DD66F85-9931-4F36-8B35-DE73DDC6E908}" type="presParOf" srcId="{BB5635A0-8DA2-491C-A9E5-3E27826F4586}" destId="{4F4A2AFE-03F6-4D90-9D1E-6E5A60912220}" srcOrd="2" destOrd="0" presId="urn:microsoft.com/office/officeart/2005/8/layout/orgChart1"/>
    <dgm:cxn modelId="{3F822772-913B-40C8-9BAD-CA06B9DE53C8}" type="presParOf" srcId="{7750C9ED-5CEC-4DD0-AFB9-B4393185D447}" destId="{B5681166-F6B5-4E9B-8BBC-5799FC95E770}" srcOrd="2" destOrd="0" presId="urn:microsoft.com/office/officeart/2005/8/layout/orgChart1"/>
    <dgm:cxn modelId="{D7DD8F26-5FC0-44F3-A75B-1C359C229680}" type="presParOf" srcId="{B5681166-F6B5-4E9B-8BBC-5799FC95E770}" destId="{B445852D-7AF5-4AAB-AAA0-FC6A357CDF13}" srcOrd="0" destOrd="0" presId="urn:microsoft.com/office/officeart/2005/8/layout/orgChart1"/>
    <dgm:cxn modelId="{3FAC62E8-EBEF-44E0-85AB-020919E54C5D}" type="presParOf" srcId="{B5681166-F6B5-4E9B-8BBC-5799FC95E770}" destId="{DDF1D2BE-CAD1-4AEA-AAA4-F2E10498D8E4}" srcOrd="1" destOrd="0" presId="urn:microsoft.com/office/officeart/2005/8/layout/orgChart1"/>
    <dgm:cxn modelId="{C422ECD8-8848-4273-9115-23062CA45A73}" type="presParOf" srcId="{DDF1D2BE-CAD1-4AEA-AAA4-F2E10498D8E4}" destId="{BABB8E5D-E913-4AA5-BDFE-9C6A784470E7}" srcOrd="0" destOrd="0" presId="urn:microsoft.com/office/officeart/2005/8/layout/orgChart1"/>
    <dgm:cxn modelId="{86439003-31D3-4356-8DB6-04578A41FE04}" type="presParOf" srcId="{BABB8E5D-E913-4AA5-BDFE-9C6A784470E7}" destId="{F59610C9-7272-497B-A7ED-B3C329AE66A5}" srcOrd="0" destOrd="0" presId="urn:microsoft.com/office/officeart/2005/8/layout/orgChart1"/>
    <dgm:cxn modelId="{ABF6DCC0-CB3E-4716-9695-CD1949BE6FE8}" type="presParOf" srcId="{BABB8E5D-E913-4AA5-BDFE-9C6A784470E7}" destId="{4A86C42D-E7D6-4303-8C5B-BA112F2D64E8}" srcOrd="1" destOrd="0" presId="urn:microsoft.com/office/officeart/2005/8/layout/orgChart1"/>
    <dgm:cxn modelId="{A350DA94-2EFA-4A1D-910F-2C67111C1748}" type="presParOf" srcId="{DDF1D2BE-CAD1-4AEA-AAA4-F2E10498D8E4}" destId="{2573C446-4679-4A3F-9798-A5EB82EF84A5}" srcOrd="1" destOrd="0" presId="urn:microsoft.com/office/officeart/2005/8/layout/orgChart1"/>
    <dgm:cxn modelId="{7588BDEF-00D6-4D18-BC98-AC60EFF33A85}" type="presParOf" srcId="{DDF1D2BE-CAD1-4AEA-AAA4-F2E10498D8E4}" destId="{9E76A2C1-DDB6-4939-ACBE-60CA61970D90}" srcOrd="2" destOrd="0" presId="urn:microsoft.com/office/officeart/2005/8/layout/orgChart1"/>
    <dgm:cxn modelId="{70ED0EAC-9135-4050-8CE3-4EB551B4788F}" type="presParOf" srcId="{B5681166-F6B5-4E9B-8BBC-5799FC95E770}" destId="{85D58BB5-A4FC-40C8-A41D-585EA846CAB5}" srcOrd="2" destOrd="0" presId="urn:microsoft.com/office/officeart/2005/8/layout/orgChart1"/>
    <dgm:cxn modelId="{21EEA1FB-11CA-4FFE-A20F-7BC3397E59B1}" type="presParOf" srcId="{B5681166-F6B5-4E9B-8BBC-5799FC95E770}" destId="{1DFCF323-D082-449C-B83B-B30FE87BF555}" srcOrd="3" destOrd="0" presId="urn:microsoft.com/office/officeart/2005/8/layout/orgChart1"/>
    <dgm:cxn modelId="{C1EEBB1E-D762-4B0A-9747-492CFC4C0782}" type="presParOf" srcId="{1DFCF323-D082-449C-B83B-B30FE87BF555}" destId="{2A791468-222E-4B1A-A7D2-37F4F540582C}" srcOrd="0" destOrd="0" presId="urn:microsoft.com/office/officeart/2005/8/layout/orgChart1"/>
    <dgm:cxn modelId="{F3AC1D9E-2B0C-4742-966C-2BAE60A728E9}" type="presParOf" srcId="{2A791468-222E-4B1A-A7D2-37F4F540582C}" destId="{EA1C64BD-B2B3-41B7-AD72-8D90A71EA2C6}" srcOrd="0" destOrd="0" presId="urn:microsoft.com/office/officeart/2005/8/layout/orgChart1"/>
    <dgm:cxn modelId="{AECAC5BF-2E04-486F-9ABF-BAAF21DC61A6}" type="presParOf" srcId="{2A791468-222E-4B1A-A7D2-37F4F540582C}" destId="{36E9284F-3103-4CFE-9C88-AA25CA3BDDEB}" srcOrd="1" destOrd="0" presId="urn:microsoft.com/office/officeart/2005/8/layout/orgChart1"/>
    <dgm:cxn modelId="{20BF32B7-CF96-42FF-85D6-3D6078D64C8A}" type="presParOf" srcId="{1DFCF323-D082-449C-B83B-B30FE87BF555}" destId="{5BE395A3-1B4A-463B-BD11-D5941A0FBE0E}" srcOrd="1" destOrd="0" presId="urn:microsoft.com/office/officeart/2005/8/layout/orgChart1"/>
    <dgm:cxn modelId="{F13492E6-E0C3-4D24-BE4A-BEF0CA7A348A}" type="presParOf" srcId="{1DFCF323-D082-449C-B83B-B30FE87BF555}" destId="{DDA05DAE-7A56-44BB-9446-1479B3E8AF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6629B7-906F-4381-B997-DD50A4EDF91E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26690E9-9B5E-471F-A9E0-3AEDF1922B6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благая </a:t>
          </a:r>
          <a:r>
            <a: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мысль</a:t>
          </a:r>
        </a:p>
      </dgm:t>
    </dgm:pt>
    <dgm:pt modelId="{56C761BA-CFF2-4ED0-A8E7-EE5435A76A22}" type="parTrans" cxnId="{074CB899-5B2B-45A9-80B9-79725887D6D3}">
      <dgm:prSet/>
      <dgm:spPr/>
      <dgm:t>
        <a:bodyPr/>
        <a:lstStyle/>
        <a:p>
          <a:endParaRPr lang="ru-RU"/>
        </a:p>
      </dgm:t>
    </dgm:pt>
    <dgm:pt modelId="{D69C189A-9910-4C9B-9DDA-28DE677AF454}" type="sibTrans" cxnId="{074CB899-5B2B-45A9-80B9-79725887D6D3}">
      <dgm:prSet/>
      <dgm:spPr/>
      <dgm:t>
        <a:bodyPr/>
        <a:lstStyle/>
        <a:p>
          <a:endParaRPr lang="ru-RU"/>
        </a:p>
      </dgm:t>
    </dgm:pt>
    <dgm:pt modelId="{328499CB-F7F1-4B4C-86D0-71010EFBA7E3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благое </a:t>
          </a:r>
          <a:r>
            <a: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слово</a:t>
          </a:r>
        </a:p>
      </dgm:t>
    </dgm:pt>
    <dgm:pt modelId="{B1B49E16-9755-4953-8F02-7099005A63B5}" type="parTrans" cxnId="{F8D7CD45-A07F-43F0-94EA-D59B98D8D884}">
      <dgm:prSet/>
      <dgm:spPr/>
      <dgm:t>
        <a:bodyPr/>
        <a:lstStyle/>
        <a:p>
          <a:endParaRPr lang="ru-RU"/>
        </a:p>
      </dgm:t>
    </dgm:pt>
    <dgm:pt modelId="{79962C8C-B197-4EDF-9C07-9AE6DA50FA08}" type="sibTrans" cxnId="{F8D7CD45-A07F-43F0-94EA-D59B98D8D884}">
      <dgm:prSet/>
      <dgm:spPr/>
      <dgm:t>
        <a:bodyPr/>
        <a:lstStyle/>
        <a:p>
          <a:endParaRPr lang="ru-RU"/>
        </a:p>
      </dgm:t>
    </dgm:pt>
    <dgm:pt modelId="{3D28D5E0-F210-4C98-A6F7-EED4FAF036B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5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благое </a:t>
          </a:r>
          <a:r>
            <a:rPr lang="ru-RU" sz="52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дело</a:t>
          </a:r>
        </a:p>
      </dgm:t>
    </dgm:pt>
    <dgm:pt modelId="{A02A9760-6FF6-4EFF-B1E0-EDEC91F87588}" type="parTrans" cxnId="{550A3F16-ED1E-41FD-965A-CBCF91237C11}">
      <dgm:prSet/>
      <dgm:spPr/>
      <dgm:t>
        <a:bodyPr/>
        <a:lstStyle/>
        <a:p>
          <a:endParaRPr lang="ru-RU"/>
        </a:p>
      </dgm:t>
    </dgm:pt>
    <dgm:pt modelId="{8B5C92D5-0DF1-4610-95A6-075611585956}" type="sibTrans" cxnId="{550A3F16-ED1E-41FD-965A-CBCF91237C11}">
      <dgm:prSet/>
      <dgm:spPr/>
      <dgm:t>
        <a:bodyPr/>
        <a:lstStyle/>
        <a:p>
          <a:endParaRPr lang="ru-RU"/>
        </a:p>
      </dgm:t>
    </dgm:pt>
    <dgm:pt modelId="{DF436E60-7541-4ECB-94A3-7359EC6213A6}" type="pres">
      <dgm:prSet presAssocID="{ED6629B7-906F-4381-B997-DD50A4EDF9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254765-B1F0-4F9A-BBF1-29D69BBD7CCA}" type="pres">
      <dgm:prSet presAssocID="{ED6629B7-906F-4381-B997-DD50A4EDF91E}" presName="dummyMaxCanvas" presStyleCnt="0">
        <dgm:presLayoutVars/>
      </dgm:prSet>
      <dgm:spPr/>
    </dgm:pt>
    <dgm:pt modelId="{2E401B84-37AD-4FFF-8F09-6A4D945E2068}" type="pres">
      <dgm:prSet presAssocID="{ED6629B7-906F-4381-B997-DD50A4EDF91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F99D6-ADF9-47D8-AD3B-D518000589F7}" type="pres">
      <dgm:prSet presAssocID="{ED6629B7-906F-4381-B997-DD50A4EDF91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B8489-16FE-4703-B99D-CD91B590D2B8}" type="pres">
      <dgm:prSet presAssocID="{ED6629B7-906F-4381-B997-DD50A4EDF91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E3C74-3CE4-4AE0-BEAE-F2B0106A78CB}" type="pres">
      <dgm:prSet presAssocID="{ED6629B7-906F-4381-B997-DD50A4EDF91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A8101-8C60-4DCF-A11E-EC8A3824A0A7}" type="pres">
      <dgm:prSet presAssocID="{ED6629B7-906F-4381-B997-DD50A4EDF91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2819A-CDA8-4B4F-9075-51CEE4316353}" type="pres">
      <dgm:prSet presAssocID="{ED6629B7-906F-4381-B997-DD50A4EDF91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F3867-6407-4434-A04C-FF42F108F529}" type="pres">
      <dgm:prSet presAssocID="{ED6629B7-906F-4381-B997-DD50A4EDF91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1AC7B-B372-480A-BC5F-21A0F4B628B5}" type="pres">
      <dgm:prSet presAssocID="{ED6629B7-906F-4381-B997-DD50A4EDF91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0CFC72-8ABE-4D2E-97B7-4E509D8AA283}" type="presOf" srcId="{826690E9-9B5E-471F-A9E0-3AEDF1922B68}" destId="{E502819A-CDA8-4B4F-9075-51CEE4316353}" srcOrd="1" destOrd="0" presId="urn:microsoft.com/office/officeart/2005/8/layout/vProcess5"/>
    <dgm:cxn modelId="{F8D7CD45-A07F-43F0-94EA-D59B98D8D884}" srcId="{ED6629B7-906F-4381-B997-DD50A4EDF91E}" destId="{328499CB-F7F1-4B4C-86D0-71010EFBA7E3}" srcOrd="1" destOrd="0" parTransId="{B1B49E16-9755-4953-8F02-7099005A63B5}" sibTransId="{79962C8C-B197-4EDF-9C07-9AE6DA50FA08}"/>
    <dgm:cxn modelId="{22485052-23D3-4DCB-8A3F-AF61E522C347}" type="presOf" srcId="{826690E9-9B5E-471F-A9E0-3AEDF1922B68}" destId="{2E401B84-37AD-4FFF-8F09-6A4D945E2068}" srcOrd="0" destOrd="0" presId="urn:microsoft.com/office/officeart/2005/8/layout/vProcess5"/>
    <dgm:cxn modelId="{D0FA3E49-6538-47E9-B2D6-A62280C2D388}" type="presOf" srcId="{ED6629B7-906F-4381-B997-DD50A4EDF91E}" destId="{DF436E60-7541-4ECB-94A3-7359EC6213A6}" srcOrd="0" destOrd="0" presId="urn:microsoft.com/office/officeart/2005/8/layout/vProcess5"/>
    <dgm:cxn modelId="{4A673507-F983-4200-B2AA-2E877E1695F2}" type="presOf" srcId="{328499CB-F7F1-4B4C-86D0-71010EFBA7E3}" destId="{B3EF3867-6407-4434-A04C-FF42F108F529}" srcOrd="1" destOrd="0" presId="urn:microsoft.com/office/officeart/2005/8/layout/vProcess5"/>
    <dgm:cxn modelId="{6488DD2E-ADA7-419C-AE8E-2845F2334269}" type="presOf" srcId="{3D28D5E0-F210-4C98-A6F7-EED4FAF036B5}" destId="{334B8489-16FE-4703-B99D-CD91B590D2B8}" srcOrd="0" destOrd="0" presId="urn:microsoft.com/office/officeart/2005/8/layout/vProcess5"/>
    <dgm:cxn modelId="{074CB899-5B2B-45A9-80B9-79725887D6D3}" srcId="{ED6629B7-906F-4381-B997-DD50A4EDF91E}" destId="{826690E9-9B5E-471F-A9E0-3AEDF1922B68}" srcOrd="0" destOrd="0" parTransId="{56C761BA-CFF2-4ED0-A8E7-EE5435A76A22}" sibTransId="{D69C189A-9910-4C9B-9DDA-28DE677AF454}"/>
    <dgm:cxn modelId="{F0BA58F5-16FB-46AD-964F-35FFB734E5F5}" type="presOf" srcId="{D69C189A-9910-4C9B-9DDA-28DE677AF454}" destId="{380E3C74-3CE4-4AE0-BEAE-F2B0106A78CB}" srcOrd="0" destOrd="0" presId="urn:microsoft.com/office/officeart/2005/8/layout/vProcess5"/>
    <dgm:cxn modelId="{570756C8-1A1D-4DD7-AFB4-F1BA67A4741D}" type="presOf" srcId="{79962C8C-B197-4EDF-9C07-9AE6DA50FA08}" destId="{0CAA8101-8C60-4DCF-A11E-EC8A3824A0A7}" srcOrd="0" destOrd="0" presId="urn:microsoft.com/office/officeart/2005/8/layout/vProcess5"/>
    <dgm:cxn modelId="{182CC230-E6F1-4B14-BE42-D5C35CC96172}" type="presOf" srcId="{3D28D5E0-F210-4C98-A6F7-EED4FAF036B5}" destId="{4181AC7B-B372-480A-BC5F-21A0F4B628B5}" srcOrd="1" destOrd="0" presId="urn:microsoft.com/office/officeart/2005/8/layout/vProcess5"/>
    <dgm:cxn modelId="{550A3F16-ED1E-41FD-965A-CBCF91237C11}" srcId="{ED6629B7-906F-4381-B997-DD50A4EDF91E}" destId="{3D28D5E0-F210-4C98-A6F7-EED4FAF036B5}" srcOrd="2" destOrd="0" parTransId="{A02A9760-6FF6-4EFF-B1E0-EDEC91F87588}" sibTransId="{8B5C92D5-0DF1-4610-95A6-075611585956}"/>
    <dgm:cxn modelId="{DA735122-C626-4C64-A439-5F62B73DFECF}" type="presOf" srcId="{328499CB-F7F1-4B4C-86D0-71010EFBA7E3}" destId="{F8FF99D6-ADF9-47D8-AD3B-D518000589F7}" srcOrd="0" destOrd="0" presId="urn:microsoft.com/office/officeart/2005/8/layout/vProcess5"/>
    <dgm:cxn modelId="{BAE83FB8-05A7-41E0-929B-847B6E155EE5}" type="presParOf" srcId="{DF436E60-7541-4ECB-94A3-7359EC6213A6}" destId="{EE254765-B1F0-4F9A-BBF1-29D69BBD7CCA}" srcOrd="0" destOrd="0" presId="urn:microsoft.com/office/officeart/2005/8/layout/vProcess5"/>
    <dgm:cxn modelId="{D6248D01-4C99-44E0-9DEE-FAB3ED1A8B41}" type="presParOf" srcId="{DF436E60-7541-4ECB-94A3-7359EC6213A6}" destId="{2E401B84-37AD-4FFF-8F09-6A4D945E2068}" srcOrd="1" destOrd="0" presId="urn:microsoft.com/office/officeart/2005/8/layout/vProcess5"/>
    <dgm:cxn modelId="{0002E53E-3390-47CE-8EAE-2A3BFB3AFC77}" type="presParOf" srcId="{DF436E60-7541-4ECB-94A3-7359EC6213A6}" destId="{F8FF99D6-ADF9-47D8-AD3B-D518000589F7}" srcOrd="2" destOrd="0" presId="urn:microsoft.com/office/officeart/2005/8/layout/vProcess5"/>
    <dgm:cxn modelId="{0A5EDA84-E66A-47CF-9F70-77CE14ED00B4}" type="presParOf" srcId="{DF436E60-7541-4ECB-94A3-7359EC6213A6}" destId="{334B8489-16FE-4703-B99D-CD91B590D2B8}" srcOrd="3" destOrd="0" presId="urn:microsoft.com/office/officeart/2005/8/layout/vProcess5"/>
    <dgm:cxn modelId="{D6FEB392-27E9-4F12-89F5-2F267F4F6DA4}" type="presParOf" srcId="{DF436E60-7541-4ECB-94A3-7359EC6213A6}" destId="{380E3C74-3CE4-4AE0-BEAE-F2B0106A78CB}" srcOrd="4" destOrd="0" presId="urn:microsoft.com/office/officeart/2005/8/layout/vProcess5"/>
    <dgm:cxn modelId="{8A11CF8B-75D7-42BC-91E4-2DC4B7603039}" type="presParOf" srcId="{DF436E60-7541-4ECB-94A3-7359EC6213A6}" destId="{0CAA8101-8C60-4DCF-A11E-EC8A3824A0A7}" srcOrd="5" destOrd="0" presId="urn:microsoft.com/office/officeart/2005/8/layout/vProcess5"/>
    <dgm:cxn modelId="{7F7FA48A-C62E-4686-A31C-8FBD1A6E6D54}" type="presParOf" srcId="{DF436E60-7541-4ECB-94A3-7359EC6213A6}" destId="{E502819A-CDA8-4B4F-9075-51CEE4316353}" srcOrd="6" destOrd="0" presId="urn:microsoft.com/office/officeart/2005/8/layout/vProcess5"/>
    <dgm:cxn modelId="{62415CFD-CEDF-42BE-8892-D8844A5C4088}" type="presParOf" srcId="{DF436E60-7541-4ECB-94A3-7359EC6213A6}" destId="{B3EF3867-6407-4434-A04C-FF42F108F529}" srcOrd="7" destOrd="0" presId="urn:microsoft.com/office/officeart/2005/8/layout/vProcess5"/>
    <dgm:cxn modelId="{0477A2F6-68EB-47E3-824C-0540CE14DA42}" type="presParOf" srcId="{DF436E60-7541-4ECB-94A3-7359EC6213A6}" destId="{4181AC7B-B372-480A-BC5F-21A0F4B628B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71669A-849F-48F3-A623-B5749EAE68F7}">
      <dsp:nvSpPr>
        <dsp:cNvPr id="0" name=""/>
        <dsp:cNvSpPr/>
      </dsp:nvSpPr>
      <dsp:spPr>
        <a:xfrm rot="5400000">
          <a:off x="-279529" y="283617"/>
          <a:ext cx="1863530" cy="1304471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5400000">
        <a:off x="-279529" y="283617"/>
        <a:ext cx="1863530" cy="1304471"/>
      </dsp:txXfrm>
    </dsp:sp>
    <dsp:sp modelId="{D683B89C-111A-4073-B88E-986650C85CD8}">
      <dsp:nvSpPr>
        <dsp:cNvPr id="0" name=""/>
        <dsp:cNvSpPr/>
      </dsp:nvSpPr>
      <dsp:spPr>
        <a:xfrm rot="5400000">
          <a:off x="5627208" y="-4318649"/>
          <a:ext cx="1211294" cy="985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Собрание священных книг зороастризма.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Первая из мировых религий – откровение.</a:t>
          </a: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5400000">
        <a:off x="5627208" y="-4318649"/>
        <a:ext cx="1211294" cy="9856768"/>
      </dsp:txXfrm>
    </dsp:sp>
    <dsp:sp modelId="{FD05C5C8-8AD0-4780-B959-12FDD9319C5B}">
      <dsp:nvSpPr>
        <dsp:cNvPr id="0" name=""/>
        <dsp:cNvSpPr/>
      </dsp:nvSpPr>
      <dsp:spPr>
        <a:xfrm rot="5400000">
          <a:off x="-279529" y="2167527"/>
          <a:ext cx="1863530" cy="1304471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5400000">
        <a:off x="-279529" y="2167527"/>
        <a:ext cx="1863530" cy="1304471"/>
      </dsp:txXfrm>
    </dsp:sp>
    <dsp:sp modelId="{5B47B131-98AA-49B5-8455-BC4ED0895F1E}">
      <dsp:nvSpPr>
        <dsp:cNvPr id="0" name=""/>
        <dsp:cNvSpPr/>
      </dsp:nvSpPr>
      <dsp:spPr>
        <a:xfrm rot="5400000">
          <a:off x="5393767" y="-2498222"/>
          <a:ext cx="1612136" cy="985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Последователи которой проживали в Средней Азии, Иране, Афганистане, Азербайджане, и ряде стран Ближнего и Среднего Востока.</a:t>
          </a:r>
          <a:endParaRPr lang="ru-RU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Зороастризм до сих пор исповедуют также  в Индии и  в Иране.</a:t>
          </a:r>
          <a:endParaRPr lang="ru-RU" sz="2100" b="1" kern="1200" dirty="0">
            <a:solidFill>
              <a:schemeClr val="tx1"/>
            </a:solidFill>
          </a:endParaRPr>
        </a:p>
      </dsp:txBody>
      <dsp:txXfrm rot="5400000">
        <a:off x="5393767" y="-2498222"/>
        <a:ext cx="1612136" cy="9856768"/>
      </dsp:txXfrm>
    </dsp:sp>
    <dsp:sp modelId="{56EB1BCA-7DE7-4A8D-A573-1CB9B6592DFF}">
      <dsp:nvSpPr>
        <dsp:cNvPr id="0" name=""/>
        <dsp:cNvSpPr/>
      </dsp:nvSpPr>
      <dsp:spPr>
        <a:xfrm rot="5400000">
          <a:off x="-279529" y="3956527"/>
          <a:ext cx="1863530" cy="1304471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 rot="5400000">
        <a:off x="-279529" y="3956527"/>
        <a:ext cx="1863530" cy="1304471"/>
      </dsp:txXfrm>
    </dsp:sp>
    <dsp:sp modelId="{D046B172-5F8C-40FA-B3F9-A98BF898398A}">
      <dsp:nvSpPr>
        <dsp:cNvPr id="0" name=""/>
        <dsp:cNvSpPr/>
      </dsp:nvSpPr>
      <dsp:spPr>
        <a:xfrm rot="5400000">
          <a:off x="5521698" y="-645739"/>
          <a:ext cx="1422314" cy="98567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Написана на одном из древнеиранских языков – </a:t>
          </a:r>
          <a:r>
            <a:rPr lang="ru-RU" sz="2400" b="1" u="sng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авестийском.</a:t>
          </a:r>
          <a:endParaRPr lang="ru-RU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Создана примерно в 1-й пол. I тыс. до н. э.</a:t>
          </a:r>
          <a:endParaRPr lang="ru-RU" sz="2400" b="1" kern="1200" dirty="0">
            <a:solidFill>
              <a:schemeClr val="tx1"/>
            </a:solidFill>
          </a:endParaRPr>
        </a:p>
      </dsp:txBody>
      <dsp:txXfrm rot="5400000">
        <a:off x="5521698" y="-645739"/>
        <a:ext cx="1422314" cy="98567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225628-5AE8-456F-B837-0F10E140D650}">
      <dsp:nvSpPr>
        <dsp:cNvPr id="0" name=""/>
        <dsp:cNvSpPr/>
      </dsp:nvSpPr>
      <dsp:spPr>
        <a:xfrm>
          <a:off x="4657904" y="2978591"/>
          <a:ext cx="2205470" cy="22054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Авеста 5 книг </a:t>
          </a:r>
        </a:p>
      </dsp:txBody>
      <dsp:txXfrm>
        <a:off x="4657904" y="2978591"/>
        <a:ext cx="2205470" cy="2205470"/>
      </dsp:txXfrm>
    </dsp:sp>
    <dsp:sp modelId="{C10C13E7-B32B-4308-B089-CA6A58988B0B}">
      <dsp:nvSpPr>
        <dsp:cNvPr id="0" name=""/>
        <dsp:cNvSpPr/>
      </dsp:nvSpPr>
      <dsp:spPr>
        <a:xfrm rot="10800000">
          <a:off x="2517907" y="3767046"/>
          <a:ext cx="2022297" cy="62855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950C5-97B9-45E0-8A9D-3F1F179089D7}">
      <dsp:nvSpPr>
        <dsp:cNvPr id="0" name=""/>
        <dsp:cNvSpPr/>
      </dsp:nvSpPr>
      <dsp:spPr>
        <a:xfrm>
          <a:off x="1470309" y="3243247"/>
          <a:ext cx="2095196" cy="16761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Вендидат</a:t>
          </a:r>
          <a:endParaRPr lang="ru-RU" sz="2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470309" y="3243247"/>
        <a:ext cx="2095196" cy="1676157"/>
      </dsp:txXfrm>
    </dsp:sp>
    <dsp:sp modelId="{79B2B038-FCAB-4301-ABF9-3C24380E5BCB}">
      <dsp:nvSpPr>
        <dsp:cNvPr id="0" name=""/>
        <dsp:cNvSpPr/>
      </dsp:nvSpPr>
      <dsp:spPr>
        <a:xfrm rot="13500000">
          <a:off x="3171523" y="2189078"/>
          <a:ext cx="2022297" cy="62855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CDBE7-B39C-4279-BEED-F2E97B4A9F42}">
      <dsp:nvSpPr>
        <dsp:cNvPr id="0" name=""/>
        <dsp:cNvSpPr/>
      </dsp:nvSpPr>
      <dsp:spPr>
        <a:xfrm>
          <a:off x="2420083" y="950289"/>
          <a:ext cx="2095196" cy="1676157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Ясна</a:t>
          </a:r>
        </a:p>
      </dsp:txBody>
      <dsp:txXfrm>
        <a:off x="2420083" y="950289"/>
        <a:ext cx="2095196" cy="1676157"/>
      </dsp:txXfrm>
    </dsp:sp>
    <dsp:sp modelId="{DE073B42-511A-40A9-8325-34D7ACC6B386}">
      <dsp:nvSpPr>
        <dsp:cNvPr id="0" name=""/>
        <dsp:cNvSpPr/>
      </dsp:nvSpPr>
      <dsp:spPr>
        <a:xfrm rot="16200000">
          <a:off x="4749491" y="1535462"/>
          <a:ext cx="2022297" cy="62855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F761F-681E-41EA-8D2F-27CAE249698E}">
      <dsp:nvSpPr>
        <dsp:cNvPr id="0" name=""/>
        <dsp:cNvSpPr/>
      </dsp:nvSpPr>
      <dsp:spPr>
        <a:xfrm>
          <a:off x="4713041" y="514"/>
          <a:ext cx="2095196" cy="1676157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Висперед</a:t>
          </a:r>
          <a:endParaRPr lang="ru-RU" sz="2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713041" y="514"/>
        <a:ext cx="2095196" cy="1676157"/>
      </dsp:txXfrm>
    </dsp:sp>
    <dsp:sp modelId="{412AEAE2-8C1B-4983-8A46-9A431B82AEE0}">
      <dsp:nvSpPr>
        <dsp:cNvPr id="0" name=""/>
        <dsp:cNvSpPr/>
      </dsp:nvSpPr>
      <dsp:spPr>
        <a:xfrm rot="18900000">
          <a:off x="6327459" y="2189078"/>
          <a:ext cx="2022297" cy="62855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38BF0-E690-432D-AFD8-E5D6D62F3630}">
      <dsp:nvSpPr>
        <dsp:cNvPr id="0" name=""/>
        <dsp:cNvSpPr/>
      </dsp:nvSpPr>
      <dsp:spPr>
        <a:xfrm>
          <a:off x="7005999" y="950289"/>
          <a:ext cx="2095196" cy="1676157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Бундехиш</a:t>
          </a:r>
          <a:endParaRPr lang="ru-RU" sz="2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005999" y="950289"/>
        <a:ext cx="2095196" cy="1676157"/>
      </dsp:txXfrm>
    </dsp:sp>
    <dsp:sp modelId="{59FA8723-78D5-4809-909A-9D487FFD3DB4}">
      <dsp:nvSpPr>
        <dsp:cNvPr id="0" name=""/>
        <dsp:cNvSpPr/>
      </dsp:nvSpPr>
      <dsp:spPr>
        <a:xfrm>
          <a:off x="6981074" y="3767046"/>
          <a:ext cx="2022297" cy="62855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AEEF7-6A76-472F-9245-B9889C25E36A}">
      <dsp:nvSpPr>
        <dsp:cNvPr id="0" name=""/>
        <dsp:cNvSpPr/>
      </dsp:nvSpPr>
      <dsp:spPr>
        <a:xfrm>
          <a:off x="7955774" y="3243247"/>
          <a:ext cx="2095196" cy="167615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Яшты</a:t>
          </a:r>
          <a:endParaRPr lang="ru-RU" sz="29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955774" y="3243247"/>
        <a:ext cx="2095196" cy="16761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D58BB5-A4FC-40C8-A41D-585EA846CAB5}">
      <dsp:nvSpPr>
        <dsp:cNvPr id="0" name=""/>
        <dsp:cNvSpPr/>
      </dsp:nvSpPr>
      <dsp:spPr>
        <a:xfrm>
          <a:off x="5526431" y="1499434"/>
          <a:ext cx="309063" cy="1380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885"/>
              </a:lnTo>
              <a:lnTo>
                <a:pt x="309063" y="13808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5852D-7AF5-4AAB-AAA0-FC6A357CDF13}">
      <dsp:nvSpPr>
        <dsp:cNvPr id="0" name=""/>
        <dsp:cNvSpPr/>
      </dsp:nvSpPr>
      <dsp:spPr>
        <a:xfrm>
          <a:off x="5205732" y="1499434"/>
          <a:ext cx="320698" cy="1380885"/>
        </a:xfrm>
        <a:custGeom>
          <a:avLst/>
          <a:gdLst/>
          <a:ahLst/>
          <a:cxnLst/>
          <a:rect l="0" t="0" r="0" b="0"/>
          <a:pathLst>
            <a:path>
              <a:moveTo>
                <a:pt x="320698" y="0"/>
              </a:moveTo>
              <a:lnTo>
                <a:pt x="320698" y="1380885"/>
              </a:lnTo>
              <a:lnTo>
                <a:pt x="0" y="13808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060B1-FD89-4D4C-9C52-6AF31F5F540A}">
      <dsp:nvSpPr>
        <dsp:cNvPr id="0" name=""/>
        <dsp:cNvSpPr/>
      </dsp:nvSpPr>
      <dsp:spPr>
        <a:xfrm>
          <a:off x="5526431" y="1499434"/>
          <a:ext cx="1879120" cy="2760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484"/>
              </a:lnTo>
              <a:lnTo>
                <a:pt x="1879120" y="2445484"/>
              </a:lnTo>
              <a:lnTo>
                <a:pt x="1879120" y="27603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EBEA2-65F3-4A52-8085-0C2E9762A419}">
      <dsp:nvSpPr>
        <dsp:cNvPr id="0" name=""/>
        <dsp:cNvSpPr/>
      </dsp:nvSpPr>
      <dsp:spPr>
        <a:xfrm>
          <a:off x="3706298" y="1499434"/>
          <a:ext cx="1820133" cy="2760365"/>
        </a:xfrm>
        <a:custGeom>
          <a:avLst/>
          <a:gdLst/>
          <a:ahLst/>
          <a:cxnLst/>
          <a:rect l="0" t="0" r="0" b="0"/>
          <a:pathLst>
            <a:path>
              <a:moveTo>
                <a:pt x="1820133" y="0"/>
              </a:moveTo>
              <a:lnTo>
                <a:pt x="1820133" y="2445484"/>
              </a:lnTo>
              <a:lnTo>
                <a:pt x="0" y="2445484"/>
              </a:lnTo>
              <a:lnTo>
                <a:pt x="0" y="27603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ACC68-D6D4-46E4-AC62-08D8E4038796}">
      <dsp:nvSpPr>
        <dsp:cNvPr id="0" name=""/>
        <dsp:cNvSpPr/>
      </dsp:nvSpPr>
      <dsp:spPr>
        <a:xfrm>
          <a:off x="2784311" y="0"/>
          <a:ext cx="5484240" cy="1499434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 «Авесте» называются четыре сословия, на которые разделено общество:</a:t>
          </a:r>
          <a:r>
            <a:rPr lang="ru-RU" sz="2000" kern="1200" dirty="0" smtClean="0">
              <a:solidFill>
                <a:schemeClr val="tx1"/>
              </a:solidFill>
            </a:rPr>
            <a:t/>
          </a:r>
          <a:br>
            <a:rPr lang="ru-RU" sz="2000" kern="1200" dirty="0" smtClean="0">
              <a:solidFill>
                <a:schemeClr val="tx1"/>
              </a:solidFill>
            </a:rPr>
          </a:br>
          <a:endParaRPr lang="ru-RU" sz="2000" kern="1200" dirty="0">
            <a:solidFill>
              <a:schemeClr val="tx1"/>
            </a:solidFill>
          </a:endParaRPr>
        </a:p>
      </dsp:txBody>
      <dsp:txXfrm>
        <a:off x="2784311" y="0"/>
        <a:ext cx="5484240" cy="1499434"/>
      </dsp:txXfrm>
    </dsp:sp>
    <dsp:sp modelId="{AC7A1EF0-E0CC-4C2D-A97A-0269A815CB0D}">
      <dsp:nvSpPr>
        <dsp:cNvPr id="0" name=""/>
        <dsp:cNvSpPr/>
      </dsp:nvSpPr>
      <dsp:spPr>
        <a:xfrm>
          <a:off x="2136240" y="4259799"/>
          <a:ext cx="3140115" cy="1499434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</a:t>
          </a: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пастухи-скотоводы, в дальнейшем вообще крестьянство</a:t>
          </a:r>
          <a:b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endParaRPr lang="ru-RU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136240" y="4259799"/>
        <a:ext cx="3140115" cy="1499434"/>
      </dsp:txXfrm>
    </dsp:sp>
    <dsp:sp modelId="{C17E7CD9-B82F-460C-969D-36900A1C13C6}">
      <dsp:nvSpPr>
        <dsp:cNvPr id="0" name=""/>
        <dsp:cNvSpPr/>
      </dsp:nvSpPr>
      <dsp:spPr>
        <a:xfrm>
          <a:off x="5906118" y="4259799"/>
          <a:ext cx="2998868" cy="1499434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умельцы, ремесленники</a:t>
          </a:r>
          <a:endParaRPr lang="ru-RU" sz="24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906118" y="4259799"/>
        <a:ext cx="2998868" cy="1499434"/>
      </dsp:txXfrm>
    </dsp:sp>
    <dsp:sp modelId="{F59610C9-7272-497B-A7ED-B3C329AE66A5}">
      <dsp:nvSpPr>
        <dsp:cNvPr id="0" name=""/>
        <dsp:cNvSpPr/>
      </dsp:nvSpPr>
      <dsp:spPr>
        <a:xfrm>
          <a:off x="2206863" y="2130602"/>
          <a:ext cx="2998868" cy="1499434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священники</a:t>
          </a:r>
          <a:b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endParaRPr lang="ru-RU" sz="2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206863" y="2130602"/>
        <a:ext cx="2998868" cy="1499434"/>
      </dsp:txXfrm>
    </dsp:sp>
    <dsp:sp modelId="{EA1C64BD-B2B3-41B7-AD72-8D90A71EA2C6}">
      <dsp:nvSpPr>
        <dsp:cNvPr id="0" name=""/>
        <dsp:cNvSpPr/>
      </dsp:nvSpPr>
      <dsp:spPr>
        <a:xfrm>
          <a:off x="5835494" y="2130602"/>
          <a:ext cx="2998868" cy="1499434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воинская аристократия</a:t>
          </a:r>
          <a:r>
            <a:rPr lang="ru-RU" sz="2000" b="1" kern="1200" dirty="0" smtClean="0"/>
            <a:t/>
          </a:r>
          <a:br>
            <a:rPr lang="ru-RU" sz="2000" b="1" kern="1200" dirty="0" smtClean="0"/>
          </a:br>
          <a:endParaRPr lang="ru-RU" sz="2000" kern="1200" dirty="0"/>
        </a:p>
      </dsp:txBody>
      <dsp:txXfrm>
        <a:off x="5835494" y="2130602"/>
        <a:ext cx="2998868" cy="14994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401B84-37AD-4FFF-8F09-6A4D945E2068}">
      <dsp:nvSpPr>
        <dsp:cNvPr id="0" name=""/>
        <dsp:cNvSpPr/>
      </dsp:nvSpPr>
      <dsp:spPr>
        <a:xfrm>
          <a:off x="0" y="0"/>
          <a:ext cx="9058606" cy="11665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благая </a:t>
          </a:r>
          <a:r>
            <a:rPr lang="ru-RU" sz="5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мысль</a:t>
          </a:r>
        </a:p>
      </dsp:txBody>
      <dsp:txXfrm>
        <a:off x="0" y="0"/>
        <a:ext cx="7868162" cy="1166529"/>
      </dsp:txXfrm>
    </dsp:sp>
    <dsp:sp modelId="{F8FF99D6-ADF9-47D8-AD3B-D518000589F7}">
      <dsp:nvSpPr>
        <dsp:cNvPr id="0" name=""/>
        <dsp:cNvSpPr/>
      </dsp:nvSpPr>
      <dsp:spPr>
        <a:xfrm>
          <a:off x="799288" y="1360951"/>
          <a:ext cx="9058606" cy="11665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благое </a:t>
          </a:r>
          <a:r>
            <a:rPr lang="ru-RU" sz="5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слово</a:t>
          </a:r>
        </a:p>
      </dsp:txBody>
      <dsp:txXfrm>
        <a:off x="799288" y="1360951"/>
        <a:ext cx="7501073" cy="1166529"/>
      </dsp:txXfrm>
    </dsp:sp>
    <dsp:sp modelId="{334B8489-16FE-4703-B99D-CD91B590D2B8}">
      <dsp:nvSpPr>
        <dsp:cNvPr id="0" name=""/>
        <dsp:cNvSpPr/>
      </dsp:nvSpPr>
      <dsp:spPr>
        <a:xfrm>
          <a:off x="1598577" y="2721902"/>
          <a:ext cx="9058606" cy="11665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благое </a:t>
          </a:r>
          <a:r>
            <a:rPr lang="ru-RU" sz="52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дело</a:t>
          </a:r>
        </a:p>
      </dsp:txBody>
      <dsp:txXfrm>
        <a:off x="1598577" y="2721902"/>
        <a:ext cx="7501073" cy="1166529"/>
      </dsp:txXfrm>
    </dsp:sp>
    <dsp:sp modelId="{380E3C74-3CE4-4AE0-BEAE-F2B0106A78CB}">
      <dsp:nvSpPr>
        <dsp:cNvPr id="0" name=""/>
        <dsp:cNvSpPr/>
      </dsp:nvSpPr>
      <dsp:spPr>
        <a:xfrm>
          <a:off x="8300362" y="884618"/>
          <a:ext cx="758244" cy="758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8300362" y="884618"/>
        <a:ext cx="758244" cy="758244"/>
      </dsp:txXfrm>
    </dsp:sp>
    <dsp:sp modelId="{0CAA8101-8C60-4DCF-A11E-EC8A3824A0A7}">
      <dsp:nvSpPr>
        <dsp:cNvPr id="0" name=""/>
        <dsp:cNvSpPr/>
      </dsp:nvSpPr>
      <dsp:spPr>
        <a:xfrm>
          <a:off x="9099650" y="2237792"/>
          <a:ext cx="758244" cy="75824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9099650" y="2237792"/>
        <a:ext cx="758244" cy="75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A273-2379-434E-9EEF-70B9F6626DF8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9DB5-202D-41FA-A589-C3B2A115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3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9FD3D5-6B5E-4CD9-AF8B-B1D6846E3C58}" type="slidenum">
              <a:rPr lang="ru-RU"/>
              <a:pPr/>
              <a:t>6</a:t>
            </a:fld>
            <a:endParaRPr lang="ru-RU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эту же религию иногда называют маздаизм – по имени главного бога Агура Мазды (Владыка Всеведущий); встречается также термин огнепоклонничество, поскольку огонь считался главной очищающей стихией и занимал центральное место в ритуалах зороастрийцев (в том числе и их современных последователей).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1D785-3DFF-4FE8-AE65-2A0A58601B4E}" type="slidenum">
              <a:rPr lang="ru-RU"/>
              <a:pPr/>
              <a:t>14</a:t>
            </a:fld>
            <a:endParaRPr 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Зороастрийские тексты хранят одно из, возможно, древнейших письменных свидетельств того, как представляли люди триаду “мысль – слово – дело”.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06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5621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28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28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95" y="280603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1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1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1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9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4267124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31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02220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600217"/>
            <a:ext cx="5384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BBEE02C-D92D-4662-BBDF-3016D86D38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1796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451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5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02406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7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798" y="21748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30959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6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9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99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9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ntralasia-travel.com/upload/photos/8584.jpg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tralasia-travel.com/upload/photos/8585.jpg" TargetMode="Externa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759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418" y="472327"/>
            <a:ext cx="6853767" cy="1122295"/>
          </a:xfrm>
        </p:spPr>
        <p:txBody>
          <a:bodyPr wrap="square" tIns="29401">
            <a:spAutoFit/>
          </a:bodyPr>
          <a:lstStyle/>
          <a:p>
            <a:pPr marL="25566" algn="l" defTabSz="1161232">
              <a:spcBef>
                <a:spcPts val="230"/>
              </a:spcBef>
              <a:defRPr/>
            </a:pPr>
            <a:r>
              <a:rPr lang="ru-RU" sz="6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2492939"/>
            <a:ext cx="9793088" cy="1849409"/>
          </a:xfrm>
          <a:prstGeom prst="rect">
            <a:avLst/>
          </a:prstGeom>
        </p:spPr>
        <p:txBody>
          <a:bodyPr wrap="square" lIns="0" tIns="28123" rIns="0" bIns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   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"/>
                <a:cs typeface="Arial"/>
              </a:rPr>
              <a:t>«</a:t>
            </a:r>
            <a:r>
              <a:rPr lang="ru-RU" sz="3200" b="1" dirty="0" smtClean="0">
                <a:solidFill>
                  <a:srgbClr val="0070C0"/>
                </a:solidFill>
                <a:latin typeface="Arial"/>
                <a:cs typeface="Arial"/>
              </a:rPr>
              <a:t>АВЕСТА – ПЕРВЫЙ ПИСЬМЕННЫЙ ИСТОРИЧЕСКИЙ ИСТОЧНИК, СОЗДАННЫЙ НАШИМИ ПРЕДКАМИ</a:t>
            </a:r>
            <a:r>
              <a:rPr lang="ru-RU" sz="3600" b="1" dirty="0" smtClean="0">
                <a:solidFill>
                  <a:srgbClr val="0070C0"/>
                </a:solidFill>
                <a:latin typeface="Arial"/>
                <a:cs typeface="Arial"/>
              </a:rPr>
              <a:t>».</a:t>
            </a:r>
            <a:endParaRPr lang="ru-RU" sz="3600" b="1" i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7117" y="461963"/>
            <a:ext cx="1439335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2369" y="482600"/>
            <a:ext cx="1276351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1" y="548692"/>
            <a:ext cx="361587" cy="709381"/>
          </a:xfrm>
          <a:prstGeom prst="rect">
            <a:avLst/>
          </a:prstGeom>
        </p:spPr>
        <p:txBody>
          <a:bodyPr wrap="square" lIns="0" tIns="31960" rIns="0" bIns="0">
            <a:spAutoFit/>
          </a:bodyPr>
          <a:lstStyle/>
          <a:p>
            <a:pPr defTabSz="1161087">
              <a:spcBef>
                <a:spcPts val="252"/>
              </a:spcBef>
              <a:defRPr/>
            </a:pPr>
            <a:r>
              <a:rPr lang="ru-RU" sz="4400" b="1" spc="2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984" y="1146759"/>
            <a:ext cx="1143001" cy="424637"/>
          </a:xfrm>
          <a:prstGeom prst="rect">
            <a:avLst/>
          </a:prstGeom>
        </p:spPr>
        <p:txBody>
          <a:bodyPr lIns="0" tIns="24290" rIns="0" bIns="0">
            <a:spAutoFit/>
          </a:bodyPr>
          <a:lstStyle/>
          <a:p>
            <a:pPr defTabSz="1161087">
              <a:spcBef>
                <a:spcPts val="192"/>
              </a:spcBef>
              <a:defRPr/>
            </a:pPr>
            <a:r>
              <a:rPr lang="ru-RU" sz="2600" spc="-10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9" y="550696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43661"/>
            <a:endParaRPr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5400" y="2348880"/>
            <a:ext cx="768629" cy="20882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 dirty="0"/>
          </a:p>
        </p:txBody>
      </p:sp>
      <p:pic>
        <p:nvPicPr>
          <p:cNvPr id="12" name="Picture 2" descr="E:\sardor\presentation\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4437112"/>
            <a:ext cx="9217024" cy="216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3912" y="5013176"/>
            <a:ext cx="1944216" cy="857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>
            <a:off x="1391477" y="1124744"/>
            <a:ext cx="1248139" cy="19518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456373" y="1124744"/>
            <a:ext cx="1248139" cy="195185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527381" y="3080617"/>
            <a:ext cx="2688299" cy="3325058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миллиона стихов, разделенных на 1200 глав. 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8784299" y="3501027"/>
            <a:ext cx="3168352" cy="3133963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Македонский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сжег на развалинах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Храма.</a:t>
            </a: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327917" y="980728"/>
            <a:ext cx="1248139" cy="158417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4151784" y="2653921"/>
            <a:ext cx="4086320" cy="4204097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Свитки    хранились в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столице персидских  царей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главном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зороастрийском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храме столицы –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Персеполе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88659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07368" y="980728"/>
          <a:ext cx="115212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35360" y="6242464"/>
            <a:ext cx="111510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Дошедшая до нас «Авеста» включает 5 книг.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112062871"/>
              </p:ext>
            </p:extLst>
          </p:nvPr>
        </p:nvGraphicFramePr>
        <p:xfrm>
          <a:off x="431373" y="908720"/>
          <a:ext cx="11041227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3717032"/>
            <a:ext cx="11148053" cy="2736304"/>
          </a:xfr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altLang="ko-KR" sz="9200" dirty="0" smtClean="0">
                <a:effectLst/>
              </a:rPr>
              <a:t>    </a:t>
            </a:r>
            <a:r>
              <a:rPr lang="ru-RU" altLang="ko-KR" sz="92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Это человек - птица </a:t>
            </a:r>
            <a:r>
              <a:rPr lang="ru-RU" altLang="ko-KR" sz="92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 длинными распростертыми крыльями, которые имеют три ряда </a:t>
            </a:r>
            <a:r>
              <a:rPr lang="ru-RU" altLang="ko-KR" sz="92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перьев и символизируют  </a:t>
            </a:r>
            <a:r>
              <a:rPr lang="ru-RU" sz="9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триаду  </a:t>
            </a:r>
            <a:r>
              <a:rPr lang="ru-RU" sz="9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«Мысль - Слово - Дело». </a:t>
            </a:r>
            <a:r>
              <a:rPr lang="ru-RU" altLang="ko-KR" sz="92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Считается</a:t>
            </a:r>
            <a:r>
              <a:rPr lang="ru-RU" altLang="ko-KR" sz="92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что следуя ему, человек может воспарить подобно птице.</a:t>
            </a:r>
            <a:r>
              <a:rPr lang="ru-RU" altLang="ko-KR" sz="35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altLang="ko-KR" sz="3500" b="1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altLang="ko-KR" sz="2400" dirty="0">
                <a:effectLst/>
              </a:rPr>
              <a:t/>
            </a:r>
            <a:br>
              <a:rPr lang="ru-RU" altLang="ko-KR" sz="2400" dirty="0">
                <a:effectLst/>
              </a:rPr>
            </a:br>
            <a:endParaRPr lang="ru-RU" altLang="ru-RU" sz="2400" dirty="0">
              <a:effectLst/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92" y="620719"/>
            <a:ext cx="10871200" cy="295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76470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Представление о триаде </a:t>
            </a:r>
            <a:br>
              <a:rPr lang="ru-RU" sz="4000" b="1" dirty="0" smtClean="0"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«Мысль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Слово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Дело».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>
              <a:solidFill>
                <a:srgbClr val="FF00FF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748847897"/>
              </p:ext>
            </p:extLst>
          </p:nvPr>
        </p:nvGraphicFramePr>
        <p:xfrm>
          <a:off x="623392" y="1988840"/>
          <a:ext cx="1065718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620688"/>
            <a:ext cx="10972800" cy="11430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Почитание 4 стихий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Ð§ÐµÑÑÑÐµ ÑÐ»ÐµÐ¼ÐµÐ½ÑÐ° Ð¿ÑÐ¸ÑÐ¾Ð´Ñ â ÑÑÐ¾ÐºÐ¾Ð²Ð¾Ðµ ÑÐ¾ÑÐ¾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9" y="1628806"/>
            <a:ext cx="6446507" cy="4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79394" y="2132856"/>
            <a:ext cx="3456383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8083806" y="2050406"/>
            <a:ext cx="396044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ВОЗДУХ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79394" y="5301208"/>
            <a:ext cx="3600382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ОГОНЬ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8328248" y="5260032"/>
            <a:ext cx="3720412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ЗЕМЛЯ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623392" y="1124744"/>
            <a:ext cx="10801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Высшие боги – и Добра, и Зла – это боги, обладающие властью Слова. </a:t>
            </a: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«Добрая мысль», «доброе слово»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«доброе дело»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- вот главные орудия в борьбе со злом.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2" descr="http://i005.radikal.ru/0712/eb/166a4b0099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017" y="3645049"/>
            <a:ext cx="9381067" cy="287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1484784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Ребята! Посмотрите   современный  видеоролик: «Притча о доброте».</a:t>
            </a:r>
          </a:p>
          <a:p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попробуем доказать, что добрые дела не имеют срока давности. Их не измеришь ни годами, ни деньгами.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4" name="Picture 6" descr="https://ds04.infourok.ru/uploads/ex/03bb/0001ff8a-698ad3c9/hello_html_m33cbe3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1340768"/>
            <a:ext cx="5424603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1059896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Рукою щедрой  проливаешь Свет,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Высоких 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несказуемых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планет.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 мрак земной  - и будет побежден,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 навсегда с Земли  исчезнет он.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Н.Д.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Спирина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Ребята подумайте, что будет если исчезнут: добрые слова, добрые дела и добрые мысли?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s://avatars.mds.yandex.net/get-pdb/2205536/7de84937-c43a-47a0-b370-5017f28eae72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1628800"/>
            <a:ext cx="3458897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1052756"/>
            <a:ext cx="10972800" cy="712787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>
                <a:latin typeface="Arial" pitchFamily="34" charset="0"/>
                <a:cs typeface="Arial" pitchFamily="34" charset="0"/>
              </a:rPr>
              <a:t>Огонь и </a:t>
            </a:r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свет</a:t>
            </a:r>
            <a:r>
              <a:rPr lang="ru-RU" altLang="ru-RU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3600" b="1" dirty="0">
                <a:latin typeface="Arial" pitchFamily="34" charset="0"/>
                <a:cs typeface="Arial" pitchFamily="34" charset="0"/>
              </a:rPr>
            </a:br>
            <a:endParaRPr lang="ru-RU" alt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5626" y="1988840"/>
            <a:ext cx="6816093" cy="496855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altLang="ko-KR" sz="2400" dirty="0" smtClean="0"/>
              <a:t>          </a:t>
            </a:r>
            <a:r>
              <a:rPr lang="ru-RU" altLang="ko-KR" sz="2800" b="1" dirty="0" smtClean="0">
                <a:latin typeface="Arial" pitchFamily="34" charset="0"/>
                <a:cs typeface="Arial" pitchFamily="34" charset="0"/>
              </a:rPr>
              <a:t>Свет </a:t>
            </a:r>
            <a:r>
              <a:rPr lang="ru-RU" altLang="ko-KR" sz="2800" b="1" dirty="0">
                <a:latin typeface="Arial" pitchFamily="34" charset="0"/>
                <a:cs typeface="Arial" pitchFamily="34" charset="0"/>
              </a:rPr>
              <a:t>является зримым образом Бога в физическом мире. Поэтому желая обратиться к Богу, </a:t>
            </a:r>
            <a:r>
              <a:rPr lang="ru-RU" altLang="ko-KR" sz="2800" b="1" dirty="0" smtClean="0">
                <a:latin typeface="Arial" pitchFamily="34" charset="0"/>
                <a:cs typeface="Arial" pitchFamily="34" charset="0"/>
              </a:rPr>
              <a:t>люди </a:t>
            </a:r>
            <a:r>
              <a:rPr lang="ru-RU" altLang="ko-KR" sz="2800" b="1" dirty="0">
                <a:latin typeface="Arial" pitchFamily="34" charset="0"/>
                <a:cs typeface="Arial" pitchFamily="34" charset="0"/>
              </a:rPr>
              <a:t>обращаются лицом к </a:t>
            </a:r>
            <a:r>
              <a:rPr lang="ru-RU" altLang="ko-KR" sz="2800" b="1" dirty="0" smtClean="0">
                <a:latin typeface="Arial" pitchFamily="34" charset="0"/>
                <a:cs typeface="Arial" pitchFamily="34" charset="0"/>
              </a:rPr>
              <a:t>свету. </a:t>
            </a:r>
            <a:r>
              <a:rPr lang="ru-RU" altLang="ko-KR" sz="2800" b="1" dirty="0">
                <a:latin typeface="Arial" pitchFamily="34" charset="0"/>
                <a:cs typeface="Arial" pitchFamily="34" charset="0"/>
              </a:rPr>
              <a:t> </a:t>
            </a:r>
            <a:endParaRPr lang="ru-RU" altLang="ko-KR" sz="28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ru-RU" altLang="ko-KR" sz="2800" b="1" dirty="0" smtClean="0">
                <a:latin typeface="Arial" pitchFamily="34" charset="0"/>
                <a:cs typeface="Arial" pitchFamily="34" charset="0"/>
              </a:rPr>
              <a:t>        Особое </a:t>
            </a:r>
            <a:r>
              <a:rPr lang="ru-RU" altLang="ko-KR" sz="2800" b="1" dirty="0">
                <a:latin typeface="Arial" pitchFamily="34" charset="0"/>
                <a:cs typeface="Arial" pitchFamily="34" charset="0"/>
              </a:rPr>
              <a:t>уважение они придают огню, как наиболее важному </a:t>
            </a:r>
            <a:r>
              <a:rPr lang="ru-RU" altLang="ko-K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ko-KR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ko-KR" sz="28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altLang="ko-KR" sz="2800" b="1" dirty="0">
                <a:latin typeface="Arial" pitchFamily="34" charset="0"/>
                <a:cs typeface="Arial" pitchFamily="34" charset="0"/>
              </a:rPr>
              <a:t>доступному для человека </a:t>
            </a:r>
            <a:r>
              <a:rPr lang="ru-RU" altLang="ko-K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ko-KR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altLang="ko-KR" sz="2800" b="1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altLang="ko-KR" sz="2800" b="1" dirty="0">
                <a:latin typeface="Arial" pitchFamily="34" charset="0"/>
                <a:cs typeface="Arial" pitchFamily="34" charset="0"/>
              </a:rPr>
              <a:t>давних времён источнику света и тепла.</a:t>
            </a:r>
            <a:r>
              <a:rPr lang="ru-RU" altLang="ko-KR" sz="2800" dirty="0">
                <a:latin typeface="Arial" pitchFamily="34" charset="0"/>
                <a:cs typeface="Arial" pitchFamily="34" charset="0"/>
              </a:rPr>
              <a:t> </a:t>
            </a:r>
            <a:endParaRPr lang="ru-RU" alt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0" name="Picture 4" descr="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700808"/>
            <a:ext cx="4824523" cy="417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551384" y="1196752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ЗОРОАСТРИЗМ.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27415" y="2420889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«АВЕСТЕ».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27384" y="3645025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СОДЕРЖАНИЕ «АВЕСТЫ».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3392" y="5013177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2700 – ЛЕТИЕ «АВЕСТЫ».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1" y="4509138"/>
            <a:ext cx="11137371" cy="1944215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47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4700" b="1" dirty="0">
                <a:latin typeface="Arial" pitchFamily="34" charset="0"/>
                <a:cs typeface="Arial" pitchFamily="34" charset="0"/>
              </a:rPr>
              <a:t>течение многих веков тексты </a:t>
            </a:r>
            <a:r>
              <a:rPr lang="ru-RU" sz="4700" b="1" dirty="0" smtClean="0">
                <a:latin typeface="Arial" pitchFamily="34" charset="0"/>
                <a:cs typeface="Arial" pitchFamily="34" charset="0"/>
              </a:rPr>
              <a:t>«Авесты» </a:t>
            </a:r>
            <a:r>
              <a:rPr lang="ru-RU" sz="4700" b="1" dirty="0">
                <a:latin typeface="Arial" pitchFamily="34" charset="0"/>
                <a:cs typeface="Arial" pitchFamily="34" charset="0"/>
              </a:rPr>
              <a:t>- главной священной книги </a:t>
            </a:r>
            <a:r>
              <a:rPr lang="ru-RU" sz="4700" b="1" dirty="0" err="1">
                <a:latin typeface="Arial" pitchFamily="34" charset="0"/>
                <a:cs typeface="Arial" pitchFamily="34" charset="0"/>
              </a:rPr>
              <a:t>зороастрийцев</a:t>
            </a:r>
            <a:r>
              <a:rPr lang="ru-RU" sz="4700" b="1" dirty="0">
                <a:latin typeface="Arial" pitchFamily="34" charset="0"/>
                <a:cs typeface="Arial" pitchFamily="34" charset="0"/>
              </a:rPr>
              <a:t> - передавались в устной форме от одного поколения жрецов к другому. Записали их только в первые века нашей эры, в годы правления персидской династии Сасанидов, когда сам язык </a:t>
            </a:r>
            <a:r>
              <a:rPr lang="ru-RU" sz="4700" b="1" dirty="0" smtClean="0">
                <a:latin typeface="Arial" pitchFamily="34" charset="0"/>
                <a:cs typeface="Arial" pitchFamily="34" charset="0"/>
              </a:rPr>
              <a:t>«Авесты» </a:t>
            </a:r>
            <a:r>
              <a:rPr lang="ru-RU" sz="4700" b="1" dirty="0">
                <a:latin typeface="Arial" pitchFamily="34" charset="0"/>
                <a:cs typeface="Arial" pitchFamily="34" charset="0"/>
              </a:rPr>
              <a:t>уже давно был мертвым.</a:t>
            </a:r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81" y="692696"/>
            <a:ext cx="1148992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4520893"/>
            <a:ext cx="11151029" cy="193244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800" dirty="0" smtClean="0"/>
              <a:t> </a:t>
            </a:r>
            <a:r>
              <a:rPr lang="ru-RU" altLang="ko-KR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Главной частью «Авесты» традиционно считаются </a:t>
            </a:r>
            <a:r>
              <a:rPr lang="ru-RU" altLang="ko-KR" sz="3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Гаты</a:t>
            </a:r>
            <a:r>
              <a:rPr lang="ru-RU" altLang="ko-KR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- гимны Заратуштры, посвящённые </a:t>
            </a:r>
            <a:r>
              <a:rPr lang="ru-RU" altLang="ko-KR" sz="3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Ахура</a:t>
            </a:r>
            <a:r>
              <a:rPr lang="ru-RU" altLang="ko-KR" sz="3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Мазде.</a:t>
            </a:r>
            <a:endParaRPr lang="ru-RU" sz="3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3800" dirty="0"/>
          </a:p>
        </p:txBody>
      </p:sp>
      <p:pic>
        <p:nvPicPr>
          <p:cNvPr id="4" name="Рисунок 3" descr="https://lusana.ru/files/24442/653/12.jpg"/>
          <p:cNvPicPr/>
          <p:nvPr/>
        </p:nvPicPr>
        <p:blipFill>
          <a:blip r:embed="rId2" cstate="print"/>
          <a:srcRect l="10114" t="13902" r="59933" b="25478"/>
          <a:stretch>
            <a:fillRect/>
          </a:stretch>
        </p:blipFill>
        <p:spPr bwMode="auto">
          <a:xfrm>
            <a:off x="911424" y="980728"/>
            <a:ext cx="31683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lusana.ru/files/24442/653/12.jpg"/>
          <p:cNvPicPr/>
          <p:nvPr/>
        </p:nvPicPr>
        <p:blipFill>
          <a:blip r:embed="rId2" cstate="print"/>
          <a:srcRect l="50938" t="10244" r="14586" b="25854"/>
          <a:stretch>
            <a:fillRect/>
          </a:stretch>
        </p:blipFill>
        <p:spPr bwMode="auto">
          <a:xfrm>
            <a:off x="5375920" y="1052736"/>
            <a:ext cx="57606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908728"/>
            <a:ext cx="5591944" cy="865187"/>
          </a:xfrm>
        </p:spPr>
        <p:txBody>
          <a:bodyPr/>
          <a:lstStyle/>
          <a:p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Ахурамазда</a:t>
            </a:r>
            <a:endParaRPr lang="ru-RU" alt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352" y="1772816"/>
            <a:ext cx="6048672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ru-RU" sz="2800" dirty="0" smtClean="0"/>
              <a:t>    </a:t>
            </a:r>
            <a:r>
              <a:rPr lang="ru-RU" altLang="ru-RU" sz="3300" b="1" dirty="0" smtClean="0">
                <a:latin typeface="Arial" pitchFamily="34" charset="0"/>
                <a:cs typeface="Arial" pitchFamily="34" charset="0"/>
              </a:rPr>
              <a:t>Ахурамазда </a:t>
            </a:r>
            <a:r>
              <a:rPr lang="ru-RU" altLang="ru-RU" sz="33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sz="33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3300" b="1" dirty="0">
                <a:latin typeface="Arial" pitchFamily="34" charset="0"/>
                <a:cs typeface="Arial" pitchFamily="34" charset="0"/>
              </a:rPr>
              <a:t>творец духовного и физического миров, всеблагой единый бог, </a:t>
            </a:r>
            <a:r>
              <a:rPr lang="ru-RU" altLang="ru-RU" sz="3300" b="1" dirty="0" smtClean="0">
                <a:latin typeface="Arial" pitchFamily="34" charset="0"/>
                <a:cs typeface="Arial" pitchFamily="34" charset="0"/>
              </a:rPr>
              <a:t>которого называли «</a:t>
            </a:r>
            <a:r>
              <a:rPr lang="ru-RU" altLang="ru-RU" sz="3300" b="1" dirty="0">
                <a:latin typeface="Arial" pitchFamily="34" charset="0"/>
                <a:cs typeface="Arial" pitchFamily="34" charset="0"/>
              </a:rPr>
              <a:t>Светлый</a:t>
            </a:r>
            <a:r>
              <a:rPr lang="ru-RU" altLang="ru-RU" sz="3300" b="1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ru-RU" altLang="ru-RU" sz="3300" b="1" dirty="0">
                <a:latin typeface="Arial" pitchFamily="34" charset="0"/>
                <a:cs typeface="Arial" pitchFamily="34" charset="0"/>
              </a:rPr>
              <a:t>«Славный</a:t>
            </a:r>
            <a:r>
              <a:rPr lang="ru-RU" altLang="ru-RU" sz="3300" b="1" dirty="0" smtClean="0">
                <a:latin typeface="Arial" pitchFamily="34" charset="0"/>
                <a:cs typeface="Arial" pitchFamily="34" charset="0"/>
              </a:rPr>
              <a:t>», «Сияющий». </a:t>
            </a:r>
          </a:p>
          <a:p>
            <a:pPr>
              <a:lnSpc>
                <a:spcPct val="90000"/>
              </a:lnSpc>
              <a:buNone/>
            </a:pPr>
            <a:endParaRPr lang="ru-RU" altLang="ru-RU" sz="33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ru-RU" sz="3300" b="1" dirty="0" smtClean="0">
                <a:latin typeface="Arial" pitchFamily="34" charset="0"/>
                <a:cs typeface="Arial" pitchFamily="34" charset="0"/>
              </a:rPr>
              <a:t>   Бог </a:t>
            </a:r>
            <a:r>
              <a:rPr lang="ru-RU" altLang="ru-RU" sz="3300" b="1" dirty="0">
                <a:latin typeface="Arial" pitchFamily="34" charset="0"/>
                <a:cs typeface="Arial" pitchFamily="34" charset="0"/>
              </a:rPr>
              <a:t>светлой силы у персов.</a:t>
            </a:r>
          </a:p>
        </p:txBody>
      </p:sp>
      <p:pic>
        <p:nvPicPr>
          <p:cNvPr id="55300" name="Picture 4" descr="7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268760"/>
            <a:ext cx="502476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0056" y="836718"/>
            <a:ext cx="4478288" cy="712787"/>
          </a:xfrm>
        </p:spPr>
        <p:txBody>
          <a:bodyPr/>
          <a:lstStyle/>
          <a:p>
            <a:r>
              <a:rPr lang="ru-RU" altLang="ru-RU" sz="3600" b="1" dirty="0">
                <a:latin typeface="Arial" pitchFamily="34" charset="0"/>
                <a:cs typeface="Arial" pitchFamily="34" charset="0"/>
              </a:rPr>
              <a:t>Заратуштра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5960" y="1628800"/>
            <a:ext cx="6223248" cy="482453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altLang="ko-KR" sz="2800" dirty="0" smtClean="0"/>
              <a:t>    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Заратуштра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- пророк Ахура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м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азды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, принесший людям благую веру и заложивший основы нравственного развития. </a:t>
            </a:r>
            <a:r>
              <a:rPr lang="ru-RU" altLang="ko-KR" b="1" dirty="0" smtClean="0">
                <a:latin typeface="Arial" pitchFamily="34" charset="0"/>
                <a:cs typeface="Arial" pitchFamily="34" charset="0"/>
              </a:rPr>
              <a:t>            В </a:t>
            </a:r>
            <a:r>
              <a:rPr lang="ru-RU" altLang="ko-KR" b="1" dirty="0">
                <a:latin typeface="Arial" pitchFamily="34" charset="0"/>
                <a:cs typeface="Arial" pitchFamily="34" charset="0"/>
              </a:rPr>
              <a:t>источниках описывается как идеальный священник, воин и скотовод, образцовый глава и покровитель людей всего мира. </a:t>
            </a:r>
            <a:endParaRPr lang="ru-RU" alt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8" name="Picture 4" descr="Ris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68" y="1124744"/>
            <a:ext cx="4927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rogresiya.com/wp-content/uploads/2015/04/mitra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7930" y="1052736"/>
            <a:ext cx="60487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91344" y="1412780"/>
            <a:ext cx="51125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Бог Митра ("верность", "клятва") следит за соблюдением верности, клятвы, благочестия и сурово карает за их нарушения. 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 rot="10800000" flipV="1">
            <a:off x="5807967" y="1185099"/>
            <a:ext cx="576064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Анахита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-могущественная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богиня воды и плодородия.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Ей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посвящаются многочисленные обряды, связанные с сезонными полевыми работами. </a:t>
            </a:r>
          </a:p>
        </p:txBody>
      </p:sp>
      <p:pic>
        <p:nvPicPr>
          <p:cNvPr id="9219" name="Picture 2" descr="http://taroshop.ru/images/goods/add/id0002_taro-soyuz-bogin-universal-goddess-tarot__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4" y="908720"/>
            <a:ext cx="4197349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ivetkavkaz.ru/uploads/images/00/00/01/2015/08/09/64a3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2184" y="1196752"/>
            <a:ext cx="3928504" cy="461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51384" y="908720"/>
            <a:ext cx="863993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Ахриман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дух-разрушитель </a:t>
            </a:r>
          </a:p>
          <a:p>
            <a:endParaRPr lang="ru-RU" dirty="0"/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624417" y="6021388"/>
            <a:ext cx="86937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дайвы-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демоны зла, мучений и бедствий</a:t>
            </a:r>
          </a:p>
        </p:txBody>
      </p:sp>
      <p:pic>
        <p:nvPicPr>
          <p:cNvPr id="10246" name="Picture 6" descr="http://bgconv.com/pars_docs/refs/192/191610/191610_html_719746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1844824"/>
            <a:ext cx="660823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908736"/>
            <a:ext cx="10972800" cy="918939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Символы </a:t>
            </a:r>
          </a:p>
        </p:txBody>
      </p:sp>
      <p:pic>
        <p:nvPicPr>
          <p:cNvPr id="63496" name="Picture 8" descr="чаш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9379" y="1772816"/>
            <a:ext cx="4539164" cy="302433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503" name="Picture 15" descr="170px-Reverso_moneda_Ormuz_I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628800"/>
            <a:ext cx="43924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07437" y="5013176"/>
            <a:ext cx="2688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Сосуд с огнем.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9936" y="494116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altLang="ko-KR" sz="2000" b="1" dirty="0" smtClean="0">
                <a:latin typeface="Arial" pitchFamily="34" charset="0"/>
                <a:cs typeface="Arial" pitchFamily="34" charset="0"/>
              </a:rPr>
              <a:t>Монета </a:t>
            </a:r>
            <a:r>
              <a:rPr lang="ru-RU" altLang="ko-KR" sz="2000" b="1" dirty="0" err="1" smtClean="0">
                <a:latin typeface="Arial" pitchFamily="34" charset="0"/>
                <a:cs typeface="Arial" pitchFamily="34" charset="0"/>
              </a:rPr>
              <a:t>Ормизда</a:t>
            </a:r>
            <a:r>
              <a:rPr lang="ru-RU" altLang="ko-KR" sz="2000" b="1" dirty="0" smtClean="0">
                <a:latin typeface="Arial" pitchFamily="34" charset="0"/>
                <a:cs typeface="Arial" pitchFamily="34" charset="0"/>
              </a:rPr>
              <a:t> II, изображение алтаря огня и двух священников. </a:t>
            </a:r>
            <a:endParaRPr lang="ru-RU" altLang="ko-K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08" y="1844824"/>
            <a:ext cx="3960440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>
            <a:off x="1199457" y="2564904"/>
            <a:ext cx="1248139" cy="15198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9456373" y="2420888"/>
            <a:ext cx="1248139" cy="15198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учной ввод 9"/>
          <p:cNvSpPr/>
          <p:nvPr/>
        </p:nvSpPr>
        <p:spPr>
          <a:xfrm>
            <a:off x="551384" y="1484791"/>
            <a:ext cx="2808312" cy="879038"/>
          </a:xfrm>
          <a:prstGeom prst="flowChartManualIn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зеленый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ручной ввод 10"/>
          <p:cNvSpPr/>
          <p:nvPr/>
        </p:nvSpPr>
        <p:spPr>
          <a:xfrm>
            <a:off x="8472264" y="1412776"/>
            <a:ext cx="3168352" cy="879038"/>
          </a:xfrm>
          <a:prstGeom prst="flowChartManualIn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красный</a:t>
            </a: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5231905" y="2564904"/>
            <a:ext cx="1248139" cy="223224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4463820" y="1628800"/>
            <a:ext cx="2784309" cy="879038"/>
          </a:xfrm>
          <a:prstGeom prst="flowChartManualIn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белый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239349" y="4365104"/>
            <a:ext cx="3524251" cy="142875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Символ процветания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3791745" y="5157207"/>
            <a:ext cx="4472947" cy="1380703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Символ справедливости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Волна 18"/>
          <p:cNvSpPr/>
          <p:nvPr/>
        </p:nvSpPr>
        <p:spPr>
          <a:xfrm>
            <a:off x="8208245" y="4365104"/>
            <a:ext cx="3714751" cy="1357312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Символ доблести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79376" y="620702"/>
            <a:ext cx="10972800" cy="918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Символы </a:t>
            </a: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88659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35360" y="1052736"/>
            <a:ext cx="11305256" cy="489654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Первый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перевод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при Сасанидах в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вв. (348 глав,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записанных в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21 книгу).</a:t>
            </a:r>
          </a:p>
          <a:p>
            <a:pPr>
              <a:buClr>
                <a:srgbClr val="FFFFFF"/>
              </a:buClr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Самая ранняя рукопись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«Авесты»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(из известных исследователям) датируется 1288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г.</a:t>
            </a:r>
          </a:p>
          <a:p>
            <a:pPr>
              <a:buClr>
                <a:srgbClr val="FFFFFF"/>
              </a:buCl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настоящего времени сохранилась целиком одна книга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 фрагменты остальных частей.</a:t>
            </a:r>
          </a:p>
          <a:p>
            <a:pPr>
              <a:buClr>
                <a:srgbClr val="FFFFFF"/>
              </a:buClr>
              <a:buNone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 середине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XVIII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в. французский ученый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Дюперрон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отправился в Индию, где в 1755–1761 записал и перевел текст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«Авесты»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 на французский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язык.</a:t>
            </a:r>
          </a:p>
          <a:p>
            <a:pPr>
              <a:buClr>
                <a:srgbClr val="FFFFFF"/>
              </a:buCl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Второе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издание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«Авесты»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уже на немецком языке было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выпущено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в 1776 году в Риге.</a:t>
            </a:r>
          </a:p>
          <a:p>
            <a:pPr marL="0" indent="360045">
              <a:buClr>
                <a:srgbClr val="FFFFFF"/>
              </a:buClr>
            </a:pPr>
            <a:endParaRPr lang="ru-RU" dirty="0"/>
          </a:p>
          <a:p>
            <a:pPr>
              <a:buClr>
                <a:srgbClr val="FFFFFF"/>
              </a:buClr>
            </a:pPr>
            <a:endParaRPr lang="ru-RU" dirty="0"/>
          </a:p>
        </p:txBody>
      </p:sp>
      <p:pic>
        <p:nvPicPr>
          <p:cNvPr id="9" name="Рисунок 8" descr="http://astro.kh.ua/wp-content/uploads/2013/12/Anket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72" y="5301208"/>
            <a:ext cx="10801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nquetil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5229200"/>
            <a:ext cx="1080120" cy="134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s://8.allegroimg.com/original/0154f8/8f2d17a44f83a6e671314fad2dc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44472" y="5229200"/>
            <a:ext cx="1026211" cy="1484784"/>
          </a:xfrm>
          <a:prstGeom prst="rect">
            <a:avLst/>
          </a:prstGeom>
          <a:noFill/>
        </p:spPr>
      </p:pic>
      <p:pic>
        <p:nvPicPr>
          <p:cNvPr id="12" name="Picture 2" descr="http://xorazmiy.uz/media/834b71a7-85da-6cf8-2cd2-bc5d3d86638d.jpg"/>
          <p:cNvPicPr>
            <a:picLocks noChangeAspect="1" noChangeArrowheads="1"/>
          </p:cNvPicPr>
          <p:nvPr/>
        </p:nvPicPr>
        <p:blipFill>
          <a:blip r:embed="rId5" cstate="print"/>
          <a:srcRect l="8662" t="2100" r="9439" b="2351"/>
          <a:stretch>
            <a:fillRect/>
          </a:stretch>
        </p:blipFill>
        <p:spPr bwMode="auto">
          <a:xfrm>
            <a:off x="2711624" y="5373216"/>
            <a:ext cx="1368152" cy="1197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8108543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2636960"/>
            <a:ext cx="5390389" cy="351785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Кто делает добро – </a:t>
            </a:r>
          </a:p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Приобретает для души, </a:t>
            </a:r>
          </a:p>
          <a:p>
            <a:pPr algn="ctr">
              <a:buNone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Кто зло творит – </a:t>
            </a:r>
          </a:p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Против нее стяжается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G:\f65a0a1b9d034e5021e136eaf474b8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0099" y="1052736"/>
            <a:ext cx="4559300" cy="5112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335360" y="1340792"/>
            <a:ext cx="597666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Слова и дела, имеющие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вечный смысл.</a:t>
            </a: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124754"/>
            <a:ext cx="5112568" cy="33239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Ургенче был установлен памятник «Авесты» в виде большой книги с белыми листами в «пламени»</a:t>
            </a:r>
          </a:p>
          <a:p>
            <a:pPr algn="ctr"/>
            <a: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красного камня над своеобразным шатром.</a:t>
            </a:r>
            <a:endParaRPr lang="ru-RU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9376" y="4869160"/>
            <a:ext cx="10945216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«Авеста» широко изучается не только в Узбекистане, но и по всему миру. В 2001 году под эгидой ЮНЕСКО было отмечено 2700-летие Авесты.</a:t>
            </a:r>
            <a:endParaRPr lang="ru-RU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952" y="1124744"/>
            <a:ext cx="585138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МУЗЕЙ «АВЕСТЫ» В ХИВЕ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Музей Авест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9" y="908720"/>
            <a:ext cx="3136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узей Авест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800" y="836712"/>
            <a:ext cx="314052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узей Авест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4232" y="836712"/>
            <a:ext cx="314052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узей Авест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0" y="4653136"/>
            <a:ext cx="314052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узей Авесты">
            <a:hlinkClick r:id="rId6" tooltip="&quot;Музей Авесты. Хива, Узбекистан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67808" y="4653146"/>
            <a:ext cx="3216357" cy="186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Музей Авесты">
            <a:hlinkClick r:id="rId8" tooltip="&quot;Музей Авесты. Хива, Узбекистан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28248" y="4581138"/>
            <a:ext cx="3024336" cy="193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31375" y="2924950"/>
            <a:ext cx="113532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Музей «Авесты» находится в Хиве, в одном из многочисленных медресе этого уникального восточного города. Не случайно музей «Авесты» расположен именно в Хиве, ведь по одной из версий «Авеста» была написана здесь, в Древнем Хорезме. 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8078" y="1916832"/>
            <a:ext cx="10972800" cy="3600400"/>
          </a:xfr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Авеста» является не только священной книгой </a:t>
            </a:r>
            <a:r>
              <a:rPr lang="ru-RU" b="1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зороастрийцев</a:t>
            </a:r>
            <a:r>
              <a:rPr lang="ru-RU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 но и  ценнейшим историческим документом древности. Благодаря «Авесте» в настоящее время ученые историки могут более глубоко изучить историю древнего Узбекистана, понять как развивалось государство и право в древности. </a:t>
            </a:r>
          </a:p>
          <a:p>
            <a:pPr algn="just"/>
            <a:endParaRPr lang="ru-RU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2070644"/>
              </p:ext>
            </p:extLst>
          </p:nvPr>
        </p:nvGraphicFramePr>
        <p:xfrm>
          <a:off x="407368" y="1124744"/>
          <a:ext cx="11377263" cy="51845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843424"/>
                <a:gridCol w="2629184"/>
                <a:gridCol w="3168352"/>
                <a:gridCol w="2736303"/>
              </a:tblGrid>
              <a:tr h="1481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Где и когда возник зороастризм?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" pitchFamily="34" charset="0"/>
                          <a:cs typeface="Arial" pitchFamily="34" charset="0"/>
                        </a:rPr>
                        <a:t>Священная книга зороастризма</a:t>
                      </a:r>
                      <a:endParaRPr lang="ru-RU" sz="24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В чем основа религии </a:t>
                      </a: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зороастризм?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Празднование юбилея «Авесты»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703268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2400" b="1" dirty="0">
                          <a:latin typeface="Arial" pitchFamily="34" charset="0"/>
                          <a:cs typeface="Arial" pitchFamily="34" charset="0"/>
                        </a:rPr>
                        <a:t>IХ-VIII веках до н.э. в Древнем Хорезме зародилась религия добра – </a:t>
                      </a: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зороастризм</a:t>
                      </a:r>
                    </a:p>
                    <a:p>
                      <a:pPr marL="457200" indent="-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2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ru-RU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«</a:t>
                      </a: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Авеста»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1.«Добрая мысль»,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«доброе слово» и «доброе дело» - вот главные орудия в борьбе со злом.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1. 2700 лет.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2. В Ургенче памятник.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 pitchFamily="34" charset="0"/>
                          <a:cs typeface="Arial" pitchFamily="34" charset="0"/>
                        </a:rPr>
                        <a:t>3. В Хиве  открыт музей.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САМОСТОЯТЕЛЬНАЯ РАБОТА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95400" y="1124748"/>
            <a:ext cx="11137237" cy="528543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«Авеста» – священная книга зороастризма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400" dirty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695400" y="1988840"/>
            <a:ext cx="11233247" cy="927242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«Авеста» — самая древняя священная книга человечества.</a:t>
            </a:r>
            <a:endParaRPr lang="ru-RU" sz="4000" b="1" dirty="0" smtClean="0">
              <a:latin typeface="Arial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95399" y="3212976"/>
            <a:ext cx="1113723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«Добрая мысль», «доброе слово» и «доброе дело».</a:t>
            </a:r>
            <a:endParaRPr lang="ru-RU" sz="4000" dirty="0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9848" y="4947271"/>
            <a:ext cx="1113723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В 2001 году под эгидой ЮНЕСКО было отмечено 2700-летие Авесты.</a:t>
            </a: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848" y="33721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68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§ 11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Стр. 34 – 36.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367809" y="3645268"/>
            <a:ext cx="3552395" cy="13148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Выпишите терминологию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тетрадь.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544272" y="2997076"/>
            <a:ext cx="3240360" cy="24227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Подумайте, почему в зороастризме четыре стихии считаются священными? 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848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23925" y="2276872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37460528"/>
              </p:ext>
            </p:extLst>
          </p:nvPr>
        </p:nvGraphicFramePr>
        <p:xfrm>
          <a:off x="407368" y="1052736"/>
          <a:ext cx="111612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335360" y="980728"/>
            <a:ext cx="11377264" cy="19442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 IХ-VIII веках до н.э. в Древнем Хорезме зародилась религия добра – зороастризм.  Его основатель - древнеиранский пророк Заратуштра (Зороастр, Заратустра), живший примерно в VIII—VII веках до н. э.</a:t>
            </a: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2224" y="3492767"/>
            <a:ext cx="3168352" cy="315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9" y="3429046"/>
            <a:ext cx="7017939" cy="321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836712"/>
            <a:ext cx="109728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«Авеста»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– священная книга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зороастризма.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41940" y="2204864"/>
            <a:ext cx="7185000" cy="16561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Первыми 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поклонниками  Заратуштры  и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священной 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Авесты  были  </a:t>
            </a:r>
            <a:r>
              <a:rPr lang="ru-RU" sz="3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мидийцы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персы.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0" name="Picture 6" descr="зороастризм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1988840"/>
            <a:ext cx="4165600" cy="4191000"/>
          </a:xfrm>
          <a:prstGeom prst="rect">
            <a:avLst/>
          </a:prstGeom>
          <a:noFill/>
        </p:spPr>
      </p:pic>
      <p:pic>
        <p:nvPicPr>
          <p:cNvPr id="6" name="Picture 2" descr="E:\sardor\presentation\be8595f0976e7481e05eb2e2da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848" y="4005108"/>
            <a:ext cx="6912768" cy="2480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4"/>
          <p:cNvSpPr>
            <a:spLocks noGrp="1"/>
          </p:cNvSpPr>
          <p:nvPr>
            <p:ph idx="1"/>
          </p:nvPr>
        </p:nvSpPr>
        <p:spPr>
          <a:xfrm>
            <a:off x="479376" y="1673424"/>
            <a:ext cx="7303191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Благомыслящие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с славными шагнут,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Выбор свой сделав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в мыслях, словах и делах.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Они положат от конца 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Начало ….</a:t>
            </a:r>
          </a:p>
          <a:p>
            <a:pPr>
              <a:buNone/>
            </a:pPr>
            <a:r>
              <a:rPr lang="ru-RU" b="1" dirty="0" smtClean="0"/>
              <a:t>                                      </a:t>
            </a:r>
            <a:r>
              <a:rPr lang="ru-RU" b="1" dirty="0" err="1" smtClean="0"/>
              <a:t>Ахура</a:t>
            </a:r>
            <a:r>
              <a:rPr lang="ru-RU" b="1" dirty="0" smtClean="0"/>
              <a:t> Мазда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3555" name="Рисунок 5"/>
          <p:cNvPicPr>
            <a:picLocks noChangeAspect="1"/>
          </p:cNvPicPr>
          <p:nvPr/>
        </p:nvPicPr>
        <p:blipFill>
          <a:blip r:embed="rId2" cstate="print"/>
          <a:srcRect l="47249"/>
          <a:stretch>
            <a:fillRect/>
          </a:stretch>
        </p:blipFill>
        <p:spPr bwMode="auto">
          <a:xfrm>
            <a:off x="6735846" y="1052736"/>
            <a:ext cx="521976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23393" y="4725144"/>
            <a:ext cx="11041227" cy="1800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«Авеста» </a:t>
            </a:r>
            <a:r>
              <a:rPr lang="ru-RU" sz="4800" b="0" dirty="0" smtClean="0">
                <a:effectLst/>
                <a:latin typeface="Arial" pitchFamily="34" charset="0"/>
                <a:cs typeface="Arial" pitchFamily="34" charset="0"/>
              </a:rPr>
              <a:t>— самая древняя священная книга человечества</a:t>
            </a:r>
            <a:r>
              <a:rPr lang="ru-RU" sz="4800" b="0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rcRect b="8723"/>
          <a:stretch>
            <a:fillRect/>
          </a:stretch>
        </p:blipFill>
        <p:spPr>
          <a:xfrm>
            <a:off x="1703512" y="980728"/>
            <a:ext cx="9121013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27082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1412775"/>
            <a:ext cx="5332851" cy="47525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 времена персидского царя Дария III, тексты «Авеста» были записаны золотыми чернилами на 12 000 дубленных коровьих шкурах особой тонкой выделки. </a:t>
            </a:r>
          </a:p>
          <a:p>
            <a:pPr algn="ctr">
              <a:buNone/>
            </a:pPr>
            <a:r>
              <a:rPr lang="ru-RU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 она не сохранилась.</a:t>
            </a:r>
            <a:endParaRPr lang="ru-RU" sz="3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1412776"/>
            <a:ext cx="5999989" cy="237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51984" y="3933056"/>
            <a:ext cx="5976664" cy="2232247"/>
          </a:xfrm>
          <a:prstGeom prst="rect">
            <a:avLst/>
          </a:prstGeom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91"/>
            <a:ext cx="12175067" cy="83656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АВЕСТА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75493bba71ce8c4f6bd55ba598b4359707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1008</Words>
  <Application>Microsoft Office PowerPoint</Application>
  <PresentationFormat>Произвольный</PresentationFormat>
  <Paragraphs>179</Paragraphs>
  <Slides>35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ИСТОРИЯ</vt:lpstr>
      <vt:lpstr>Слайд 2</vt:lpstr>
      <vt:lpstr>Слайд 3</vt:lpstr>
      <vt:lpstr>Слайд 4</vt:lpstr>
      <vt:lpstr>Слайд 5</vt:lpstr>
      <vt:lpstr>«Авеста» – священная книга зороастризма.</vt:lpstr>
      <vt:lpstr>Слайд 7</vt:lpstr>
      <vt:lpstr>«Авеста» — самая древняя священная книга человечества.</vt:lpstr>
      <vt:lpstr>Слайд 9</vt:lpstr>
      <vt:lpstr>Слайд 10</vt:lpstr>
      <vt:lpstr>Дошедшая до нас «Авеста» включает 5 книг.</vt:lpstr>
      <vt:lpstr>Слайд 12</vt:lpstr>
      <vt:lpstr>Слайд 13</vt:lpstr>
      <vt:lpstr> Представление о триаде  «Мысль - Слово - Дело».  </vt:lpstr>
      <vt:lpstr>Почитание 4 стихий</vt:lpstr>
      <vt:lpstr>Слайд 16</vt:lpstr>
      <vt:lpstr>Слайд 17</vt:lpstr>
      <vt:lpstr>Слайд 18</vt:lpstr>
      <vt:lpstr>Огонь и свет </vt:lpstr>
      <vt:lpstr>Слайд 20</vt:lpstr>
      <vt:lpstr>Слайд 21</vt:lpstr>
      <vt:lpstr>Ахурамазда</vt:lpstr>
      <vt:lpstr>Заратуштра</vt:lpstr>
      <vt:lpstr>Слайд 24</vt:lpstr>
      <vt:lpstr>Слайд 25</vt:lpstr>
      <vt:lpstr>Слайд 26</vt:lpstr>
      <vt:lpstr>Символы </vt:lpstr>
      <vt:lpstr>Слайд 28</vt:lpstr>
      <vt:lpstr>Слайд 29</vt:lpstr>
      <vt:lpstr>Слайд 30</vt:lpstr>
      <vt:lpstr>МУЗЕЙ «АВЕСТЫ» В ХИВЕ</vt:lpstr>
      <vt:lpstr>Слайд 32</vt:lpstr>
      <vt:lpstr>Слайд 33</vt:lpstr>
      <vt:lpstr>Слайд 34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588</cp:revision>
  <dcterms:created xsi:type="dcterms:W3CDTF">2020-04-27T09:08:17Z</dcterms:created>
  <dcterms:modified xsi:type="dcterms:W3CDTF">2021-03-27T03:15:08Z</dcterms:modified>
</cp:coreProperties>
</file>