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766" r:id="rId2"/>
    <p:sldId id="720" r:id="rId3"/>
    <p:sldId id="737" r:id="rId4"/>
    <p:sldId id="768" r:id="rId5"/>
    <p:sldId id="738" r:id="rId6"/>
    <p:sldId id="739" r:id="rId7"/>
    <p:sldId id="740" r:id="rId8"/>
    <p:sldId id="741" r:id="rId9"/>
    <p:sldId id="770" r:id="rId10"/>
    <p:sldId id="742" r:id="rId11"/>
    <p:sldId id="743" r:id="rId12"/>
    <p:sldId id="728" r:id="rId13"/>
    <p:sldId id="744" r:id="rId14"/>
    <p:sldId id="772" r:id="rId15"/>
    <p:sldId id="731" r:id="rId16"/>
    <p:sldId id="746" r:id="rId17"/>
    <p:sldId id="747" r:id="rId18"/>
    <p:sldId id="748" r:id="rId19"/>
    <p:sldId id="749" r:id="rId20"/>
    <p:sldId id="750" r:id="rId21"/>
    <p:sldId id="757" r:id="rId22"/>
    <p:sldId id="776" r:id="rId23"/>
    <p:sldId id="778" r:id="rId24"/>
    <p:sldId id="752" r:id="rId25"/>
    <p:sldId id="774" r:id="rId26"/>
    <p:sldId id="759" r:id="rId27"/>
    <p:sldId id="760" r:id="rId28"/>
    <p:sldId id="761" r:id="rId29"/>
    <p:sldId id="764" r:id="rId30"/>
    <p:sldId id="549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939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9762" autoAdjust="0"/>
  </p:normalViewPr>
  <p:slideViewPr>
    <p:cSldViewPr>
      <p:cViewPr>
        <p:scale>
          <a:sx n="68" d="100"/>
          <a:sy n="68" d="100"/>
        </p:scale>
        <p:origin x="-1908" y="-10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348C1-0DA6-4CF2-97F3-24262FEDDE73}" type="doc">
      <dgm:prSet loTypeId="urn:microsoft.com/office/officeart/2005/8/layout/chevron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7E8FA9A-69E9-49ED-AD1E-EBB996FBF43D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D9109C0-3A8F-43F5-AFCF-FBCF17411C75}" type="parTrans" cxnId="{3F1A7E84-2AEB-4E4F-A518-E53BAD2FE2E7}">
      <dgm:prSet/>
      <dgm:spPr/>
      <dgm:t>
        <a:bodyPr/>
        <a:lstStyle/>
        <a:p>
          <a:endParaRPr lang="ru-RU"/>
        </a:p>
      </dgm:t>
    </dgm:pt>
    <dgm:pt modelId="{0E06E245-2C0A-4F48-AE5B-07E4189D7C20}" type="sibTrans" cxnId="{3F1A7E84-2AEB-4E4F-A518-E53BAD2FE2E7}">
      <dgm:prSet/>
      <dgm:spPr/>
      <dgm:t>
        <a:bodyPr/>
        <a:lstStyle/>
        <a:p>
          <a:endParaRPr lang="ru-RU"/>
        </a:p>
      </dgm:t>
    </dgm:pt>
    <dgm:pt modelId="{98455700-4012-446E-966F-1ADB7F16718C}">
      <dgm:prSet phldrT="[Текст]" custT="1"/>
      <dgm:spPr/>
      <dgm:t>
        <a:bodyPr/>
        <a:lstStyle/>
        <a:p>
          <a:r>
            <a: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дриопитек (Африка</a:t>
          </a:r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);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A6C91BE-4308-4E79-8220-2B60ABB29217}" type="parTrans" cxnId="{3EFB8FCA-5A34-4A2D-A393-90BCAD6078E8}">
      <dgm:prSet/>
      <dgm:spPr/>
      <dgm:t>
        <a:bodyPr/>
        <a:lstStyle/>
        <a:p>
          <a:endParaRPr lang="ru-RU"/>
        </a:p>
      </dgm:t>
    </dgm:pt>
    <dgm:pt modelId="{EE0EE7BF-2C89-4C22-8FE5-03D1B83C7064}" type="sibTrans" cxnId="{3EFB8FCA-5A34-4A2D-A393-90BCAD6078E8}">
      <dgm:prSet/>
      <dgm:spPr/>
      <dgm:t>
        <a:bodyPr/>
        <a:lstStyle/>
        <a:p>
          <a:endParaRPr lang="ru-RU"/>
        </a:p>
      </dgm:t>
    </dgm:pt>
    <dgm:pt modelId="{29606048-3C17-407E-A3FB-5747F71FE8C3}">
      <dgm:prSet phldrT="[Текст]" custT="1"/>
      <dgm:spPr/>
      <dgm:t>
        <a:bodyPr/>
        <a:lstStyle/>
        <a:p>
          <a:r>
            <a: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австралопитек (Африка - </a:t>
          </a:r>
          <a:r>
            <a:rPr lang="ru-RU" sz="3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Олдувай</a:t>
          </a:r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 Эфиопия);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6F588EE-A01D-46BD-BAE8-3B60482C54DF}" type="parTrans" cxnId="{2CA5D252-E65F-4765-975E-3E0CF644D3E9}">
      <dgm:prSet/>
      <dgm:spPr/>
      <dgm:t>
        <a:bodyPr/>
        <a:lstStyle/>
        <a:p>
          <a:endParaRPr lang="ru-RU"/>
        </a:p>
      </dgm:t>
    </dgm:pt>
    <dgm:pt modelId="{C79B61B5-A024-4FB4-A2A6-087A623FED92}" type="sibTrans" cxnId="{2CA5D252-E65F-4765-975E-3E0CF644D3E9}">
      <dgm:prSet/>
      <dgm:spPr/>
      <dgm:t>
        <a:bodyPr/>
        <a:lstStyle/>
        <a:p>
          <a:endParaRPr lang="ru-RU"/>
        </a:p>
      </dgm:t>
    </dgm:pt>
    <dgm:pt modelId="{0255E619-C346-4091-A87E-A323E9A950F8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C04BF5F-DDC9-48F5-8B7B-66872AE6A14C}" type="parTrans" cxnId="{3CDD21EE-CA6B-4E1B-8B4D-66CA4C042F4F}">
      <dgm:prSet/>
      <dgm:spPr/>
      <dgm:t>
        <a:bodyPr/>
        <a:lstStyle/>
        <a:p>
          <a:endParaRPr lang="ru-RU"/>
        </a:p>
      </dgm:t>
    </dgm:pt>
    <dgm:pt modelId="{88425D23-CA2F-42AD-99C5-EDA5AAC835E7}" type="sibTrans" cxnId="{3CDD21EE-CA6B-4E1B-8B4D-66CA4C042F4F}">
      <dgm:prSet/>
      <dgm:spPr/>
      <dgm:t>
        <a:bodyPr/>
        <a:lstStyle/>
        <a:p>
          <a:endParaRPr lang="ru-RU"/>
        </a:p>
      </dgm:t>
    </dgm:pt>
    <dgm:pt modelId="{15FDE9E8-37BD-4863-8D5E-04F5E26F44AB}">
      <dgm:prSet phldrT="[Текст]" custT="1"/>
      <dgm:spPr/>
      <dgm:t>
        <a:bodyPr/>
        <a:lstStyle/>
        <a:p>
          <a:r>
            <a: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питекантроп (Индонезия, остров Ява</a:t>
          </a:r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);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13F4BFA-E49A-483C-8200-DE30007868AD}" type="parTrans" cxnId="{02D6BE75-EE9A-4899-A05D-CA68E0D0F413}">
      <dgm:prSet/>
      <dgm:spPr/>
      <dgm:t>
        <a:bodyPr/>
        <a:lstStyle/>
        <a:p>
          <a:endParaRPr lang="ru-RU"/>
        </a:p>
      </dgm:t>
    </dgm:pt>
    <dgm:pt modelId="{BD40CED8-FA11-44B3-B98F-DE852DA57C87}" type="sibTrans" cxnId="{02D6BE75-EE9A-4899-A05D-CA68E0D0F413}">
      <dgm:prSet/>
      <dgm:spPr/>
      <dgm:t>
        <a:bodyPr/>
        <a:lstStyle/>
        <a:p>
          <a:endParaRPr lang="ru-RU"/>
        </a:p>
      </dgm:t>
    </dgm:pt>
    <dgm:pt modelId="{C51A55B4-5154-40F5-ADEE-FA3177817216}">
      <dgm:prSet phldrT="[Текст]" custT="1"/>
      <dgm:spPr/>
      <dgm:t>
        <a:bodyPr/>
        <a:lstStyle/>
        <a:p>
          <a:r>
            <a: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синантроп (</a:t>
          </a:r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Китай).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1876928-BD11-4E60-96D5-3EEE7FD535A7}" type="parTrans" cxnId="{DF4B5649-AFC7-4C46-B70F-374DD8C1F4C0}">
      <dgm:prSet/>
      <dgm:spPr/>
      <dgm:t>
        <a:bodyPr/>
        <a:lstStyle/>
        <a:p>
          <a:endParaRPr lang="ru-RU"/>
        </a:p>
      </dgm:t>
    </dgm:pt>
    <dgm:pt modelId="{8BA74E06-8420-4ECD-98EE-817D3F78E55B}" type="sibTrans" cxnId="{DF4B5649-AFC7-4C46-B70F-374DD8C1F4C0}">
      <dgm:prSet/>
      <dgm:spPr/>
      <dgm:t>
        <a:bodyPr/>
        <a:lstStyle/>
        <a:p>
          <a:endParaRPr lang="ru-RU"/>
        </a:p>
      </dgm:t>
    </dgm:pt>
    <dgm:pt modelId="{F0AC0623-A715-40CB-8DD9-D4015ED960E3}">
      <dgm:prSet phldrT="[Текст]" custT="1"/>
      <dgm:spPr/>
      <dgm:t>
        <a:bodyPr/>
        <a:lstStyle/>
        <a:p>
          <a:r>
            <a: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неандерталец (Германия</a:t>
          </a:r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);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4322A95-C672-4914-87F1-5DBE600B8E93}" type="parTrans" cxnId="{7BACDB15-CFA4-4A27-B487-0D918BCA216D}">
      <dgm:prSet/>
      <dgm:spPr/>
      <dgm:t>
        <a:bodyPr/>
        <a:lstStyle/>
        <a:p>
          <a:endParaRPr lang="ru-RU"/>
        </a:p>
      </dgm:t>
    </dgm:pt>
    <dgm:pt modelId="{EC2EEB32-AF43-4DB4-93CC-A3D7E10D7B9E}" type="sibTrans" cxnId="{7BACDB15-CFA4-4A27-B487-0D918BCA216D}">
      <dgm:prSet/>
      <dgm:spPr/>
      <dgm:t>
        <a:bodyPr/>
        <a:lstStyle/>
        <a:p>
          <a:endParaRPr lang="ru-RU"/>
        </a:p>
      </dgm:t>
    </dgm:pt>
    <dgm:pt modelId="{C77B4E03-27D8-42F3-8006-5A1ED65CB82D}">
      <dgm:prSet phldrT="[Текст]" custT="1"/>
      <dgm:spPr/>
      <dgm:t>
        <a:bodyPr/>
        <a:lstStyle/>
        <a:p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кроманьонец </a:t>
          </a:r>
          <a:r>
            <a: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(Франция</a:t>
          </a:r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).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EE7ADF0-68FE-43C6-99D3-97823592EFBC}" type="parTrans" cxnId="{CEC88C0A-79F4-4084-A63B-59C8F62501AE}">
      <dgm:prSet/>
      <dgm:spPr/>
      <dgm:t>
        <a:bodyPr/>
        <a:lstStyle/>
        <a:p>
          <a:endParaRPr lang="ru-RU"/>
        </a:p>
      </dgm:t>
    </dgm:pt>
    <dgm:pt modelId="{E6FE9C48-6A3A-47CE-8B92-0B87B16F7531}" type="sibTrans" cxnId="{CEC88C0A-79F4-4084-A63B-59C8F62501AE}">
      <dgm:prSet/>
      <dgm:spPr/>
      <dgm:t>
        <a:bodyPr/>
        <a:lstStyle/>
        <a:p>
          <a:endParaRPr lang="ru-RU"/>
        </a:p>
      </dgm:t>
    </dgm:pt>
    <dgm:pt modelId="{FC3D86EC-154B-46B5-AFB3-81A08D5D7CD3}">
      <dgm:prSet phldrT="[Текст]" custT="1"/>
      <dgm:spPr/>
      <dgm:t>
        <a:bodyPr/>
        <a:lstStyle/>
        <a:p>
          <a:r>
            <a: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человек умелый (Африка</a:t>
          </a:r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).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824DB5C-ACBB-4675-A98C-3D3028658E12}" type="parTrans" cxnId="{7B856A08-6591-4372-A965-34148D6DE70F}">
      <dgm:prSet/>
      <dgm:spPr/>
      <dgm:t>
        <a:bodyPr/>
        <a:lstStyle/>
        <a:p>
          <a:endParaRPr lang="ru-RU"/>
        </a:p>
      </dgm:t>
    </dgm:pt>
    <dgm:pt modelId="{E66CF2F3-3A85-4257-AC1A-9EE1BB607461}" type="sibTrans" cxnId="{7B856A08-6591-4372-A965-34148D6DE70F}">
      <dgm:prSet/>
      <dgm:spPr/>
      <dgm:t>
        <a:bodyPr/>
        <a:lstStyle/>
        <a:p>
          <a:endParaRPr lang="ru-RU"/>
        </a:p>
      </dgm:t>
    </dgm:pt>
    <dgm:pt modelId="{42BE695E-3AC4-403A-A9CA-1CCD03445A6F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325E413-A22B-4C03-8CA2-E94A42029B92}" type="sibTrans" cxnId="{BD57C9C6-C2AC-42F3-BA7D-E1AF12D9726F}">
      <dgm:prSet/>
      <dgm:spPr/>
      <dgm:t>
        <a:bodyPr/>
        <a:lstStyle/>
        <a:p>
          <a:endParaRPr lang="ru-RU"/>
        </a:p>
      </dgm:t>
    </dgm:pt>
    <dgm:pt modelId="{C570186A-F69D-4499-A68C-DAF3D61EF75C}" type="parTrans" cxnId="{BD57C9C6-C2AC-42F3-BA7D-E1AF12D9726F}">
      <dgm:prSet/>
      <dgm:spPr/>
      <dgm:t>
        <a:bodyPr/>
        <a:lstStyle/>
        <a:p>
          <a:endParaRPr lang="ru-RU"/>
        </a:p>
      </dgm:t>
    </dgm:pt>
    <dgm:pt modelId="{552EA2FA-9647-4CA4-A3C4-44123193C82B}" type="pres">
      <dgm:prSet presAssocID="{ABB348C1-0DA6-4CF2-97F3-24262FEDDE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9EDEEE-460C-4B17-8FEF-5990B346F155}" type="pres">
      <dgm:prSet presAssocID="{37E8FA9A-69E9-49ED-AD1E-EBB996FBF43D}" presName="composite" presStyleCnt="0"/>
      <dgm:spPr/>
    </dgm:pt>
    <dgm:pt modelId="{729D6294-E171-4C2B-9476-EB1372C20B10}" type="pres">
      <dgm:prSet presAssocID="{37E8FA9A-69E9-49ED-AD1E-EBB996FBF43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A6E8B-E7D3-4F2C-AC59-85D7FCFBDF44}" type="pres">
      <dgm:prSet presAssocID="{37E8FA9A-69E9-49ED-AD1E-EBB996FBF43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8ED0D-ED2D-4259-A047-51869031FF29}" type="pres">
      <dgm:prSet presAssocID="{0E06E245-2C0A-4F48-AE5B-07E4189D7C20}" presName="sp" presStyleCnt="0"/>
      <dgm:spPr/>
    </dgm:pt>
    <dgm:pt modelId="{41CA0908-C2B6-458C-8BC1-07537376BE72}" type="pres">
      <dgm:prSet presAssocID="{0255E619-C346-4091-A87E-A323E9A950F8}" presName="composite" presStyleCnt="0"/>
      <dgm:spPr/>
    </dgm:pt>
    <dgm:pt modelId="{1288D64A-4F00-42CE-8780-09112A353C0B}" type="pres">
      <dgm:prSet presAssocID="{0255E619-C346-4091-A87E-A323E9A950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561E7-87D5-4529-BD2A-50A5A0FA3578}" type="pres">
      <dgm:prSet presAssocID="{0255E619-C346-4091-A87E-A323E9A950F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19363-E854-4AFC-B018-5CB952F9F484}" type="pres">
      <dgm:prSet presAssocID="{88425D23-CA2F-42AD-99C5-EDA5AAC835E7}" presName="sp" presStyleCnt="0"/>
      <dgm:spPr/>
    </dgm:pt>
    <dgm:pt modelId="{9F866584-7948-478C-9BA1-7B16765AF6C5}" type="pres">
      <dgm:prSet presAssocID="{42BE695E-3AC4-403A-A9CA-1CCD03445A6F}" presName="composite" presStyleCnt="0"/>
      <dgm:spPr/>
    </dgm:pt>
    <dgm:pt modelId="{A4C3B040-A7ED-4FE5-B5E3-874CC5FF85F0}" type="pres">
      <dgm:prSet presAssocID="{42BE695E-3AC4-403A-A9CA-1CCD03445A6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FC9F2-07C3-4E63-BC03-57C30C099A55}" type="pres">
      <dgm:prSet presAssocID="{42BE695E-3AC4-403A-A9CA-1CCD03445A6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CDD983-F9E5-4A2A-BBB9-8F49F1AA1ACE}" type="presOf" srcId="{37E8FA9A-69E9-49ED-AD1E-EBB996FBF43D}" destId="{729D6294-E171-4C2B-9476-EB1372C20B10}" srcOrd="0" destOrd="0" presId="urn:microsoft.com/office/officeart/2005/8/layout/chevron2"/>
    <dgm:cxn modelId="{3287C770-F038-49DB-A6AB-FAE9A3066D7B}" type="presOf" srcId="{F0AC0623-A715-40CB-8DD9-D4015ED960E3}" destId="{FEBFC9F2-07C3-4E63-BC03-57C30C099A55}" srcOrd="0" destOrd="0" presId="urn:microsoft.com/office/officeart/2005/8/layout/chevron2"/>
    <dgm:cxn modelId="{9956E59F-DDF9-41DB-8684-65E2B067F62F}" type="presOf" srcId="{FC3D86EC-154B-46B5-AFB3-81A08D5D7CD3}" destId="{DC7A6E8B-E7D3-4F2C-AC59-85D7FCFBDF44}" srcOrd="0" destOrd="2" presId="urn:microsoft.com/office/officeart/2005/8/layout/chevron2"/>
    <dgm:cxn modelId="{D40948A2-09C7-419E-A28C-DA2990F59982}" type="presOf" srcId="{29606048-3C17-407E-A3FB-5747F71FE8C3}" destId="{DC7A6E8B-E7D3-4F2C-AC59-85D7FCFBDF44}" srcOrd="0" destOrd="1" presId="urn:microsoft.com/office/officeart/2005/8/layout/chevron2"/>
    <dgm:cxn modelId="{3EFB8FCA-5A34-4A2D-A393-90BCAD6078E8}" srcId="{37E8FA9A-69E9-49ED-AD1E-EBB996FBF43D}" destId="{98455700-4012-446E-966F-1ADB7F16718C}" srcOrd="0" destOrd="0" parTransId="{3A6C91BE-4308-4E79-8220-2B60ABB29217}" sibTransId="{EE0EE7BF-2C89-4C22-8FE5-03D1B83C7064}"/>
    <dgm:cxn modelId="{CD45BFDA-DBCB-4FAF-AD9B-77A53B32A068}" type="presOf" srcId="{15FDE9E8-37BD-4863-8D5E-04F5E26F44AB}" destId="{DD8561E7-87D5-4529-BD2A-50A5A0FA3578}" srcOrd="0" destOrd="0" presId="urn:microsoft.com/office/officeart/2005/8/layout/chevron2"/>
    <dgm:cxn modelId="{3CDD21EE-CA6B-4E1B-8B4D-66CA4C042F4F}" srcId="{ABB348C1-0DA6-4CF2-97F3-24262FEDDE73}" destId="{0255E619-C346-4091-A87E-A323E9A950F8}" srcOrd="1" destOrd="0" parTransId="{1C04BF5F-DDC9-48F5-8B7B-66872AE6A14C}" sibTransId="{88425D23-CA2F-42AD-99C5-EDA5AAC835E7}"/>
    <dgm:cxn modelId="{445F427C-91E9-486B-AC51-4FD7D535BA19}" type="presOf" srcId="{C51A55B4-5154-40F5-ADEE-FA3177817216}" destId="{DD8561E7-87D5-4529-BD2A-50A5A0FA3578}" srcOrd="0" destOrd="1" presId="urn:microsoft.com/office/officeart/2005/8/layout/chevron2"/>
    <dgm:cxn modelId="{426B788C-522A-4D60-8EF2-B1D8BC88EC09}" type="presOf" srcId="{C77B4E03-27D8-42F3-8006-5A1ED65CB82D}" destId="{FEBFC9F2-07C3-4E63-BC03-57C30C099A55}" srcOrd="0" destOrd="1" presId="urn:microsoft.com/office/officeart/2005/8/layout/chevron2"/>
    <dgm:cxn modelId="{7BACDB15-CFA4-4A27-B487-0D918BCA216D}" srcId="{42BE695E-3AC4-403A-A9CA-1CCD03445A6F}" destId="{F0AC0623-A715-40CB-8DD9-D4015ED960E3}" srcOrd="0" destOrd="0" parTransId="{14322A95-C672-4914-87F1-5DBE600B8E93}" sibTransId="{EC2EEB32-AF43-4DB4-93CC-A3D7E10D7B9E}"/>
    <dgm:cxn modelId="{7B856A08-6591-4372-A965-34148D6DE70F}" srcId="{37E8FA9A-69E9-49ED-AD1E-EBB996FBF43D}" destId="{FC3D86EC-154B-46B5-AFB3-81A08D5D7CD3}" srcOrd="2" destOrd="0" parTransId="{C824DB5C-ACBB-4675-A98C-3D3028658E12}" sibTransId="{E66CF2F3-3A85-4257-AC1A-9EE1BB607461}"/>
    <dgm:cxn modelId="{1952F529-D087-4D85-B945-81795C82AA28}" type="presOf" srcId="{0255E619-C346-4091-A87E-A323E9A950F8}" destId="{1288D64A-4F00-42CE-8780-09112A353C0B}" srcOrd="0" destOrd="0" presId="urn:microsoft.com/office/officeart/2005/8/layout/chevron2"/>
    <dgm:cxn modelId="{CEC88C0A-79F4-4084-A63B-59C8F62501AE}" srcId="{42BE695E-3AC4-403A-A9CA-1CCD03445A6F}" destId="{C77B4E03-27D8-42F3-8006-5A1ED65CB82D}" srcOrd="1" destOrd="0" parTransId="{EEE7ADF0-68FE-43C6-99D3-97823592EFBC}" sibTransId="{E6FE9C48-6A3A-47CE-8B92-0B87B16F7531}"/>
    <dgm:cxn modelId="{C502D0D6-7B3D-4432-B087-1FC6BCDAD4FD}" type="presOf" srcId="{ABB348C1-0DA6-4CF2-97F3-24262FEDDE73}" destId="{552EA2FA-9647-4CA4-A3C4-44123193C82B}" srcOrd="0" destOrd="0" presId="urn:microsoft.com/office/officeart/2005/8/layout/chevron2"/>
    <dgm:cxn modelId="{DF4B5649-AFC7-4C46-B70F-374DD8C1F4C0}" srcId="{0255E619-C346-4091-A87E-A323E9A950F8}" destId="{C51A55B4-5154-40F5-ADEE-FA3177817216}" srcOrd="1" destOrd="0" parTransId="{01876928-BD11-4E60-96D5-3EEE7FD535A7}" sibTransId="{8BA74E06-8420-4ECD-98EE-817D3F78E55B}"/>
    <dgm:cxn modelId="{F35BDDA9-BE1B-482B-92B3-85E51D1C9C07}" type="presOf" srcId="{98455700-4012-446E-966F-1ADB7F16718C}" destId="{DC7A6E8B-E7D3-4F2C-AC59-85D7FCFBDF44}" srcOrd="0" destOrd="0" presId="urn:microsoft.com/office/officeart/2005/8/layout/chevron2"/>
    <dgm:cxn modelId="{BD57C9C6-C2AC-42F3-BA7D-E1AF12D9726F}" srcId="{ABB348C1-0DA6-4CF2-97F3-24262FEDDE73}" destId="{42BE695E-3AC4-403A-A9CA-1CCD03445A6F}" srcOrd="2" destOrd="0" parTransId="{C570186A-F69D-4499-A68C-DAF3D61EF75C}" sibTransId="{C325E413-A22B-4C03-8CA2-E94A42029B92}"/>
    <dgm:cxn modelId="{2CA5D252-E65F-4765-975E-3E0CF644D3E9}" srcId="{37E8FA9A-69E9-49ED-AD1E-EBB996FBF43D}" destId="{29606048-3C17-407E-A3FB-5747F71FE8C3}" srcOrd="1" destOrd="0" parTransId="{A6F588EE-A01D-46BD-BAE8-3B60482C54DF}" sibTransId="{C79B61B5-A024-4FB4-A2A6-087A623FED92}"/>
    <dgm:cxn modelId="{F5C4D869-5651-4E33-8DCE-A4A8B403ACE6}" type="presOf" srcId="{42BE695E-3AC4-403A-A9CA-1CCD03445A6F}" destId="{A4C3B040-A7ED-4FE5-B5E3-874CC5FF85F0}" srcOrd="0" destOrd="0" presId="urn:microsoft.com/office/officeart/2005/8/layout/chevron2"/>
    <dgm:cxn modelId="{02D6BE75-EE9A-4899-A05D-CA68E0D0F413}" srcId="{0255E619-C346-4091-A87E-A323E9A950F8}" destId="{15FDE9E8-37BD-4863-8D5E-04F5E26F44AB}" srcOrd="0" destOrd="0" parTransId="{413F4BFA-E49A-483C-8200-DE30007868AD}" sibTransId="{BD40CED8-FA11-44B3-B98F-DE852DA57C87}"/>
    <dgm:cxn modelId="{3F1A7E84-2AEB-4E4F-A518-E53BAD2FE2E7}" srcId="{ABB348C1-0DA6-4CF2-97F3-24262FEDDE73}" destId="{37E8FA9A-69E9-49ED-AD1E-EBB996FBF43D}" srcOrd="0" destOrd="0" parTransId="{3D9109C0-3A8F-43F5-AFCF-FBCF17411C75}" sibTransId="{0E06E245-2C0A-4F48-AE5B-07E4189D7C20}"/>
    <dgm:cxn modelId="{9505AD26-9CC8-4339-8620-AC406832FB71}" type="presParOf" srcId="{552EA2FA-9647-4CA4-A3C4-44123193C82B}" destId="{9E9EDEEE-460C-4B17-8FEF-5990B346F155}" srcOrd="0" destOrd="0" presId="urn:microsoft.com/office/officeart/2005/8/layout/chevron2"/>
    <dgm:cxn modelId="{4A2B2408-5F78-413D-84BD-34817031B664}" type="presParOf" srcId="{9E9EDEEE-460C-4B17-8FEF-5990B346F155}" destId="{729D6294-E171-4C2B-9476-EB1372C20B10}" srcOrd="0" destOrd="0" presId="urn:microsoft.com/office/officeart/2005/8/layout/chevron2"/>
    <dgm:cxn modelId="{5BBF089A-9E4A-486E-B6FB-C31D4F848A39}" type="presParOf" srcId="{9E9EDEEE-460C-4B17-8FEF-5990B346F155}" destId="{DC7A6E8B-E7D3-4F2C-AC59-85D7FCFBDF44}" srcOrd="1" destOrd="0" presId="urn:microsoft.com/office/officeart/2005/8/layout/chevron2"/>
    <dgm:cxn modelId="{F56869F7-05FB-4C48-AE74-54076ADA3CF3}" type="presParOf" srcId="{552EA2FA-9647-4CA4-A3C4-44123193C82B}" destId="{FA78ED0D-ED2D-4259-A047-51869031FF29}" srcOrd="1" destOrd="0" presId="urn:microsoft.com/office/officeart/2005/8/layout/chevron2"/>
    <dgm:cxn modelId="{E4C8C003-83BA-48C2-B27E-7C3B1BDD9D77}" type="presParOf" srcId="{552EA2FA-9647-4CA4-A3C4-44123193C82B}" destId="{41CA0908-C2B6-458C-8BC1-07537376BE72}" srcOrd="2" destOrd="0" presId="urn:microsoft.com/office/officeart/2005/8/layout/chevron2"/>
    <dgm:cxn modelId="{7D9E00FC-A73A-44A0-A78A-1A4AEDDA234C}" type="presParOf" srcId="{41CA0908-C2B6-458C-8BC1-07537376BE72}" destId="{1288D64A-4F00-42CE-8780-09112A353C0B}" srcOrd="0" destOrd="0" presId="urn:microsoft.com/office/officeart/2005/8/layout/chevron2"/>
    <dgm:cxn modelId="{466F347B-B217-40A0-8EA5-544898E8581E}" type="presParOf" srcId="{41CA0908-C2B6-458C-8BC1-07537376BE72}" destId="{DD8561E7-87D5-4529-BD2A-50A5A0FA3578}" srcOrd="1" destOrd="0" presId="urn:microsoft.com/office/officeart/2005/8/layout/chevron2"/>
    <dgm:cxn modelId="{6B8FF38B-3DD9-4FAB-B33E-3007DEAB5A46}" type="presParOf" srcId="{552EA2FA-9647-4CA4-A3C4-44123193C82B}" destId="{21719363-E854-4AFC-B018-5CB952F9F484}" srcOrd="3" destOrd="0" presId="urn:microsoft.com/office/officeart/2005/8/layout/chevron2"/>
    <dgm:cxn modelId="{59587702-E4D8-4181-B1ED-9BEFB151958F}" type="presParOf" srcId="{552EA2FA-9647-4CA4-A3C4-44123193C82B}" destId="{9F866584-7948-478C-9BA1-7B16765AF6C5}" srcOrd="4" destOrd="0" presId="urn:microsoft.com/office/officeart/2005/8/layout/chevron2"/>
    <dgm:cxn modelId="{F9E318DF-3B0F-484F-902B-F3FADC261830}" type="presParOf" srcId="{9F866584-7948-478C-9BA1-7B16765AF6C5}" destId="{A4C3B040-A7ED-4FE5-B5E3-874CC5FF85F0}" srcOrd="0" destOrd="0" presId="urn:microsoft.com/office/officeart/2005/8/layout/chevron2"/>
    <dgm:cxn modelId="{762B4B1A-CEB6-464A-B229-9E1C1EDFB25C}" type="presParOf" srcId="{9F866584-7948-478C-9BA1-7B16765AF6C5}" destId="{FEBFC9F2-07C3-4E63-BC03-57C30C099A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9D6294-E171-4C2B-9476-EB1372C20B10}">
      <dsp:nvSpPr>
        <dsp:cNvPr id="0" name=""/>
        <dsp:cNvSpPr/>
      </dsp:nvSpPr>
      <dsp:spPr>
        <a:xfrm rot="5400000">
          <a:off x="-328061" y="332980"/>
          <a:ext cx="2187074" cy="1530951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 rot="5400000">
        <a:off x="-328061" y="332980"/>
        <a:ext cx="2187074" cy="1530951"/>
      </dsp:txXfrm>
    </dsp:sp>
    <dsp:sp modelId="{DC7A6E8B-E7D3-4F2C-AC59-85D7FCFBDF44}">
      <dsp:nvSpPr>
        <dsp:cNvPr id="0" name=""/>
        <dsp:cNvSpPr/>
      </dsp:nvSpPr>
      <dsp:spPr>
        <a:xfrm rot="5400000">
          <a:off x="5671300" y="-4135429"/>
          <a:ext cx="1421598" cy="970229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дриопитек (Африка</a:t>
          </a: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);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австралопитек (Африка - </a:t>
          </a:r>
          <a:r>
            <a:rPr lang="ru-RU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Олдувай</a:t>
          </a: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 Эфиопия);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человек умелый (Африка</a:t>
          </a: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).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5671300" y="-4135429"/>
        <a:ext cx="1421598" cy="9702296"/>
      </dsp:txXfrm>
    </dsp:sp>
    <dsp:sp modelId="{1288D64A-4F00-42CE-8780-09112A353C0B}">
      <dsp:nvSpPr>
        <dsp:cNvPr id="0" name=""/>
        <dsp:cNvSpPr/>
      </dsp:nvSpPr>
      <dsp:spPr>
        <a:xfrm rot="5400000">
          <a:off x="-328061" y="2330868"/>
          <a:ext cx="2187074" cy="1530951"/>
        </a:xfrm>
        <a:prstGeom prst="chevron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 rot="5400000">
        <a:off x="-328061" y="2330868"/>
        <a:ext cx="2187074" cy="1530951"/>
      </dsp:txXfrm>
    </dsp:sp>
    <dsp:sp modelId="{DD8561E7-87D5-4529-BD2A-50A5A0FA3578}">
      <dsp:nvSpPr>
        <dsp:cNvPr id="0" name=""/>
        <dsp:cNvSpPr/>
      </dsp:nvSpPr>
      <dsp:spPr>
        <a:xfrm rot="5400000">
          <a:off x="5671300" y="-2137542"/>
          <a:ext cx="1421598" cy="970229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питекантроп (Индонезия, остров Ява</a:t>
          </a: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);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синантроп (</a:t>
          </a: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Китай).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5671300" y="-2137542"/>
        <a:ext cx="1421598" cy="9702296"/>
      </dsp:txXfrm>
    </dsp:sp>
    <dsp:sp modelId="{A4C3B040-A7ED-4FE5-B5E3-874CC5FF85F0}">
      <dsp:nvSpPr>
        <dsp:cNvPr id="0" name=""/>
        <dsp:cNvSpPr/>
      </dsp:nvSpPr>
      <dsp:spPr>
        <a:xfrm rot="5400000">
          <a:off x="-328061" y="4328755"/>
          <a:ext cx="2187074" cy="1530951"/>
        </a:xfrm>
        <a:prstGeom prst="chevron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 rot="5400000">
        <a:off x="-328061" y="4328755"/>
        <a:ext cx="2187074" cy="1530951"/>
      </dsp:txXfrm>
    </dsp:sp>
    <dsp:sp modelId="{FEBFC9F2-07C3-4E63-BC03-57C30C099A55}">
      <dsp:nvSpPr>
        <dsp:cNvPr id="0" name=""/>
        <dsp:cNvSpPr/>
      </dsp:nvSpPr>
      <dsp:spPr>
        <a:xfrm rot="5400000">
          <a:off x="5671300" y="-139654"/>
          <a:ext cx="1421598" cy="970229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неандерталец (Германия</a:t>
          </a: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);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кроманьонец </a:t>
          </a:r>
          <a:r>
            <a:rPr lang="ru-RU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(Франция</a:t>
          </a: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).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5671300" y="-139654"/>
        <a:ext cx="1421598" cy="9702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A273-2379-434E-9EEF-70B9F6626DF8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9DB5-202D-41FA-A589-C3B2A115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43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См. статью </a:t>
            </a:r>
            <a:r>
              <a:rPr lang="ru-RU" dirty="0" err="1" smtClean="0"/>
              <a:t>Википедии</a:t>
            </a:r>
            <a:r>
              <a:rPr lang="ru-RU" dirty="0" smtClean="0"/>
              <a:t> Каменный век </a:t>
            </a:r>
            <a:r>
              <a:rPr lang="en-US" dirty="0" smtClean="0"/>
              <a:t>http://ru.wikipedia.org/wiki/</a:t>
            </a:r>
            <a:r>
              <a:rPr lang="ru-RU" dirty="0" err="1" smtClean="0"/>
              <a:t>Каменный_век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1E4AA-9406-4E05-85E5-A85B2CA0C1B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5B52-C387-4958-A4F0-2FABF4B01F02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605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72EAE2-0324-4F07-83F6-89D722605267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5B52-C387-4958-A4F0-2FABF4B01F0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348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5B52-C387-4958-A4F0-2FABF4B01F0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705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5B52-C387-4958-A4F0-2FABF4B01F0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227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2528B-8734-4A7B-90F6-B6B720F9505B}" type="slidenum">
              <a:rPr lang="ru-RU"/>
              <a:pPr/>
              <a:t>16</a:t>
            </a:fld>
            <a:endParaRPr lang="ru-R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5B52-C387-4958-A4F0-2FABF4B01F02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142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5B52-C387-4958-A4F0-2FABF4B01F02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7050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5B52-C387-4958-A4F0-2FABF4B01F02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279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81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65621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3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03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95" y="280355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96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96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96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9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42671247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98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022205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 spd="slow"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23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23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CC904C-6FE5-43A5-89E4-A9A1E341E4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45109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3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33" y="21748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309598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4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7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7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7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5%D0%B0%D0%BD%D0%B4%D0%B5%D1%80%D1%82%D0%B0%D0%BB%D0%B5%D1%86" TargetMode="External"/><Relationship Id="rId2" Type="http://schemas.openxmlformats.org/officeDocument/2006/relationships/hyperlink" Target="http://ru.wikipedia.org/wiki/%D0%A1%D1%83%D1%80%D1%85%D0%B0%D0%BD%D0%B4%D0%B0%D1%80%D1%8C%D0%B8%D0%BD%D1%81%D0%BA%D0%B0%D1%8F_%D0%BE%D0%B1%D0%BB%D0%B0%D1%81%D1%82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hyperlink" Target="http://ru.wikipedia.org/wiki/%D0%A2%D0%B5%D1%88%D0%B8%D0%BA-%D0%A2%D0%B0%D1%8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51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253" y="472327"/>
            <a:ext cx="6853767" cy="1122295"/>
          </a:xfrm>
        </p:spPr>
        <p:txBody>
          <a:bodyPr wrap="square" tIns="29401">
            <a:spAutoFit/>
          </a:bodyPr>
          <a:lstStyle/>
          <a:p>
            <a:pPr marL="25566" algn="l" defTabSz="1161232">
              <a:spcBef>
                <a:spcPts val="230"/>
              </a:spcBef>
              <a:defRPr/>
            </a:pPr>
            <a:r>
              <a:rPr lang="ru-RU" sz="6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2564904"/>
            <a:ext cx="9793088" cy="1580104"/>
          </a:xfrm>
          <a:prstGeom prst="rect">
            <a:avLst/>
          </a:prstGeom>
        </p:spPr>
        <p:txBody>
          <a:bodyPr wrap="square" lIns="0" tIns="28123" rIns="0" bIns="0">
            <a:spAutoFit/>
          </a:bodyPr>
          <a:lstStyle/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  «ПЕРВОБЫТНЫЕ</a:t>
            </a:r>
          </a:p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endParaRPr lang="ru-RU" sz="45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 ЛЮДИ И ИХ СТОЯНКИ».</a:t>
            </a:r>
            <a:endParaRPr lang="ru-RU" sz="4500" b="1" i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951" y="461963"/>
            <a:ext cx="1439335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2203" y="482600"/>
            <a:ext cx="1276351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1" y="548692"/>
            <a:ext cx="361587" cy="709381"/>
          </a:xfrm>
          <a:prstGeom prst="rect">
            <a:avLst/>
          </a:prstGeom>
        </p:spPr>
        <p:txBody>
          <a:bodyPr wrap="square" lIns="0" tIns="31960" rIns="0" bIns="0">
            <a:spAutoFit/>
          </a:bodyPr>
          <a:lstStyle/>
          <a:p>
            <a:pPr defTabSz="1161087">
              <a:spcBef>
                <a:spcPts val="252"/>
              </a:spcBef>
              <a:defRPr/>
            </a:pPr>
            <a:r>
              <a:rPr lang="ru-RU" sz="4400" b="1" spc="2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818" y="1146511"/>
            <a:ext cx="1143001" cy="424637"/>
          </a:xfrm>
          <a:prstGeom prst="rect">
            <a:avLst/>
          </a:prstGeom>
        </p:spPr>
        <p:txBody>
          <a:bodyPr lIns="0" tIns="24290" rIns="0" bIns="0">
            <a:spAutoFit/>
          </a:bodyPr>
          <a:lstStyle/>
          <a:p>
            <a:pPr defTabSz="1161087">
              <a:spcBef>
                <a:spcPts val="192"/>
              </a:spcBef>
              <a:defRPr/>
            </a:pPr>
            <a:r>
              <a:rPr lang="ru-RU" sz="2600" spc="-10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9" y="550696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43661"/>
            <a:endParaRPr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400" y="2348880"/>
            <a:ext cx="768629" cy="20160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 dirty="0"/>
          </a:p>
        </p:txBody>
      </p:sp>
      <p:pic>
        <p:nvPicPr>
          <p:cNvPr id="11" name="Picture 5" descr="C:\Documents and Settings\Ufall\Рабочий стол\разработка\7704218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9618">
            <a:off x="8041887" y="3367908"/>
            <a:ext cx="33123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Ufall\Рабочий стол\разработка\7704218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16764">
            <a:off x="1277288" y="3810764"/>
            <a:ext cx="33123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03502">
            <a:off x="408495" y="1344770"/>
            <a:ext cx="5253172" cy="12784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Древнейший человек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7" descr="&quot;Дриопитек&quot;&#10;&#10;Ученые считают, что общим предком человека и человекообразных обезьян были вымершие дриопитеки, что в переводе с латыни означает &quot;древесные обезьяны&quot;. Они появились в Африке около 25 миллионов лет назад, а затем проникли на территорию Европы и Азии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764704"/>
            <a:ext cx="5461106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5400" y="3789054"/>
            <a:ext cx="10873208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Учёные считают первым человекообразным существом был </a:t>
            </a:r>
            <a:r>
              <a:rPr lang="ru-RU" sz="32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дриопитек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переводе он означает «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древесная обезьяна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Они появились в Африке около 25 млн. лет назад. Затем они проникли на территорию Европы и Азии.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64"/>
            <a:ext cx="12177184" cy="47661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ПУТЬ  РАЗВИТИЯ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121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888168">
            <a:off x="6598417" y="1269148"/>
            <a:ext cx="5161379" cy="6576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синантроп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player.myshared.ru/7/784842/slides/slide_6.jpg"/>
          <p:cNvPicPr/>
          <p:nvPr/>
        </p:nvPicPr>
        <p:blipFill>
          <a:blip r:embed="rId3" cstate="print"/>
          <a:srcRect l="1694" t="37875" r="61808" b="1907"/>
          <a:stretch>
            <a:fillRect/>
          </a:stretch>
        </p:blipFill>
        <p:spPr bwMode="auto">
          <a:xfrm>
            <a:off x="8328249" y="2852962"/>
            <a:ext cx="2891971" cy="31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Ð½ÐµÑÐ½ÐµÐµ ÑÑÑÐ¾ÐµÐ½Ð¸Ðµ ÑÐ¸Ð½Ð°Ð½ÑÑÐ¾Ð¿Ð°"/>
          <p:cNvPicPr/>
          <p:nvPr/>
        </p:nvPicPr>
        <p:blipFill>
          <a:blip r:embed="rId4" cstate="print"/>
          <a:srcRect l="5541" t="56968" r="52148" b="3667"/>
          <a:stretch>
            <a:fillRect/>
          </a:stretch>
        </p:blipFill>
        <p:spPr bwMode="auto">
          <a:xfrm>
            <a:off x="407368" y="692696"/>
            <a:ext cx="451250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1" y="64"/>
            <a:ext cx="12177184" cy="47661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ПУТЬ  РАЗВИТИЯ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392" y="3429013"/>
            <a:ext cx="6984776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Синантропы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(обнаружены в 50 км от Пекина) жили около  500-200 тыс. лет назад. 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Средний рост 150-163 см. 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Изготавливали примитивные орудия труда.</a:t>
            </a:r>
          </a:p>
        </p:txBody>
      </p:sp>
    </p:spTree>
    <p:extLst>
      <p:ext uri="{BB962C8B-B14F-4D97-AF65-F5344CB8AC3E}">
        <p14:creationId xmlns="" xmlns:p14="http://schemas.microsoft.com/office/powerpoint/2010/main" val="3142036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Фильм охота (1м 16 сек)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54116">
            <a:off x="6261611" y="1050171"/>
            <a:ext cx="5473348" cy="6899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 умелый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1595033"/>
            <a:ext cx="6696744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Полагают, что именно от австралопитека произошел первый человек. Ученые называют его «человек умелый». Он появился около  2 – 2,5 миллионов лет назад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отличии от австралопитеков, он мог не только использовать различные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орудия,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изготавливать их. Это были молотки, скребки, рубила, а также «инструменты» для изготовления новых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орудий.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&quot;Человек умелый&quot;&#10;&#10;Первым представителем рода людей был человек умелый, появившийся на Земле около 2 миллионов лет назад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437136"/>
            <a:ext cx="1896293" cy="2165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опия Изображение 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204864"/>
            <a:ext cx="4896544" cy="2138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9379" y="692696"/>
            <a:ext cx="5253172" cy="702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HOMOHABILIS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64"/>
            <a:ext cx="12177184" cy="47661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ПУТЬ  РАЗВИТИЯ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103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9" name="Picture 17" descr="10_small"/>
          <p:cNvPicPr>
            <a:picLocks noChangeAspect="1" noChangeArrowheads="1"/>
          </p:cNvPicPr>
          <p:nvPr/>
        </p:nvPicPr>
        <p:blipFill>
          <a:blip r:embed="rId2" cstate="print"/>
          <a:srcRect b="2835"/>
          <a:stretch>
            <a:fillRect/>
          </a:stretch>
        </p:blipFill>
        <p:spPr bwMode="auto">
          <a:xfrm>
            <a:off x="9745157" y="1268413"/>
            <a:ext cx="2190751" cy="48974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30" name="Picture 18" descr="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48"/>
            <a:ext cx="2093384" cy="2497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35" name="Picture 23" descr="02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2584" y="4076700"/>
            <a:ext cx="3316816" cy="2520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36" name="Picture 24" descr="03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1603" y="1268760"/>
            <a:ext cx="2559049" cy="2520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37" name="Picture 25" descr="04_small"/>
          <p:cNvPicPr>
            <a:picLocks noChangeAspect="1" noChangeArrowheads="1"/>
          </p:cNvPicPr>
          <p:nvPr/>
        </p:nvPicPr>
        <p:blipFill>
          <a:blip r:embed="rId6" cstate="print"/>
          <a:srcRect l="12444" t="2710"/>
          <a:stretch>
            <a:fillRect/>
          </a:stretch>
        </p:blipFill>
        <p:spPr bwMode="auto">
          <a:xfrm>
            <a:off x="814931" y="4076700"/>
            <a:ext cx="2025649" cy="256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39" name="Picture 27" descr="01_small"/>
          <p:cNvPicPr>
            <a:picLocks noChangeAspect="1" noChangeArrowheads="1"/>
          </p:cNvPicPr>
          <p:nvPr/>
        </p:nvPicPr>
        <p:blipFill>
          <a:blip r:embed="rId7" cstate="print"/>
          <a:srcRect b="5363"/>
          <a:stretch>
            <a:fillRect/>
          </a:stretch>
        </p:blipFill>
        <p:spPr bwMode="auto">
          <a:xfrm>
            <a:off x="5039787" y="1268413"/>
            <a:ext cx="2465916" cy="2520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40" name="Picture 28" descr="12_small"/>
          <p:cNvPicPr>
            <a:picLocks noChangeAspect="1" noChangeArrowheads="1"/>
          </p:cNvPicPr>
          <p:nvPr/>
        </p:nvPicPr>
        <p:blipFill>
          <a:blip r:embed="rId8" cstate="print"/>
          <a:srcRect l="8104" r="11131"/>
          <a:stretch>
            <a:fillRect/>
          </a:stretch>
        </p:blipFill>
        <p:spPr bwMode="auto">
          <a:xfrm>
            <a:off x="7727952" y="1268413"/>
            <a:ext cx="2023533" cy="48974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object 2"/>
          <p:cNvSpPr>
            <a:spLocks/>
          </p:cNvSpPr>
          <p:nvPr/>
        </p:nvSpPr>
        <p:spPr bwMode="auto">
          <a:xfrm>
            <a:off x="1" y="5"/>
            <a:ext cx="12177184" cy="98072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ОРУДИЯ ТРУДА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Фильм изготовление орудий труда(22  сек)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684" y="-26988"/>
            <a:ext cx="12194117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43935" y="115898"/>
            <a:ext cx="12001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Первобытные люди постепенно расселились по холодным странам Европы </a:t>
            </a:r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Азии, Австралии  и Америки. </a:t>
            </a:r>
            <a:endParaRPr lang="ru-R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191357" y="1124744"/>
            <a:ext cx="11408833" cy="4320480"/>
          </a:xfrm>
          <a:custGeom>
            <a:avLst/>
            <a:gdLst>
              <a:gd name="T0" fmla="*/ 44 w 5390"/>
              <a:gd name="T1" fmla="*/ 984 h 2513"/>
              <a:gd name="T2" fmla="*/ 80 w 5390"/>
              <a:gd name="T3" fmla="*/ 777 h 2513"/>
              <a:gd name="T4" fmla="*/ 161 w 5390"/>
              <a:gd name="T5" fmla="*/ 579 h 2513"/>
              <a:gd name="T6" fmla="*/ 269 w 5390"/>
              <a:gd name="T7" fmla="*/ 588 h 2513"/>
              <a:gd name="T8" fmla="*/ 620 w 5390"/>
              <a:gd name="T9" fmla="*/ 282 h 2513"/>
              <a:gd name="T10" fmla="*/ 1088 w 5390"/>
              <a:gd name="T11" fmla="*/ 237 h 2513"/>
              <a:gd name="T12" fmla="*/ 1187 w 5390"/>
              <a:gd name="T13" fmla="*/ 174 h 2513"/>
              <a:gd name="T14" fmla="*/ 1439 w 5390"/>
              <a:gd name="T15" fmla="*/ 129 h 2513"/>
              <a:gd name="T16" fmla="*/ 1826 w 5390"/>
              <a:gd name="T17" fmla="*/ 75 h 2513"/>
              <a:gd name="T18" fmla="*/ 2393 w 5390"/>
              <a:gd name="T19" fmla="*/ 93 h 2513"/>
              <a:gd name="T20" fmla="*/ 3140 w 5390"/>
              <a:gd name="T21" fmla="*/ 165 h 2513"/>
              <a:gd name="T22" fmla="*/ 3662 w 5390"/>
              <a:gd name="T23" fmla="*/ 291 h 2513"/>
              <a:gd name="T24" fmla="*/ 3914 w 5390"/>
              <a:gd name="T25" fmla="*/ 273 h 2513"/>
              <a:gd name="T26" fmla="*/ 4229 w 5390"/>
              <a:gd name="T27" fmla="*/ 129 h 2513"/>
              <a:gd name="T28" fmla="*/ 4670 w 5390"/>
              <a:gd name="T29" fmla="*/ 111 h 2513"/>
              <a:gd name="T30" fmla="*/ 4823 w 5390"/>
              <a:gd name="T31" fmla="*/ 246 h 2513"/>
              <a:gd name="T32" fmla="*/ 5030 w 5390"/>
              <a:gd name="T33" fmla="*/ 525 h 2513"/>
              <a:gd name="T34" fmla="*/ 5057 w 5390"/>
              <a:gd name="T35" fmla="*/ 858 h 2513"/>
              <a:gd name="T36" fmla="*/ 4778 w 5390"/>
              <a:gd name="T37" fmla="*/ 1101 h 2513"/>
              <a:gd name="T38" fmla="*/ 4616 w 5390"/>
              <a:gd name="T39" fmla="*/ 1290 h 2513"/>
              <a:gd name="T40" fmla="*/ 4409 w 5390"/>
              <a:gd name="T41" fmla="*/ 1335 h 2513"/>
              <a:gd name="T42" fmla="*/ 4751 w 5390"/>
              <a:gd name="T43" fmla="*/ 1551 h 2513"/>
              <a:gd name="T44" fmla="*/ 5066 w 5390"/>
              <a:gd name="T45" fmla="*/ 1524 h 2513"/>
              <a:gd name="T46" fmla="*/ 5354 w 5390"/>
              <a:gd name="T47" fmla="*/ 1749 h 2513"/>
              <a:gd name="T48" fmla="*/ 5255 w 5390"/>
              <a:gd name="T49" fmla="*/ 2127 h 2513"/>
              <a:gd name="T50" fmla="*/ 5066 w 5390"/>
              <a:gd name="T51" fmla="*/ 2307 h 2513"/>
              <a:gd name="T52" fmla="*/ 4814 w 5390"/>
              <a:gd name="T53" fmla="*/ 2460 h 2513"/>
              <a:gd name="T54" fmla="*/ 4778 w 5390"/>
              <a:gd name="T55" fmla="*/ 2379 h 2513"/>
              <a:gd name="T56" fmla="*/ 4751 w 5390"/>
              <a:gd name="T57" fmla="*/ 1875 h 2513"/>
              <a:gd name="T58" fmla="*/ 4598 w 5390"/>
              <a:gd name="T59" fmla="*/ 1596 h 2513"/>
              <a:gd name="T60" fmla="*/ 4382 w 5390"/>
              <a:gd name="T61" fmla="*/ 1326 h 2513"/>
              <a:gd name="T62" fmla="*/ 4193 w 5390"/>
              <a:gd name="T63" fmla="*/ 1200 h 2513"/>
              <a:gd name="T64" fmla="*/ 3950 w 5390"/>
              <a:gd name="T65" fmla="*/ 966 h 2513"/>
              <a:gd name="T66" fmla="*/ 3527 w 5390"/>
              <a:gd name="T67" fmla="*/ 597 h 2513"/>
              <a:gd name="T68" fmla="*/ 3356 w 5390"/>
              <a:gd name="T69" fmla="*/ 651 h 2513"/>
              <a:gd name="T70" fmla="*/ 3149 w 5390"/>
              <a:gd name="T71" fmla="*/ 471 h 2513"/>
              <a:gd name="T72" fmla="*/ 2852 w 5390"/>
              <a:gd name="T73" fmla="*/ 624 h 2513"/>
              <a:gd name="T74" fmla="*/ 2708 w 5390"/>
              <a:gd name="T75" fmla="*/ 669 h 2513"/>
              <a:gd name="T76" fmla="*/ 2411 w 5390"/>
              <a:gd name="T77" fmla="*/ 651 h 2513"/>
              <a:gd name="T78" fmla="*/ 2249 w 5390"/>
              <a:gd name="T79" fmla="*/ 1074 h 2513"/>
              <a:gd name="T80" fmla="*/ 2078 w 5390"/>
              <a:gd name="T81" fmla="*/ 1263 h 2513"/>
              <a:gd name="T82" fmla="*/ 2141 w 5390"/>
              <a:gd name="T83" fmla="*/ 1587 h 2513"/>
              <a:gd name="T84" fmla="*/ 1943 w 5390"/>
              <a:gd name="T85" fmla="*/ 1776 h 2513"/>
              <a:gd name="T86" fmla="*/ 1745 w 5390"/>
              <a:gd name="T87" fmla="*/ 1461 h 2513"/>
              <a:gd name="T88" fmla="*/ 1484 w 5390"/>
              <a:gd name="T89" fmla="*/ 1380 h 2513"/>
              <a:gd name="T90" fmla="*/ 1448 w 5390"/>
              <a:gd name="T91" fmla="*/ 1560 h 2513"/>
              <a:gd name="T92" fmla="*/ 1259 w 5390"/>
              <a:gd name="T93" fmla="*/ 1254 h 2513"/>
              <a:gd name="T94" fmla="*/ 980 w 5390"/>
              <a:gd name="T95" fmla="*/ 1416 h 2513"/>
              <a:gd name="T96" fmla="*/ 809 w 5390"/>
              <a:gd name="T97" fmla="*/ 1344 h 2513"/>
              <a:gd name="T98" fmla="*/ 440 w 5390"/>
              <a:gd name="T99" fmla="*/ 1092 h 2513"/>
              <a:gd name="T100" fmla="*/ 89 w 5390"/>
              <a:gd name="T101" fmla="*/ 1011 h 251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390"/>
              <a:gd name="T154" fmla="*/ 0 h 2513"/>
              <a:gd name="T155" fmla="*/ 5390 w 5390"/>
              <a:gd name="T156" fmla="*/ 2513 h 251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390" h="2513">
                <a:moveTo>
                  <a:pt x="89" y="1011"/>
                </a:moveTo>
                <a:cubicBezTo>
                  <a:pt x="86" y="1020"/>
                  <a:pt x="88" y="1043"/>
                  <a:pt x="80" y="1038"/>
                </a:cubicBezTo>
                <a:cubicBezTo>
                  <a:pt x="61" y="1027"/>
                  <a:pt x="44" y="984"/>
                  <a:pt x="44" y="984"/>
                </a:cubicBezTo>
                <a:cubicBezTo>
                  <a:pt x="58" y="901"/>
                  <a:pt x="59" y="915"/>
                  <a:pt x="143" y="903"/>
                </a:cubicBezTo>
                <a:cubicBezTo>
                  <a:pt x="152" y="894"/>
                  <a:pt x="171" y="889"/>
                  <a:pt x="170" y="876"/>
                </a:cubicBezTo>
                <a:cubicBezTo>
                  <a:pt x="166" y="839"/>
                  <a:pt x="108" y="795"/>
                  <a:pt x="80" y="777"/>
                </a:cubicBezTo>
                <a:cubicBezTo>
                  <a:pt x="74" y="768"/>
                  <a:pt x="69" y="758"/>
                  <a:pt x="62" y="750"/>
                </a:cubicBezTo>
                <a:cubicBezTo>
                  <a:pt x="54" y="740"/>
                  <a:pt x="36" y="736"/>
                  <a:pt x="35" y="723"/>
                </a:cubicBezTo>
                <a:cubicBezTo>
                  <a:pt x="28" y="635"/>
                  <a:pt x="93" y="602"/>
                  <a:pt x="161" y="579"/>
                </a:cubicBezTo>
                <a:cubicBezTo>
                  <a:pt x="179" y="585"/>
                  <a:pt x="197" y="591"/>
                  <a:pt x="215" y="597"/>
                </a:cubicBezTo>
                <a:cubicBezTo>
                  <a:pt x="224" y="600"/>
                  <a:pt x="242" y="606"/>
                  <a:pt x="242" y="606"/>
                </a:cubicBezTo>
                <a:cubicBezTo>
                  <a:pt x="251" y="600"/>
                  <a:pt x="264" y="598"/>
                  <a:pt x="269" y="588"/>
                </a:cubicBezTo>
                <a:cubicBezTo>
                  <a:pt x="298" y="530"/>
                  <a:pt x="288" y="477"/>
                  <a:pt x="332" y="426"/>
                </a:cubicBezTo>
                <a:cubicBezTo>
                  <a:pt x="365" y="387"/>
                  <a:pt x="404" y="374"/>
                  <a:pt x="449" y="354"/>
                </a:cubicBezTo>
                <a:cubicBezTo>
                  <a:pt x="506" y="328"/>
                  <a:pt x="559" y="297"/>
                  <a:pt x="620" y="282"/>
                </a:cubicBezTo>
                <a:cubicBezTo>
                  <a:pt x="691" y="288"/>
                  <a:pt x="743" y="289"/>
                  <a:pt x="800" y="327"/>
                </a:cubicBezTo>
                <a:cubicBezTo>
                  <a:pt x="920" y="321"/>
                  <a:pt x="987" y="311"/>
                  <a:pt x="1097" y="300"/>
                </a:cubicBezTo>
                <a:cubicBezTo>
                  <a:pt x="1094" y="279"/>
                  <a:pt x="1088" y="258"/>
                  <a:pt x="1088" y="237"/>
                </a:cubicBezTo>
                <a:cubicBezTo>
                  <a:pt x="1088" y="210"/>
                  <a:pt x="1090" y="182"/>
                  <a:pt x="1097" y="156"/>
                </a:cubicBezTo>
                <a:cubicBezTo>
                  <a:pt x="1111" y="100"/>
                  <a:pt x="1236" y="105"/>
                  <a:pt x="1268" y="102"/>
                </a:cubicBezTo>
                <a:cubicBezTo>
                  <a:pt x="1236" y="126"/>
                  <a:pt x="1219" y="152"/>
                  <a:pt x="1187" y="174"/>
                </a:cubicBezTo>
                <a:cubicBezTo>
                  <a:pt x="1166" y="237"/>
                  <a:pt x="1163" y="210"/>
                  <a:pt x="1178" y="255"/>
                </a:cubicBezTo>
                <a:cubicBezTo>
                  <a:pt x="1247" y="241"/>
                  <a:pt x="1248" y="215"/>
                  <a:pt x="1304" y="183"/>
                </a:cubicBezTo>
                <a:cubicBezTo>
                  <a:pt x="1347" y="158"/>
                  <a:pt x="1396" y="155"/>
                  <a:pt x="1439" y="129"/>
                </a:cubicBezTo>
                <a:cubicBezTo>
                  <a:pt x="1470" y="110"/>
                  <a:pt x="1495" y="80"/>
                  <a:pt x="1529" y="66"/>
                </a:cubicBezTo>
                <a:cubicBezTo>
                  <a:pt x="1552" y="56"/>
                  <a:pt x="1601" y="48"/>
                  <a:pt x="1601" y="48"/>
                </a:cubicBezTo>
                <a:cubicBezTo>
                  <a:pt x="1673" y="0"/>
                  <a:pt x="1750" y="70"/>
                  <a:pt x="1826" y="75"/>
                </a:cubicBezTo>
                <a:cubicBezTo>
                  <a:pt x="1907" y="80"/>
                  <a:pt x="1988" y="81"/>
                  <a:pt x="2069" y="84"/>
                </a:cubicBezTo>
                <a:cubicBezTo>
                  <a:pt x="2240" y="108"/>
                  <a:pt x="2072" y="115"/>
                  <a:pt x="2366" y="102"/>
                </a:cubicBezTo>
                <a:cubicBezTo>
                  <a:pt x="2375" y="99"/>
                  <a:pt x="2385" y="97"/>
                  <a:pt x="2393" y="93"/>
                </a:cubicBezTo>
                <a:cubicBezTo>
                  <a:pt x="2403" y="88"/>
                  <a:pt x="2410" y="79"/>
                  <a:pt x="2420" y="75"/>
                </a:cubicBezTo>
                <a:cubicBezTo>
                  <a:pt x="2437" y="67"/>
                  <a:pt x="2474" y="57"/>
                  <a:pt x="2474" y="57"/>
                </a:cubicBezTo>
                <a:cubicBezTo>
                  <a:pt x="2697" y="70"/>
                  <a:pt x="2918" y="133"/>
                  <a:pt x="3140" y="165"/>
                </a:cubicBezTo>
                <a:cubicBezTo>
                  <a:pt x="3227" y="194"/>
                  <a:pt x="3311" y="204"/>
                  <a:pt x="3401" y="219"/>
                </a:cubicBezTo>
                <a:cubicBezTo>
                  <a:pt x="3474" y="267"/>
                  <a:pt x="3538" y="275"/>
                  <a:pt x="3626" y="282"/>
                </a:cubicBezTo>
                <a:cubicBezTo>
                  <a:pt x="3638" y="285"/>
                  <a:pt x="3650" y="287"/>
                  <a:pt x="3662" y="291"/>
                </a:cubicBezTo>
                <a:cubicBezTo>
                  <a:pt x="3680" y="296"/>
                  <a:pt x="3716" y="309"/>
                  <a:pt x="3716" y="309"/>
                </a:cubicBezTo>
                <a:cubicBezTo>
                  <a:pt x="3770" y="306"/>
                  <a:pt x="3825" y="310"/>
                  <a:pt x="3878" y="300"/>
                </a:cubicBezTo>
                <a:cubicBezTo>
                  <a:pt x="3893" y="297"/>
                  <a:pt x="3901" y="280"/>
                  <a:pt x="3914" y="273"/>
                </a:cubicBezTo>
                <a:cubicBezTo>
                  <a:pt x="3943" y="256"/>
                  <a:pt x="3974" y="243"/>
                  <a:pt x="4004" y="228"/>
                </a:cubicBezTo>
                <a:cubicBezTo>
                  <a:pt x="4035" y="212"/>
                  <a:pt x="4072" y="208"/>
                  <a:pt x="4103" y="192"/>
                </a:cubicBezTo>
                <a:cubicBezTo>
                  <a:pt x="4147" y="170"/>
                  <a:pt x="4181" y="141"/>
                  <a:pt x="4229" y="129"/>
                </a:cubicBezTo>
                <a:cubicBezTo>
                  <a:pt x="4293" y="86"/>
                  <a:pt x="4349" y="75"/>
                  <a:pt x="4427" y="66"/>
                </a:cubicBezTo>
                <a:cubicBezTo>
                  <a:pt x="4513" y="45"/>
                  <a:pt x="4479" y="37"/>
                  <a:pt x="4589" y="48"/>
                </a:cubicBezTo>
                <a:cubicBezTo>
                  <a:pt x="4650" y="109"/>
                  <a:pt x="4619" y="94"/>
                  <a:pt x="4670" y="111"/>
                </a:cubicBezTo>
                <a:cubicBezTo>
                  <a:pt x="4756" y="197"/>
                  <a:pt x="4646" y="95"/>
                  <a:pt x="4724" y="147"/>
                </a:cubicBezTo>
                <a:cubicBezTo>
                  <a:pt x="4743" y="160"/>
                  <a:pt x="4759" y="179"/>
                  <a:pt x="4778" y="192"/>
                </a:cubicBezTo>
                <a:cubicBezTo>
                  <a:pt x="4827" y="265"/>
                  <a:pt x="4761" y="170"/>
                  <a:pt x="4823" y="246"/>
                </a:cubicBezTo>
                <a:cubicBezTo>
                  <a:pt x="4842" y="269"/>
                  <a:pt x="4877" y="318"/>
                  <a:pt x="4877" y="318"/>
                </a:cubicBezTo>
                <a:cubicBezTo>
                  <a:pt x="4889" y="354"/>
                  <a:pt x="4900" y="369"/>
                  <a:pt x="4931" y="390"/>
                </a:cubicBezTo>
                <a:cubicBezTo>
                  <a:pt x="4963" y="437"/>
                  <a:pt x="4990" y="485"/>
                  <a:pt x="5030" y="525"/>
                </a:cubicBezTo>
                <a:cubicBezTo>
                  <a:pt x="5043" y="563"/>
                  <a:pt x="5062" y="575"/>
                  <a:pt x="5084" y="606"/>
                </a:cubicBezTo>
                <a:cubicBezTo>
                  <a:pt x="5098" y="625"/>
                  <a:pt x="5104" y="647"/>
                  <a:pt x="5111" y="669"/>
                </a:cubicBezTo>
                <a:cubicBezTo>
                  <a:pt x="5103" y="728"/>
                  <a:pt x="5091" y="807"/>
                  <a:pt x="5057" y="858"/>
                </a:cubicBezTo>
                <a:cubicBezTo>
                  <a:pt x="5035" y="892"/>
                  <a:pt x="5030" y="879"/>
                  <a:pt x="5003" y="903"/>
                </a:cubicBezTo>
                <a:cubicBezTo>
                  <a:pt x="4964" y="938"/>
                  <a:pt x="4925" y="976"/>
                  <a:pt x="4886" y="1011"/>
                </a:cubicBezTo>
                <a:cubicBezTo>
                  <a:pt x="4856" y="1038"/>
                  <a:pt x="4820" y="1087"/>
                  <a:pt x="4778" y="1101"/>
                </a:cubicBezTo>
                <a:cubicBezTo>
                  <a:pt x="4760" y="1107"/>
                  <a:pt x="4724" y="1119"/>
                  <a:pt x="4724" y="1119"/>
                </a:cubicBezTo>
                <a:cubicBezTo>
                  <a:pt x="4666" y="1177"/>
                  <a:pt x="4708" y="1164"/>
                  <a:pt x="4679" y="1245"/>
                </a:cubicBezTo>
                <a:cubicBezTo>
                  <a:pt x="4671" y="1267"/>
                  <a:pt x="4633" y="1281"/>
                  <a:pt x="4616" y="1290"/>
                </a:cubicBezTo>
                <a:cubicBezTo>
                  <a:pt x="4534" y="1249"/>
                  <a:pt x="4566" y="1269"/>
                  <a:pt x="4517" y="1236"/>
                </a:cubicBezTo>
                <a:cubicBezTo>
                  <a:pt x="4447" y="1242"/>
                  <a:pt x="4409" y="1227"/>
                  <a:pt x="4373" y="1281"/>
                </a:cubicBezTo>
                <a:cubicBezTo>
                  <a:pt x="4385" y="1299"/>
                  <a:pt x="4388" y="1332"/>
                  <a:pt x="4409" y="1335"/>
                </a:cubicBezTo>
                <a:cubicBezTo>
                  <a:pt x="4505" y="1349"/>
                  <a:pt x="4451" y="1342"/>
                  <a:pt x="4571" y="1353"/>
                </a:cubicBezTo>
                <a:cubicBezTo>
                  <a:pt x="4599" y="1395"/>
                  <a:pt x="4612" y="1427"/>
                  <a:pt x="4661" y="1443"/>
                </a:cubicBezTo>
                <a:cubicBezTo>
                  <a:pt x="4688" y="1483"/>
                  <a:pt x="4701" y="1531"/>
                  <a:pt x="4751" y="1551"/>
                </a:cubicBezTo>
                <a:cubicBezTo>
                  <a:pt x="4768" y="1558"/>
                  <a:pt x="4787" y="1557"/>
                  <a:pt x="4805" y="1560"/>
                </a:cubicBezTo>
                <a:cubicBezTo>
                  <a:pt x="4861" y="1551"/>
                  <a:pt x="4904" y="1528"/>
                  <a:pt x="4958" y="1515"/>
                </a:cubicBezTo>
                <a:cubicBezTo>
                  <a:pt x="4994" y="1518"/>
                  <a:pt x="5030" y="1517"/>
                  <a:pt x="5066" y="1524"/>
                </a:cubicBezTo>
                <a:cubicBezTo>
                  <a:pt x="5086" y="1528"/>
                  <a:pt x="5111" y="1550"/>
                  <a:pt x="5129" y="1560"/>
                </a:cubicBezTo>
                <a:cubicBezTo>
                  <a:pt x="5152" y="1573"/>
                  <a:pt x="5172" y="1578"/>
                  <a:pt x="5192" y="1596"/>
                </a:cubicBezTo>
                <a:cubicBezTo>
                  <a:pt x="5248" y="1645"/>
                  <a:pt x="5292" y="1708"/>
                  <a:pt x="5354" y="1749"/>
                </a:cubicBezTo>
                <a:cubicBezTo>
                  <a:pt x="5371" y="1799"/>
                  <a:pt x="5381" y="1841"/>
                  <a:pt x="5390" y="1893"/>
                </a:cubicBezTo>
                <a:cubicBezTo>
                  <a:pt x="5376" y="1962"/>
                  <a:pt x="5353" y="2002"/>
                  <a:pt x="5309" y="2055"/>
                </a:cubicBezTo>
                <a:cubicBezTo>
                  <a:pt x="5280" y="2089"/>
                  <a:pt x="5295" y="2100"/>
                  <a:pt x="5255" y="2127"/>
                </a:cubicBezTo>
                <a:cubicBezTo>
                  <a:pt x="5230" y="2178"/>
                  <a:pt x="5198" y="2208"/>
                  <a:pt x="5156" y="2244"/>
                </a:cubicBezTo>
                <a:cubicBezTo>
                  <a:pt x="5145" y="2254"/>
                  <a:pt x="5132" y="2262"/>
                  <a:pt x="5120" y="2271"/>
                </a:cubicBezTo>
                <a:cubicBezTo>
                  <a:pt x="5102" y="2283"/>
                  <a:pt x="5066" y="2307"/>
                  <a:pt x="5066" y="2307"/>
                </a:cubicBezTo>
                <a:cubicBezTo>
                  <a:pt x="5036" y="2352"/>
                  <a:pt x="4973" y="2389"/>
                  <a:pt x="4922" y="2406"/>
                </a:cubicBezTo>
                <a:cubicBezTo>
                  <a:pt x="4904" y="2412"/>
                  <a:pt x="4884" y="2413"/>
                  <a:pt x="4868" y="2424"/>
                </a:cubicBezTo>
                <a:cubicBezTo>
                  <a:pt x="4850" y="2436"/>
                  <a:pt x="4835" y="2453"/>
                  <a:pt x="4814" y="2460"/>
                </a:cubicBezTo>
                <a:cubicBezTo>
                  <a:pt x="4750" y="2481"/>
                  <a:pt x="4776" y="2467"/>
                  <a:pt x="4733" y="2496"/>
                </a:cubicBezTo>
                <a:cubicBezTo>
                  <a:pt x="4757" y="2401"/>
                  <a:pt x="4724" y="2513"/>
                  <a:pt x="4760" y="2433"/>
                </a:cubicBezTo>
                <a:cubicBezTo>
                  <a:pt x="4768" y="2416"/>
                  <a:pt x="4778" y="2379"/>
                  <a:pt x="4778" y="2379"/>
                </a:cubicBezTo>
                <a:cubicBezTo>
                  <a:pt x="4793" y="2262"/>
                  <a:pt x="4803" y="2146"/>
                  <a:pt x="4814" y="2028"/>
                </a:cubicBezTo>
                <a:cubicBezTo>
                  <a:pt x="4811" y="1995"/>
                  <a:pt x="4818" y="1960"/>
                  <a:pt x="4805" y="1929"/>
                </a:cubicBezTo>
                <a:cubicBezTo>
                  <a:pt x="4795" y="1905"/>
                  <a:pt x="4769" y="1893"/>
                  <a:pt x="4751" y="1875"/>
                </a:cubicBezTo>
                <a:cubicBezTo>
                  <a:pt x="4719" y="1843"/>
                  <a:pt x="4694" y="1811"/>
                  <a:pt x="4679" y="1767"/>
                </a:cubicBezTo>
                <a:cubicBezTo>
                  <a:pt x="4676" y="1734"/>
                  <a:pt x="4688" y="1663"/>
                  <a:pt x="4652" y="1632"/>
                </a:cubicBezTo>
                <a:cubicBezTo>
                  <a:pt x="4636" y="1618"/>
                  <a:pt x="4616" y="1608"/>
                  <a:pt x="4598" y="1596"/>
                </a:cubicBezTo>
                <a:cubicBezTo>
                  <a:pt x="4589" y="1590"/>
                  <a:pt x="4571" y="1578"/>
                  <a:pt x="4571" y="1578"/>
                </a:cubicBezTo>
                <a:cubicBezTo>
                  <a:pt x="4532" y="1519"/>
                  <a:pt x="4484" y="1466"/>
                  <a:pt x="4445" y="1407"/>
                </a:cubicBezTo>
                <a:cubicBezTo>
                  <a:pt x="4428" y="1382"/>
                  <a:pt x="4409" y="1345"/>
                  <a:pt x="4382" y="1326"/>
                </a:cubicBezTo>
                <a:cubicBezTo>
                  <a:pt x="4352" y="1304"/>
                  <a:pt x="4321" y="1287"/>
                  <a:pt x="4292" y="1263"/>
                </a:cubicBezTo>
                <a:cubicBezTo>
                  <a:pt x="4274" y="1248"/>
                  <a:pt x="4268" y="1219"/>
                  <a:pt x="4247" y="1209"/>
                </a:cubicBezTo>
                <a:cubicBezTo>
                  <a:pt x="4231" y="1201"/>
                  <a:pt x="4211" y="1204"/>
                  <a:pt x="4193" y="1200"/>
                </a:cubicBezTo>
                <a:cubicBezTo>
                  <a:pt x="4163" y="1193"/>
                  <a:pt x="4132" y="1183"/>
                  <a:pt x="4103" y="1173"/>
                </a:cubicBezTo>
                <a:cubicBezTo>
                  <a:pt x="4071" y="1149"/>
                  <a:pt x="4054" y="1123"/>
                  <a:pt x="4022" y="1101"/>
                </a:cubicBezTo>
                <a:cubicBezTo>
                  <a:pt x="3993" y="1058"/>
                  <a:pt x="3966" y="1015"/>
                  <a:pt x="3950" y="966"/>
                </a:cubicBezTo>
                <a:cubicBezTo>
                  <a:pt x="3939" y="888"/>
                  <a:pt x="3907" y="819"/>
                  <a:pt x="3869" y="750"/>
                </a:cubicBezTo>
                <a:cubicBezTo>
                  <a:pt x="3840" y="697"/>
                  <a:pt x="3836" y="665"/>
                  <a:pt x="3788" y="633"/>
                </a:cubicBezTo>
                <a:cubicBezTo>
                  <a:pt x="3750" y="518"/>
                  <a:pt x="3651" y="587"/>
                  <a:pt x="3527" y="597"/>
                </a:cubicBezTo>
                <a:cubicBezTo>
                  <a:pt x="3472" y="625"/>
                  <a:pt x="3502" y="608"/>
                  <a:pt x="3437" y="651"/>
                </a:cubicBezTo>
                <a:cubicBezTo>
                  <a:pt x="3421" y="662"/>
                  <a:pt x="3383" y="669"/>
                  <a:pt x="3383" y="669"/>
                </a:cubicBezTo>
                <a:cubicBezTo>
                  <a:pt x="3374" y="663"/>
                  <a:pt x="3366" y="655"/>
                  <a:pt x="3356" y="651"/>
                </a:cubicBezTo>
                <a:cubicBezTo>
                  <a:pt x="3345" y="646"/>
                  <a:pt x="3330" y="649"/>
                  <a:pt x="3320" y="642"/>
                </a:cubicBezTo>
                <a:cubicBezTo>
                  <a:pt x="3299" y="627"/>
                  <a:pt x="3266" y="588"/>
                  <a:pt x="3266" y="588"/>
                </a:cubicBezTo>
                <a:cubicBezTo>
                  <a:pt x="3249" y="537"/>
                  <a:pt x="3200" y="488"/>
                  <a:pt x="3149" y="471"/>
                </a:cubicBezTo>
                <a:cubicBezTo>
                  <a:pt x="3085" y="478"/>
                  <a:pt x="3032" y="480"/>
                  <a:pt x="2978" y="516"/>
                </a:cubicBezTo>
                <a:cubicBezTo>
                  <a:pt x="2938" y="576"/>
                  <a:pt x="2985" y="517"/>
                  <a:pt x="2933" y="552"/>
                </a:cubicBezTo>
                <a:cubicBezTo>
                  <a:pt x="2905" y="571"/>
                  <a:pt x="2878" y="602"/>
                  <a:pt x="2852" y="624"/>
                </a:cubicBezTo>
                <a:cubicBezTo>
                  <a:pt x="2806" y="664"/>
                  <a:pt x="2751" y="689"/>
                  <a:pt x="2708" y="732"/>
                </a:cubicBezTo>
                <a:cubicBezTo>
                  <a:pt x="2702" y="723"/>
                  <a:pt x="2690" y="716"/>
                  <a:pt x="2690" y="705"/>
                </a:cubicBezTo>
                <a:cubicBezTo>
                  <a:pt x="2690" y="692"/>
                  <a:pt x="2703" y="681"/>
                  <a:pt x="2708" y="669"/>
                </a:cubicBezTo>
                <a:cubicBezTo>
                  <a:pt x="2752" y="558"/>
                  <a:pt x="2702" y="663"/>
                  <a:pt x="2744" y="579"/>
                </a:cubicBezTo>
                <a:cubicBezTo>
                  <a:pt x="2648" y="547"/>
                  <a:pt x="2629" y="634"/>
                  <a:pt x="2555" y="642"/>
                </a:cubicBezTo>
                <a:cubicBezTo>
                  <a:pt x="2507" y="647"/>
                  <a:pt x="2459" y="648"/>
                  <a:pt x="2411" y="651"/>
                </a:cubicBezTo>
                <a:cubicBezTo>
                  <a:pt x="2408" y="729"/>
                  <a:pt x="2413" y="808"/>
                  <a:pt x="2402" y="885"/>
                </a:cubicBezTo>
                <a:cubicBezTo>
                  <a:pt x="2400" y="898"/>
                  <a:pt x="2383" y="902"/>
                  <a:pt x="2375" y="912"/>
                </a:cubicBezTo>
                <a:cubicBezTo>
                  <a:pt x="2333" y="966"/>
                  <a:pt x="2307" y="1036"/>
                  <a:pt x="2249" y="1074"/>
                </a:cubicBezTo>
                <a:cubicBezTo>
                  <a:pt x="2234" y="1120"/>
                  <a:pt x="2208" y="1146"/>
                  <a:pt x="2168" y="1173"/>
                </a:cubicBezTo>
                <a:cubicBezTo>
                  <a:pt x="2151" y="1225"/>
                  <a:pt x="2172" y="1178"/>
                  <a:pt x="2123" y="1227"/>
                </a:cubicBezTo>
                <a:cubicBezTo>
                  <a:pt x="2082" y="1268"/>
                  <a:pt x="2131" y="1245"/>
                  <a:pt x="2078" y="1263"/>
                </a:cubicBezTo>
                <a:cubicBezTo>
                  <a:pt x="2049" y="1306"/>
                  <a:pt x="1984" y="1331"/>
                  <a:pt x="1934" y="1344"/>
                </a:cubicBezTo>
                <a:cubicBezTo>
                  <a:pt x="1885" y="1377"/>
                  <a:pt x="1898" y="1356"/>
                  <a:pt x="1916" y="1452"/>
                </a:cubicBezTo>
                <a:cubicBezTo>
                  <a:pt x="1940" y="1580"/>
                  <a:pt x="2029" y="1577"/>
                  <a:pt x="2141" y="1587"/>
                </a:cubicBezTo>
                <a:cubicBezTo>
                  <a:pt x="2138" y="1620"/>
                  <a:pt x="2137" y="1653"/>
                  <a:pt x="2132" y="1686"/>
                </a:cubicBezTo>
                <a:cubicBezTo>
                  <a:pt x="2123" y="1749"/>
                  <a:pt x="2063" y="1761"/>
                  <a:pt x="2015" y="1785"/>
                </a:cubicBezTo>
                <a:cubicBezTo>
                  <a:pt x="1991" y="1782"/>
                  <a:pt x="1966" y="1782"/>
                  <a:pt x="1943" y="1776"/>
                </a:cubicBezTo>
                <a:cubicBezTo>
                  <a:pt x="1909" y="1767"/>
                  <a:pt x="1886" y="1719"/>
                  <a:pt x="1862" y="1695"/>
                </a:cubicBezTo>
                <a:cubicBezTo>
                  <a:pt x="1849" y="1656"/>
                  <a:pt x="1826" y="1623"/>
                  <a:pt x="1808" y="1587"/>
                </a:cubicBezTo>
                <a:cubicBezTo>
                  <a:pt x="1787" y="1546"/>
                  <a:pt x="1771" y="1500"/>
                  <a:pt x="1745" y="1461"/>
                </a:cubicBezTo>
                <a:cubicBezTo>
                  <a:pt x="1733" y="1443"/>
                  <a:pt x="1719" y="1426"/>
                  <a:pt x="1709" y="1407"/>
                </a:cubicBezTo>
                <a:cubicBezTo>
                  <a:pt x="1684" y="1358"/>
                  <a:pt x="1700" y="1349"/>
                  <a:pt x="1646" y="1335"/>
                </a:cubicBezTo>
                <a:cubicBezTo>
                  <a:pt x="1559" y="1343"/>
                  <a:pt x="1545" y="1335"/>
                  <a:pt x="1484" y="1380"/>
                </a:cubicBezTo>
                <a:cubicBezTo>
                  <a:pt x="1478" y="1398"/>
                  <a:pt x="1472" y="1416"/>
                  <a:pt x="1466" y="1434"/>
                </a:cubicBezTo>
                <a:cubicBezTo>
                  <a:pt x="1463" y="1443"/>
                  <a:pt x="1457" y="1461"/>
                  <a:pt x="1457" y="1461"/>
                </a:cubicBezTo>
                <a:cubicBezTo>
                  <a:pt x="1454" y="1494"/>
                  <a:pt x="1471" y="1537"/>
                  <a:pt x="1448" y="1560"/>
                </a:cubicBezTo>
                <a:cubicBezTo>
                  <a:pt x="1433" y="1575"/>
                  <a:pt x="1424" y="1524"/>
                  <a:pt x="1412" y="1506"/>
                </a:cubicBezTo>
                <a:cubicBezTo>
                  <a:pt x="1387" y="1469"/>
                  <a:pt x="1382" y="1431"/>
                  <a:pt x="1349" y="1398"/>
                </a:cubicBezTo>
                <a:cubicBezTo>
                  <a:pt x="1330" y="1342"/>
                  <a:pt x="1309" y="1287"/>
                  <a:pt x="1259" y="1254"/>
                </a:cubicBezTo>
                <a:cubicBezTo>
                  <a:pt x="1220" y="1257"/>
                  <a:pt x="1180" y="1253"/>
                  <a:pt x="1142" y="1263"/>
                </a:cubicBezTo>
                <a:cubicBezTo>
                  <a:pt x="1113" y="1271"/>
                  <a:pt x="1126" y="1337"/>
                  <a:pt x="1115" y="1371"/>
                </a:cubicBezTo>
                <a:cubicBezTo>
                  <a:pt x="1100" y="1417"/>
                  <a:pt x="1006" y="1413"/>
                  <a:pt x="980" y="1416"/>
                </a:cubicBezTo>
                <a:cubicBezTo>
                  <a:pt x="942" y="1425"/>
                  <a:pt x="924" y="1435"/>
                  <a:pt x="881" y="1416"/>
                </a:cubicBezTo>
                <a:cubicBezTo>
                  <a:pt x="871" y="1412"/>
                  <a:pt x="871" y="1397"/>
                  <a:pt x="863" y="1389"/>
                </a:cubicBezTo>
                <a:cubicBezTo>
                  <a:pt x="811" y="1337"/>
                  <a:pt x="861" y="1410"/>
                  <a:pt x="809" y="1344"/>
                </a:cubicBezTo>
                <a:cubicBezTo>
                  <a:pt x="782" y="1309"/>
                  <a:pt x="760" y="1259"/>
                  <a:pt x="728" y="1227"/>
                </a:cubicBezTo>
                <a:cubicBezTo>
                  <a:pt x="711" y="1210"/>
                  <a:pt x="616" y="1121"/>
                  <a:pt x="602" y="1119"/>
                </a:cubicBezTo>
                <a:cubicBezTo>
                  <a:pt x="545" y="1110"/>
                  <a:pt x="498" y="1098"/>
                  <a:pt x="440" y="1092"/>
                </a:cubicBezTo>
                <a:cubicBezTo>
                  <a:pt x="364" y="1016"/>
                  <a:pt x="318" y="1044"/>
                  <a:pt x="188" y="1038"/>
                </a:cubicBezTo>
                <a:cubicBezTo>
                  <a:pt x="163" y="1032"/>
                  <a:pt x="141" y="1014"/>
                  <a:pt x="116" y="1011"/>
                </a:cubicBezTo>
                <a:cubicBezTo>
                  <a:pt x="98" y="1009"/>
                  <a:pt x="0" y="1055"/>
                  <a:pt x="89" y="1011"/>
                </a:cubicBezTo>
                <a:close/>
              </a:path>
            </a:pathLst>
          </a:custGeom>
          <a:solidFill>
            <a:srgbClr val="008000">
              <a:alpha val="4901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50803" y="2840047"/>
            <a:ext cx="2374900" cy="2461169"/>
          </a:xfrm>
          <a:custGeom>
            <a:avLst/>
            <a:gdLst>
              <a:gd name="T0" fmla="*/ 759 w 1122"/>
              <a:gd name="T1" fmla="*/ 1181 h 1217"/>
              <a:gd name="T2" fmla="*/ 804 w 1122"/>
              <a:gd name="T3" fmla="*/ 1091 h 1217"/>
              <a:gd name="T4" fmla="*/ 831 w 1122"/>
              <a:gd name="T5" fmla="*/ 1001 h 1217"/>
              <a:gd name="T6" fmla="*/ 903 w 1122"/>
              <a:gd name="T7" fmla="*/ 920 h 1217"/>
              <a:gd name="T8" fmla="*/ 966 w 1122"/>
              <a:gd name="T9" fmla="*/ 812 h 1217"/>
              <a:gd name="T10" fmla="*/ 1002 w 1122"/>
              <a:gd name="T11" fmla="*/ 641 h 1217"/>
              <a:gd name="T12" fmla="*/ 1065 w 1122"/>
              <a:gd name="T13" fmla="*/ 596 h 1217"/>
              <a:gd name="T14" fmla="*/ 1110 w 1122"/>
              <a:gd name="T15" fmla="*/ 542 h 1217"/>
              <a:gd name="T16" fmla="*/ 1101 w 1122"/>
              <a:gd name="T17" fmla="*/ 461 h 1217"/>
              <a:gd name="T18" fmla="*/ 1002 w 1122"/>
              <a:gd name="T19" fmla="*/ 452 h 1217"/>
              <a:gd name="T20" fmla="*/ 975 w 1122"/>
              <a:gd name="T21" fmla="*/ 434 h 1217"/>
              <a:gd name="T22" fmla="*/ 885 w 1122"/>
              <a:gd name="T23" fmla="*/ 335 h 1217"/>
              <a:gd name="T24" fmla="*/ 768 w 1122"/>
              <a:gd name="T25" fmla="*/ 155 h 1217"/>
              <a:gd name="T26" fmla="*/ 705 w 1122"/>
              <a:gd name="T27" fmla="*/ 83 h 1217"/>
              <a:gd name="T28" fmla="*/ 516 w 1122"/>
              <a:gd name="T29" fmla="*/ 74 h 1217"/>
              <a:gd name="T30" fmla="*/ 462 w 1122"/>
              <a:gd name="T31" fmla="*/ 20 h 1217"/>
              <a:gd name="T32" fmla="*/ 408 w 1122"/>
              <a:gd name="T33" fmla="*/ 2 h 1217"/>
              <a:gd name="T34" fmla="*/ 183 w 1122"/>
              <a:gd name="T35" fmla="*/ 11 h 1217"/>
              <a:gd name="T36" fmla="*/ 156 w 1122"/>
              <a:gd name="T37" fmla="*/ 92 h 1217"/>
              <a:gd name="T38" fmla="*/ 75 w 1122"/>
              <a:gd name="T39" fmla="*/ 155 h 1217"/>
              <a:gd name="T40" fmla="*/ 39 w 1122"/>
              <a:gd name="T41" fmla="*/ 209 h 1217"/>
              <a:gd name="T42" fmla="*/ 21 w 1122"/>
              <a:gd name="T43" fmla="*/ 236 h 1217"/>
              <a:gd name="T44" fmla="*/ 39 w 1122"/>
              <a:gd name="T45" fmla="*/ 497 h 1217"/>
              <a:gd name="T46" fmla="*/ 93 w 1122"/>
              <a:gd name="T47" fmla="*/ 569 h 1217"/>
              <a:gd name="T48" fmla="*/ 354 w 1122"/>
              <a:gd name="T49" fmla="*/ 578 h 1217"/>
              <a:gd name="T50" fmla="*/ 444 w 1122"/>
              <a:gd name="T51" fmla="*/ 713 h 1217"/>
              <a:gd name="T52" fmla="*/ 498 w 1122"/>
              <a:gd name="T53" fmla="*/ 794 h 1217"/>
              <a:gd name="T54" fmla="*/ 516 w 1122"/>
              <a:gd name="T55" fmla="*/ 821 h 1217"/>
              <a:gd name="T56" fmla="*/ 507 w 1122"/>
              <a:gd name="T57" fmla="*/ 866 h 1217"/>
              <a:gd name="T58" fmla="*/ 471 w 1122"/>
              <a:gd name="T59" fmla="*/ 920 h 1217"/>
              <a:gd name="T60" fmla="*/ 480 w 1122"/>
              <a:gd name="T61" fmla="*/ 1001 h 1217"/>
              <a:gd name="T62" fmla="*/ 516 w 1122"/>
              <a:gd name="T63" fmla="*/ 1082 h 1217"/>
              <a:gd name="T64" fmla="*/ 606 w 1122"/>
              <a:gd name="T65" fmla="*/ 1217 h 1217"/>
              <a:gd name="T66" fmla="*/ 714 w 1122"/>
              <a:gd name="T67" fmla="*/ 1208 h 1217"/>
              <a:gd name="T68" fmla="*/ 759 w 1122"/>
              <a:gd name="T69" fmla="*/ 1181 h 12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22"/>
              <a:gd name="T106" fmla="*/ 0 h 1217"/>
              <a:gd name="T107" fmla="*/ 1122 w 1122"/>
              <a:gd name="T108" fmla="*/ 1217 h 12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22" h="1217">
                <a:moveTo>
                  <a:pt x="759" y="1181"/>
                </a:moveTo>
                <a:cubicBezTo>
                  <a:pt x="773" y="1124"/>
                  <a:pt x="761" y="1155"/>
                  <a:pt x="804" y="1091"/>
                </a:cubicBezTo>
                <a:cubicBezTo>
                  <a:pt x="821" y="1065"/>
                  <a:pt x="814" y="1027"/>
                  <a:pt x="831" y="1001"/>
                </a:cubicBezTo>
                <a:cubicBezTo>
                  <a:pt x="849" y="974"/>
                  <a:pt x="880" y="943"/>
                  <a:pt x="903" y="920"/>
                </a:cubicBezTo>
                <a:cubicBezTo>
                  <a:pt x="925" y="855"/>
                  <a:pt x="930" y="866"/>
                  <a:pt x="966" y="812"/>
                </a:cubicBezTo>
                <a:cubicBezTo>
                  <a:pt x="928" y="754"/>
                  <a:pt x="933" y="664"/>
                  <a:pt x="1002" y="641"/>
                </a:cubicBezTo>
                <a:cubicBezTo>
                  <a:pt x="1023" y="626"/>
                  <a:pt x="1047" y="614"/>
                  <a:pt x="1065" y="596"/>
                </a:cubicBezTo>
                <a:cubicBezTo>
                  <a:pt x="1082" y="579"/>
                  <a:pt x="1093" y="559"/>
                  <a:pt x="1110" y="542"/>
                </a:cubicBezTo>
                <a:cubicBezTo>
                  <a:pt x="1107" y="515"/>
                  <a:pt x="1122" y="478"/>
                  <a:pt x="1101" y="461"/>
                </a:cubicBezTo>
                <a:cubicBezTo>
                  <a:pt x="1076" y="440"/>
                  <a:pt x="1034" y="459"/>
                  <a:pt x="1002" y="452"/>
                </a:cubicBezTo>
                <a:cubicBezTo>
                  <a:pt x="991" y="450"/>
                  <a:pt x="984" y="440"/>
                  <a:pt x="975" y="434"/>
                </a:cubicBezTo>
                <a:cubicBezTo>
                  <a:pt x="951" y="397"/>
                  <a:pt x="921" y="359"/>
                  <a:pt x="885" y="335"/>
                </a:cubicBezTo>
                <a:cubicBezTo>
                  <a:pt x="867" y="264"/>
                  <a:pt x="812" y="211"/>
                  <a:pt x="768" y="155"/>
                </a:cubicBezTo>
                <a:cubicBezTo>
                  <a:pt x="711" y="82"/>
                  <a:pt x="757" y="118"/>
                  <a:pt x="705" y="83"/>
                </a:cubicBezTo>
                <a:cubicBezTo>
                  <a:pt x="638" y="90"/>
                  <a:pt x="581" y="96"/>
                  <a:pt x="516" y="74"/>
                </a:cubicBezTo>
                <a:cubicBezTo>
                  <a:pt x="498" y="56"/>
                  <a:pt x="486" y="28"/>
                  <a:pt x="462" y="20"/>
                </a:cubicBezTo>
                <a:cubicBezTo>
                  <a:pt x="444" y="14"/>
                  <a:pt x="408" y="2"/>
                  <a:pt x="408" y="2"/>
                </a:cubicBezTo>
                <a:cubicBezTo>
                  <a:pt x="333" y="5"/>
                  <a:pt x="257" y="0"/>
                  <a:pt x="183" y="11"/>
                </a:cubicBezTo>
                <a:cubicBezTo>
                  <a:pt x="155" y="15"/>
                  <a:pt x="165" y="65"/>
                  <a:pt x="156" y="92"/>
                </a:cubicBezTo>
                <a:cubicBezTo>
                  <a:pt x="144" y="127"/>
                  <a:pt x="103" y="136"/>
                  <a:pt x="75" y="155"/>
                </a:cubicBezTo>
                <a:cubicBezTo>
                  <a:pt x="63" y="173"/>
                  <a:pt x="51" y="191"/>
                  <a:pt x="39" y="209"/>
                </a:cubicBezTo>
                <a:cubicBezTo>
                  <a:pt x="33" y="218"/>
                  <a:pt x="21" y="236"/>
                  <a:pt x="21" y="236"/>
                </a:cubicBezTo>
                <a:cubicBezTo>
                  <a:pt x="0" y="340"/>
                  <a:pt x="4" y="393"/>
                  <a:pt x="39" y="497"/>
                </a:cubicBezTo>
                <a:cubicBezTo>
                  <a:pt x="47" y="522"/>
                  <a:pt x="61" y="566"/>
                  <a:pt x="93" y="569"/>
                </a:cubicBezTo>
                <a:cubicBezTo>
                  <a:pt x="180" y="577"/>
                  <a:pt x="267" y="575"/>
                  <a:pt x="354" y="578"/>
                </a:cubicBezTo>
                <a:cubicBezTo>
                  <a:pt x="431" y="604"/>
                  <a:pt x="421" y="645"/>
                  <a:pt x="444" y="713"/>
                </a:cubicBezTo>
                <a:cubicBezTo>
                  <a:pt x="444" y="713"/>
                  <a:pt x="489" y="780"/>
                  <a:pt x="498" y="794"/>
                </a:cubicBezTo>
                <a:cubicBezTo>
                  <a:pt x="504" y="803"/>
                  <a:pt x="516" y="821"/>
                  <a:pt x="516" y="821"/>
                </a:cubicBezTo>
                <a:cubicBezTo>
                  <a:pt x="513" y="836"/>
                  <a:pt x="513" y="852"/>
                  <a:pt x="507" y="866"/>
                </a:cubicBezTo>
                <a:cubicBezTo>
                  <a:pt x="498" y="886"/>
                  <a:pt x="471" y="920"/>
                  <a:pt x="471" y="920"/>
                </a:cubicBezTo>
                <a:cubicBezTo>
                  <a:pt x="474" y="947"/>
                  <a:pt x="476" y="974"/>
                  <a:pt x="480" y="1001"/>
                </a:cubicBezTo>
                <a:cubicBezTo>
                  <a:pt x="485" y="1032"/>
                  <a:pt x="508" y="1052"/>
                  <a:pt x="516" y="1082"/>
                </a:cubicBezTo>
                <a:cubicBezTo>
                  <a:pt x="530" y="1138"/>
                  <a:pt x="545" y="1197"/>
                  <a:pt x="606" y="1217"/>
                </a:cubicBezTo>
                <a:cubicBezTo>
                  <a:pt x="642" y="1214"/>
                  <a:pt x="679" y="1217"/>
                  <a:pt x="714" y="1208"/>
                </a:cubicBezTo>
                <a:cubicBezTo>
                  <a:pt x="831" y="1177"/>
                  <a:pt x="688" y="1181"/>
                  <a:pt x="759" y="1181"/>
                </a:cubicBezTo>
                <a:close/>
              </a:path>
            </a:pathLst>
          </a:custGeom>
          <a:solidFill>
            <a:srgbClr val="FF6600">
              <a:alpha val="47842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4007769" y="3783032"/>
            <a:ext cx="1878683" cy="1662211"/>
          </a:xfrm>
          <a:custGeom>
            <a:avLst/>
            <a:gdLst>
              <a:gd name="T0" fmla="*/ 218 w 695"/>
              <a:gd name="T1" fmla="*/ 227 h 812"/>
              <a:gd name="T2" fmla="*/ 299 w 695"/>
              <a:gd name="T3" fmla="*/ 227 h 812"/>
              <a:gd name="T4" fmla="*/ 317 w 695"/>
              <a:gd name="T5" fmla="*/ 200 h 812"/>
              <a:gd name="T6" fmla="*/ 344 w 695"/>
              <a:gd name="T7" fmla="*/ 182 h 812"/>
              <a:gd name="T8" fmla="*/ 335 w 695"/>
              <a:gd name="T9" fmla="*/ 92 h 812"/>
              <a:gd name="T10" fmla="*/ 488 w 695"/>
              <a:gd name="T11" fmla="*/ 74 h 812"/>
              <a:gd name="T12" fmla="*/ 578 w 695"/>
              <a:gd name="T13" fmla="*/ 155 h 812"/>
              <a:gd name="T14" fmla="*/ 605 w 695"/>
              <a:gd name="T15" fmla="*/ 182 h 812"/>
              <a:gd name="T16" fmla="*/ 632 w 695"/>
              <a:gd name="T17" fmla="*/ 200 h 812"/>
              <a:gd name="T18" fmla="*/ 596 w 695"/>
              <a:gd name="T19" fmla="*/ 209 h 812"/>
              <a:gd name="T20" fmla="*/ 542 w 695"/>
              <a:gd name="T21" fmla="*/ 218 h 812"/>
              <a:gd name="T22" fmla="*/ 569 w 695"/>
              <a:gd name="T23" fmla="*/ 317 h 812"/>
              <a:gd name="T24" fmla="*/ 614 w 695"/>
              <a:gd name="T25" fmla="*/ 371 h 812"/>
              <a:gd name="T26" fmla="*/ 668 w 695"/>
              <a:gd name="T27" fmla="*/ 452 h 812"/>
              <a:gd name="T28" fmla="*/ 686 w 695"/>
              <a:gd name="T29" fmla="*/ 506 h 812"/>
              <a:gd name="T30" fmla="*/ 695 w 695"/>
              <a:gd name="T31" fmla="*/ 533 h 812"/>
              <a:gd name="T32" fmla="*/ 632 w 695"/>
              <a:gd name="T33" fmla="*/ 650 h 812"/>
              <a:gd name="T34" fmla="*/ 551 w 695"/>
              <a:gd name="T35" fmla="*/ 812 h 812"/>
              <a:gd name="T36" fmla="*/ 524 w 695"/>
              <a:gd name="T37" fmla="*/ 776 h 812"/>
              <a:gd name="T38" fmla="*/ 497 w 695"/>
              <a:gd name="T39" fmla="*/ 749 h 812"/>
              <a:gd name="T40" fmla="*/ 470 w 695"/>
              <a:gd name="T41" fmla="*/ 695 h 812"/>
              <a:gd name="T42" fmla="*/ 434 w 695"/>
              <a:gd name="T43" fmla="*/ 677 h 812"/>
              <a:gd name="T44" fmla="*/ 407 w 695"/>
              <a:gd name="T45" fmla="*/ 650 h 812"/>
              <a:gd name="T46" fmla="*/ 389 w 695"/>
              <a:gd name="T47" fmla="*/ 623 h 812"/>
              <a:gd name="T48" fmla="*/ 335 w 695"/>
              <a:gd name="T49" fmla="*/ 605 h 812"/>
              <a:gd name="T50" fmla="*/ 47 w 695"/>
              <a:gd name="T51" fmla="*/ 641 h 812"/>
              <a:gd name="T52" fmla="*/ 47 w 695"/>
              <a:gd name="T53" fmla="*/ 389 h 812"/>
              <a:gd name="T54" fmla="*/ 128 w 695"/>
              <a:gd name="T55" fmla="*/ 344 h 812"/>
              <a:gd name="T56" fmla="*/ 155 w 695"/>
              <a:gd name="T57" fmla="*/ 335 h 812"/>
              <a:gd name="T58" fmla="*/ 191 w 695"/>
              <a:gd name="T59" fmla="*/ 263 h 812"/>
              <a:gd name="T60" fmla="*/ 218 w 695"/>
              <a:gd name="T61" fmla="*/ 245 h 812"/>
              <a:gd name="T62" fmla="*/ 254 w 695"/>
              <a:gd name="T63" fmla="*/ 236 h 812"/>
              <a:gd name="T64" fmla="*/ 218 w 695"/>
              <a:gd name="T65" fmla="*/ 227 h 8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95"/>
              <a:gd name="T100" fmla="*/ 0 h 812"/>
              <a:gd name="T101" fmla="*/ 695 w 695"/>
              <a:gd name="T102" fmla="*/ 812 h 81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95" h="812">
                <a:moveTo>
                  <a:pt x="218" y="227"/>
                </a:moveTo>
                <a:cubicBezTo>
                  <a:pt x="249" y="237"/>
                  <a:pt x="261" y="246"/>
                  <a:pt x="299" y="227"/>
                </a:cubicBezTo>
                <a:cubicBezTo>
                  <a:pt x="309" y="222"/>
                  <a:pt x="309" y="208"/>
                  <a:pt x="317" y="200"/>
                </a:cubicBezTo>
                <a:cubicBezTo>
                  <a:pt x="325" y="192"/>
                  <a:pt x="335" y="188"/>
                  <a:pt x="344" y="182"/>
                </a:cubicBezTo>
                <a:cubicBezTo>
                  <a:pt x="356" y="147"/>
                  <a:pt x="346" y="126"/>
                  <a:pt x="335" y="92"/>
                </a:cubicBezTo>
                <a:cubicBezTo>
                  <a:pt x="358" y="0"/>
                  <a:pt x="420" y="57"/>
                  <a:pt x="488" y="74"/>
                </a:cubicBezTo>
                <a:cubicBezTo>
                  <a:pt x="527" y="100"/>
                  <a:pt x="533" y="140"/>
                  <a:pt x="578" y="155"/>
                </a:cubicBezTo>
                <a:cubicBezTo>
                  <a:pt x="587" y="164"/>
                  <a:pt x="595" y="174"/>
                  <a:pt x="605" y="182"/>
                </a:cubicBezTo>
                <a:cubicBezTo>
                  <a:pt x="613" y="189"/>
                  <a:pt x="635" y="190"/>
                  <a:pt x="632" y="200"/>
                </a:cubicBezTo>
                <a:cubicBezTo>
                  <a:pt x="628" y="212"/>
                  <a:pt x="608" y="207"/>
                  <a:pt x="596" y="209"/>
                </a:cubicBezTo>
                <a:cubicBezTo>
                  <a:pt x="578" y="213"/>
                  <a:pt x="560" y="215"/>
                  <a:pt x="542" y="218"/>
                </a:cubicBezTo>
                <a:cubicBezTo>
                  <a:pt x="550" y="251"/>
                  <a:pt x="550" y="289"/>
                  <a:pt x="569" y="317"/>
                </a:cubicBezTo>
                <a:cubicBezTo>
                  <a:pt x="609" y="377"/>
                  <a:pt x="585" y="312"/>
                  <a:pt x="614" y="371"/>
                </a:cubicBezTo>
                <a:cubicBezTo>
                  <a:pt x="631" y="405"/>
                  <a:pt x="640" y="424"/>
                  <a:pt x="668" y="452"/>
                </a:cubicBezTo>
                <a:cubicBezTo>
                  <a:pt x="674" y="470"/>
                  <a:pt x="680" y="488"/>
                  <a:pt x="686" y="506"/>
                </a:cubicBezTo>
                <a:cubicBezTo>
                  <a:pt x="689" y="515"/>
                  <a:pt x="695" y="533"/>
                  <a:pt x="695" y="533"/>
                </a:cubicBezTo>
                <a:cubicBezTo>
                  <a:pt x="686" y="606"/>
                  <a:pt x="688" y="613"/>
                  <a:pt x="632" y="650"/>
                </a:cubicBezTo>
                <a:cubicBezTo>
                  <a:pt x="597" y="703"/>
                  <a:pt x="618" y="790"/>
                  <a:pt x="551" y="812"/>
                </a:cubicBezTo>
                <a:cubicBezTo>
                  <a:pt x="542" y="800"/>
                  <a:pt x="534" y="787"/>
                  <a:pt x="524" y="776"/>
                </a:cubicBezTo>
                <a:cubicBezTo>
                  <a:pt x="516" y="766"/>
                  <a:pt x="505" y="759"/>
                  <a:pt x="497" y="749"/>
                </a:cubicBezTo>
                <a:cubicBezTo>
                  <a:pt x="484" y="734"/>
                  <a:pt x="484" y="709"/>
                  <a:pt x="470" y="695"/>
                </a:cubicBezTo>
                <a:cubicBezTo>
                  <a:pt x="461" y="686"/>
                  <a:pt x="445" y="685"/>
                  <a:pt x="434" y="677"/>
                </a:cubicBezTo>
                <a:cubicBezTo>
                  <a:pt x="424" y="670"/>
                  <a:pt x="415" y="660"/>
                  <a:pt x="407" y="650"/>
                </a:cubicBezTo>
                <a:cubicBezTo>
                  <a:pt x="400" y="642"/>
                  <a:pt x="398" y="629"/>
                  <a:pt x="389" y="623"/>
                </a:cubicBezTo>
                <a:cubicBezTo>
                  <a:pt x="373" y="613"/>
                  <a:pt x="335" y="605"/>
                  <a:pt x="335" y="605"/>
                </a:cubicBezTo>
                <a:cubicBezTo>
                  <a:pt x="231" y="612"/>
                  <a:pt x="148" y="630"/>
                  <a:pt x="47" y="641"/>
                </a:cubicBezTo>
                <a:cubicBezTo>
                  <a:pt x="0" y="571"/>
                  <a:pt x="1" y="459"/>
                  <a:pt x="47" y="389"/>
                </a:cubicBezTo>
                <a:cubicBezTo>
                  <a:pt x="70" y="354"/>
                  <a:pt x="88" y="357"/>
                  <a:pt x="128" y="344"/>
                </a:cubicBezTo>
                <a:cubicBezTo>
                  <a:pt x="137" y="341"/>
                  <a:pt x="155" y="335"/>
                  <a:pt x="155" y="335"/>
                </a:cubicBezTo>
                <a:cubicBezTo>
                  <a:pt x="234" y="256"/>
                  <a:pt x="130" y="370"/>
                  <a:pt x="191" y="263"/>
                </a:cubicBezTo>
                <a:cubicBezTo>
                  <a:pt x="196" y="254"/>
                  <a:pt x="208" y="249"/>
                  <a:pt x="218" y="245"/>
                </a:cubicBezTo>
                <a:cubicBezTo>
                  <a:pt x="229" y="240"/>
                  <a:pt x="254" y="248"/>
                  <a:pt x="254" y="236"/>
                </a:cubicBezTo>
                <a:cubicBezTo>
                  <a:pt x="254" y="224"/>
                  <a:pt x="230" y="230"/>
                  <a:pt x="218" y="227"/>
                </a:cubicBezTo>
                <a:close/>
              </a:path>
            </a:pathLst>
          </a:custGeom>
          <a:solidFill>
            <a:srgbClr val="FFCC00">
              <a:alpha val="4901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199457" y="1916842"/>
            <a:ext cx="1632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Европа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888317" y="2133611"/>
            <a:ext cx="1344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Азия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760296" y="1772826"/>
            <a:ext cx="1919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Северная  Америка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 rot="2341260">
            <a:off x="9840384" y="3632985"/>
            <a:ext cx="1919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Южная  Америка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559303" y="4365635"/>
            <a:ext cx="2328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Австралия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35374" y="3357570"/>
            <a:ext cx="1728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Африка</a:t>
            </a: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814917" y="2276475"/>
            <a:ext cx="28786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527053" y="2565400"/>
            <a:ext cx="28786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1678517" y="2708275"/>
            <a:ext cx="28786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1488017" y="2924175"/>
            <a:ext cx="28786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1583269" y="3284538"/>
            <a:ext cx="28786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2063753" y="3573463"/>
            <a:ext cx="28786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2063753" y="3933825"/>
            <a:ext cx="28786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4" name="Freeform 22"/>
          <p:cNvSpPr>
            <a:spLocks/>
          </p:cNvSpPr>
          <p:nvPr/>
        </p:nvSpPr>
        <p:spPr bwMode="auto">
          <a:xfrm>
            <a:off x="1276365" y="3089280"/>
            <a:ext cx="3981449" cy="1311275"/>
          </a:xfrm>
          <a:custGeom>
            <a:avLst/>
            <a:gdLst>
              <a:gd name="T0" fmla="*/ 0 w 1881"/>
              <a:gd name="T1" fmla="*/ 106 h 826"/>
              <a:gd name="T2" fmla="*/ 243 w 1881"/>
              <a:gd name="T3" fmla="*/ 133 h 826"/>
              <a:gd name="T4" fmla="*/ 612 w 1881"/>
              <a:gd name="T5" fmla="*/ 70 h 826"/>
              <a:gd name="T6" fmla="*/ 720 w 1881"/>
              <a:gd name="T7" fmla="*/ 16 h 826"/>
              <a:gd name="T8" fmla="*/ 747 w 1881"/>
              <a:gd name="T9" fmla="*/ 7 h 826"/>
              <a:gd name="T10" fmla="*/ 828 w 1881"/>
              <a:gd name="T11" fmla="*/ 16 h 826"/>
              <a:gd name="T12" fmla="*/ 936 w 1881"/>
              <a:gd name="T13" fmla="*/ 142 h 826"/>
              <a:gd name="T14" fmla="*/ 1170 w 1881"/>
              <a:gd name="T15" fmla="*/ 151 h 826"/>
              <a:gd name="T16" fmla="*/ 1251 w 1881"/>
              <a:gd name="T17" fmla="*/ 187 h 826"/>
              <a:gd name="T18" fmla="*/ 1359 w 1881"/>
              <a:gd name="T19" fmla="*/ 340 h 826"/>
              <a:gd name="T20" fmla="*/ 1449 w 1881"/>
              <a:gd name="T21" fmla="*/ 439 h 826"/>
              <a:gd name="T22" fmla="*/ 1467 w 1881"/>
              <a:gd name="T23" fmla="*/ 475 h 826"/>
              <a:gd name="T24" fmla="*/ 1539 w 1881"/>
              <a:gd name="T25" fmla="*/ 556 h 826"/>
              <a:gd name="T26" fmla="*/ 1647 w 1881"/>
              <a:gd name="T27" fmla="*/ 655 h 826"/>
              <a:gd name="T28" fmla="*/ 1674 w 1881"/>
              <a:gd name="T29" fmla="*/ 682 h 826"/>
              <a:gd name="T30" fmla="*/ 1701 w 1881"/>
              <a:gd name="T31" fmla="*/ 691 h 826"/>
              <a:gd name="T32" fmla="*/ 1755 w 1881"/>
              <a:gd name="T33" fmla="*/ 727 h 826"/>
              <a:gd name="T34" fmla="*/ 1755 w 1881"/>
              <a:gd name="T35" fmla="*/ 727 h 826"/>
              <a:gd name="T36" fmla="*/ 1881 w 1881"/>
              <a:gd name="T37" fmla="*/ 826 h 8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81"/>
              <a:gd name="T58" fmla="*/ 0 h 826"/>
              <a:gd name="T59" fmla="*/ 1881 w 1881"/>
              <a:gd name="T60" fmla="*/ 826 h 8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81" h="826">
                <a:moveTo>
                  <a:pt x="0" y="106"/>
                </a:moveTo>
                <a:cubicBezTo>
                  <a:pt x="82" y="133"/>
                  <a:pt x="152" y="128"/>
                  <a:pt x="243" y="133"/>
                </a:cubicBezTo>
                <a:cubicBezTo>
                  <a:pt x="378" y="155"/>
                  <a:pt x="494" y="129"/>
                  <a:pt x="612" y="70"/>
                </a:cubicBezTo>
                <a:cubicBezTo>
                  <a:pt x="752" y="0"/>
                  <a:pt x="584" y="61"/>
                  <a:pt x="720" y="16"/>
                </a:cubicBezTo>
                <a:cubicBezTo>
                  <a:pt x="729" y="13"/>
                  <a:pt x="747" y="7"/>
                  <a:pt x="747" y="7"/>
                </a:cubicBezTo>
                <a:cubicBezTo>
                  <a:pt x="774" y="10"/>
                  <a:pt x="804" y="3"/>
                  <a:pt x="828" y="16"/>
                </a:cubicBezTo>
                <a:cubicBezTo>
                  <a:pt x="867" y="37"/>
                  <a:pt x="878" y="136"/>
                  <a:pt x="936" y="142"/>
                </a:cubicBezTo>
                <a:cubicBezTo>
                  <a:pt x="1014" y="150"/>
                  <a:pt x="1092" y="148"/>
                  <a:pt x="1170" y="151"/>
                </a:cubicBezTo>
                <a:cubicBezTo>
                  <a:pt x="1234" y="172"/>
                  <a:pt x="1208" y="158"/>
                  <a:pt x="1251" y="187"/>
                </a:cubicBezTo>
                <a:cubicBezTo>
                  <a:pt x="1281" y="231"/>
                  <a:pt x="1317" y="312"/>
                  <a:pt x="1359" y="340"/>
                </a:cubicBezTo>
                <a:cubicBezTo>
                  <a:pt x="1373" y="381"/>
                  <a:pt x="1418" y="408"/>
                  <a:pt x="1449" y="439"/>
                </a:cubicBezTo>
                <a:cubicBezTo>
                  <a:pt x="1458" y="448"/>
                  <a:pt x="1459" y="464"/>
                  <a:pt x="1467" y="475"/>
                </a:cubicBezTo>
                <a:cubicBezTo>
                  <a:pt x="1487" y="502"/>
                  <a:pt x="1515" y="532"/>
                  <a:pt x="1539" y="556"/>
                </a:cubicBezTo>
                <a:cubicBezTo>
                  <a:pt x="1560" y="620"/>
                  <a:pt x="1591" y="617"/>
                  <a:pt x="1647" y="655"/>
                </a:cubicBezTo>
                <a:cubicBezTo>
                  <a:pt x="1658" y="662"/>
                  <a:pt x="1663" y="675"/>
                  <a:pt x="1674" y="682"/>
                </a:cubicBezTo>
                <a:cubicBezTo>
                  <a:pt x="1682" y="687"/>
                  <a:pt x="1693" y="686"/>
                  <a:pt x="1701" y="691"/>
                </a:cubicBezTo>
                <a:cubicBezTo>
                  <a:pt x="1720" y="702"/>
                  <a:pt x="1737" y="715"/>
                  <a:pt x="1755" y="727"/>
                </a:cubicBezTo>
                <a:cubicBezTo>
                  <a:pt x="1796" y="768"/>
                  <a:pt x="1829" y="800"/>
                  <a:pt x="1881" y="826"/>
                </a:cubicBezTo>
              </a:path>
            </a:pathLst>
          </a:custGeom>
          <a:noFill/>
          <a:ln w="444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Freeform 23"/>
          <p:cNvSpPr>
            <a:spLocks/>
          </p:cNvSpPr>
          <p:nvPr/>
        </p:nvSpPr>
        <p:spPr bwMode="auto">
          <a:xfrm>
            <a:off x="1775884" y="2589234"/>
            <a:ext cx="3359149" cy="1487487"/>
          </a:xfrm>
          <a:custGeom>
            <a:avLst/>
            <a:gdLst>
              <a:gd name="T0" fmla="*/ 0 w 1587"/>
              <a:gd name="T1" fmla="*/ 937 h 937"/>
              <a:gd name="T2" fmla="*/ 181 w 1587"/>
              <a:gd name="T3" fmla="*/ 438 h 937"/>
              <a:gd name="T4" fmla="*/ 1088 w 1587"/>
              <a:gd name="T5" fmla="*/ 756 h 937"/>
              <a:gd name="T6" fmla="*/ 1587 w 1587"/>
              <a:gd name="T7" fmla="*/ 121 h 937"/>
              <a:gd name="T8" fmla="*/ 1088 w 1587"/>
              <a:gd name="T9" fmla="*/ 30 h 937"/>
              <a:gd name="T10" fmla="*/ 862 w 1587"/>
              <a:gd name="T11" fmla="*/ 302 h 9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7"/>
              <a:gd name="T19" fmla="*/ 0 h 937"/>
              <a:gd name="T20" fmla="*/ 1587 w 1587"/>
              <a:gd name="T21" fmla="*/ 937 h 9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7" h="937">
                <a:moveTo>
                  <a:pt x="0" y="937"/>
                </a:moveTo>
                <a:cubicBezTo>
                  <a:pt x="0" y="702"/>
                  <a:pt x="0" y="468"/>
                  <a:pt x="181" y="438"/>
                </a:cubicBezTo>
                <a:cubicBezTo>
                  <a:pt x="362" y="408"/>
                  <a:pt x="854" y="809"/>
                  <a:pt x="1088" y="756"/>
                </a:cubicBezTo>
                <a:cubicBezTo>
                  <a:pt x="1322" y="703"/>
                  <a:pt x="1587" y="242"/>
                  <a:pt x="1587" y="121"/>
                </a:cubicBezTo>
                <a:cubicBezTo>
                  <a:pt x="1587" y="0"/>
                  <a:pt x="1209" y="0"/>
                  <a:pt x="1088" y="30"/>
                </a:cubicBezTo>
                <a:cubicBezTo>
                  <a:pt x="967" y="60"/>
                  <a:pt x="900" y="257"/>
                  <a:pt x="862" y="302"/>
                </a:cubicBezTo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5422901" y="3716338"/>
            <a:ext cx="28786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5039785" y="4076700"/>
            <a:ext cx="28786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8" name="Freeform 26"/>
          <p:cNvSpPr>
            <a:spLocks/>
          </p:cNvSpPr>
          <p:nvPr/>
        </p:nvSpPr>
        <p:spPr bwMode="auto">
          <a:xfrm>
            <a:off x="2286014" y="1757384"/>
            <a:ext cx="8642351" cy="3171825"/>
          </a:xfrm>
          <a:custGeom>
            <a:avLst/>
            <a:gdLst>
              <a:gd name="T0" fmla="*/ 0 w 4083"/>
              <a:gd name="T1" fmla="*/ 927 h 1998"/>
              <a:gd name="T2" fmla="*/ 117 w 4083"/>
              <a:gd name="T3" fmla="*/ 855 h 1998"/>
              <a:gd name="T4" fmla="*/ 216 w 4083"/>
              <a:gd name="T5" fmla="*/ 765 h 1998"/>
              <a:gd name="T6" fmla="*/ 441 w 4083"/>
              <a:gd name="T7" fmla="*/ 621 h 1998"/>
              <a:gd name="T8" fmla="*/ 540 w 4083"/>
              <a:gd name="T9" fmla="*/ 342 h 1998"/>
              <a:gd name="T10" fmla="*/ 567 w 4083"/>
              <a:gd name="T11" fmla="*/ 306 h 1998"/>
              <a:gd name="T12" fmla="*/ 621 w 4083"/>
              <a:gd name="T13" fmla="*/ 216 h 1998"/>
              <a:gd name="T14" fmla="*/ 729 w 4083"/>
              <a:gd name="T15" fmla="*/ 108 h 1998"/>
              <a:gd name="T16" fmla="*/ 783 w 4083"/>
              <a:gd name="T17" fmla="*/ 72 h 1998"/>
              <a:gd name="T18" fmla="*/ 810 w 4083"/>
              <a:gd name="T19" fmla="*/ 54 h 1998"/>
              <a:gd name="T20" fmla="*/ 882 w 4083"/>
              <a:gd name="T21" fmla="*/ 45 h 1998"/>
              <a:gd name="T22" fmla="*/ 1080 w 4083"/>
              <a:gd name="T23" fmla="*/ 0 h 1998"/>
              <a:gd name="T24" fmla="*/ 2457 w 4083"/>
              <a:gd name="T25" fmla="*/ 45 h 1998"/>
              <a:gd name="T26" fmla="*/ 2790 w 4083"/>
              <a:gd name="T27" fmla="*/ 99 h 1998"/>
              <a:gd name="T28" fmla="*/ 2925 w 4083"/>
              <a:gd name="T29" fmla="*/ 207 h 1998"/>
              <a:gd name="T30" fmla="*/ 2997 w 4083"/>
              <a:gd name="T31" fmla="*/ 279 h 1998"/>
              <a:gd name="T32" fmla="*/ 3114 w 4083"/>
              <a:gd name="T33" fmla="*/ 405 h 1998"/>
              <a:gd name="T34" fmla="*/ 3168 w 4083"/>
              <a:gd name="T35" fmla="*/ 567 h 1998"/>
              <a:gd name="T36" fmla="*/ 3204 w 4083"/>
              <a:gd name="T37" fmla="*/ 648 h 1998"/>
              <a:gd name="T38" fmla="*/ 3258 w 4083"/>
              <a:gd name="T39" fmla="*/ 684 h 1998"/>
              <a:gd name="T40" fmla="*/ 3393 w 4083"/>
              <a:gd name="T41" fmla="*/ 819 h 1998"/>
              <a:gd name="T42" fmla="*/ 3429 w 4083"/>
              <a:gd name="T43" fmla="*/ 918 h 1998"/>
              <a:gd name="T44" fmla="*/ 3591 w 4083"/>
              <a:gd name="T45" fmla="*/ 1116 h 1998"/>
              <a:gd name="T46" fmla="*/ 3762 w 4083"/>
              <a:gd name="T47" fmla="*/ 1251 h 1998"/>
              <a:gd name="T48" fmla="*/ 3825 w 4083"/>
              <a:gd name="T49" fmla="*/ 1332 h 1998"/>
              <a:gd name="T50" fmla="*/ 3861 w 4083"/>
              <a:gd name="T51" fmla="*/ 1386 h 1998"/>
              <a:gd name="T52" fmla="*/ 3888 w 4083"/>
              <a:gd name="T53" fmla="*/ 1404 h 1998"/>
              <a:gd name="T54" fmla="*/ 4023 w 4083"/>
              <a:gd name="T55" fmla="*/ 1539 h 1998"/>
              <a:gd name="T56" fmla="*/ 4032 w 4083"/>
              <a:gd name="T57" fmla="*/ 1692 h 1998"/>
              <a:gd name="T58" fmla="*/ 3987 w 4083"/>
              <a:gd name="T59" fmla="*/ 1827 h 1998"/>
              <a:gd name="T60" fmla="*/ 3942 w 4083"/>
              <a:gd name="T61" fmla="*/ 1926 h 1998"/>
              <a:gd name="T62" fmla="*/ 3942 w 4083"/>
              <a:gd name="T63" fmla="*/ 1998 h 19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083"/>
              <a:gd name="T97" fmla="*/ 0 h 1998"/>
              <a:gd name="T98" fmla="*/ 4083 w 4083"/>
              <a:gd name="T99" fmla="*/ 1998 h 199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083" h="1998">
                <a:moveTo>
                  <a:pt x="0" y="927"/>
                </a:moveTo>
                <a:cubicBezTo>
                  <a:pt x="45" y="912"/>
                  <a:pt x="78" y="881"/>
                  <a:pt x="117" y="855"/>
                </a:cubicBezTo>
                <a:cubicBezTo>
                  <a:pt x="134" y="804"/>
                  <a:pt x="172" y="790"/>
                  <a:pt x="216" y="765"/>
                </a:cubicBezTo>
                <a:cubicBezTo>
                  <a:pt x="289" y="724"/>
                  <a:pt x="390" y="693"/>
                  <a:pt x="441" y="621"/>
                </a:cubicBezTo>
                <a:cubicBezTo>
                  <a:pt x="505" y="532"/>
                  <a:pt x="496" y="431"/>
                  <a:pt x="540" y="342"/>
                </a:cubicBezTo>
                <a:cubicBezTo>
                  <a:pt x="547" y="329"/>
                  <a:pt x="558" y="318"/>
                  <a:pt x="567" y="306"/>
                </a:cubicBezTo>
                <a:cubicBezTo>
                  <a:pt x="587" y="277"/>
                  <a:pt x="601" y="244"/>
                  <a:pt x="621" y="216"/>
                </a:cubicBezTo>
                <a:cubicBezTo>
                  <a:pt x="649" y="176"/>
                  <a:pt x="691" y="138"/>
                  <a:pt x="729" y="108"/>
                </a:cubicBezTo>
                <a:cubicBezTo>
                  <a:pt x="746" y="94"/>
                  <a:pt x="765" y="84"/>
                  <a:pt x="783" y="72"/>
                </a:cubicBezTo>
                <a:cubicBezTo>
                  <a:pt x="792" y="66"/>
                  <a:pt x="799" y="55"/>
                  <a:pt x="810" y="54"/>
                </a:cubicBezTo>
                <a:cubicBezTo>
                  <a:pt x="834" y="51"/>
                  <a:pt x="858" y="48"/>
                  <a:pt x="882" y="45"/>
                </a:cubicBezTo>
                <a:cubicBezTo>
                  <a:pt x="945" y="24"/>
                  <a:pt x="1015" y="16"/>
                  <a:pt x="1080" y="0"/>
                </a:cubicBezTo>
                <a:cubicBezTo>
                  <a:pt x="1539" y="27"/>
                  <a:pt x="1995" y="38"/>
                  <a:pt x="2457" y="45"/>
                </a:cubicBezTo>
                <a:cubicBezTo>
                  <a:pt x="2566" y="57"/>
                  <a:pt x="2685" y="64"/>
                  <a:pt x="2790" y="99"/>
                </a:cubicBezTo>
                <a:cubicBezTo>
                  <a:pt x="2831" y="140"/>
                  <a:pt x="2881" y="170"/>
                  <a:pt x="2925" y="207"/>
                </a:cubicBezTo>
                <a:cubicBezTo>
                  <a:pt x="2954" y="231"/>
                  <a:pt x="2966" y="258"/>
                  <a:pt x="2997" y="279"/>
                </a:cubicBezTo>
                <a:cubicBezTo>
                  <a:pt x="3029" y="327"/>
                  <a:pt x="3091" y="352"/>
                  <a:pt x="3114" y="405"/>
                </a:cubicBezTo>
                <a:cubicBezTo>
                  <a:pt x="3137" y="456"/>
                  <a:pt x="3150" y="514"/>
                  <a:pt x="3168" y="567"/>
                </a:cubicBezTo>
                <a:cubicBezTo>
                  <a:pt x="3176" y="592"/>
                  <a:pt x="3182" y="629"/>
                  <a:pt x="3204" y="648"/>
                </a:cubicBezTo>
                <a:cubicBezTo>
                  <a:pt x="3220" y="662"/>
                  <a:pt x="3243" y="669"/>
                  <a:pt x="3258" y="684"/>
                </a:cubicBezTo>
                <a:cubicBezTo>
                  <a:pt x="3303" y="729"/>
                  <a:pt x="3358" y="767"/>
                  <a:pt x="3393" y="819"/>
                </a:cubicBezTo>
                <a:cubicBezTo>
                  <a:pt x="3414" y="901"/>
                  <a:pt x="3397" y="870"/>
                  <a:pt x="3429" y="918"/>
                </a:cubicBezTo>
                <a:cubicBezTo>
                  <a:pt x="3449" y="996"/>
                  <a:pt x="3512" y="1090"/>
                  <a:pt x="3591" y="1116"/>
                </a:cubicBezTo>
                <a:cubicBezTo>
                  <a:pt x="3643" y="1168"/>
                  <a:pt x="3710" y="1199"/>
                  <a:pt x="3762" y="1251"/>
                </a:cubicBezTo>
                <a:cubicBezTo>
                  <a:pt x="3779" y="1302"/>
                  <a:pt x="3764" y="1271"/>
                  <a:pt x="3825" y="1332"/>
                </a:cubicBezTo>
                <a:cubicBezTo>
                  <a:pt x="3840" y="1347"/>
                  <a:pt x="3849" y="1368"/>
                  <a:pt x="3861" y="1386"/>
                </a:cubicBezTo>
                <a:cubicBezTo>
                  <a:pt x="3867" y="1395"/>
                  <a:pt x="3880" y="1397"/>
                  <a:pt x="3888" y="1404"/>
                </a:cubicBezTo>
                <a:cubicBezTo>
                  <a:pt x="3933" y="1444"/>
                  <a:pt x="3973" y="1506"/>
                  <a:pt x="4023" y="1539"/>
                </a:cubicBezTo>
                <a:cubicBezTo>
                  <a:pt x="4065" y="1602"/>
                  <a:pt x="4083" y="1615"/>
                  <a:pt x="4032" y="1692"/>
                </a:cubicBezTo>
                <a:cubicBezTo>
                  <a:pt x="4022" y="1740"/>
                  <a:pt x="4007" y="1783"/>
                  <a:pt x="3987" y="1827"/>
                </a:cubicBezTo>
                <a:cubicBezTo>
                  <a:pt x="3972" y="1860"/>
                  <a:pt x="3945" y="1890"/>
                  <a:pt x="3942" y="1926"/>
                </a:cubicBezTo>
                <a:cubicBezTo>
                  <a:pt x="3940" y="1950"/>
                  <a:pt x="3942" y="1974"/>
                  <a:pt x="3942" y="1998"/>
                </a:cubicBezTo>
              </a:path>
            </a:pathLst>
          </a:custGeom>
          <a:noFill/>
          <a:ln w="444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animBg="1"/>
      <p:bldP spid="13319" grpId="0" animBg="1"/>
      <p:bldP spid="13320" grpId="0" animBg="1"/>
      <p:bldP spid="13321" grpId="0"/>
      <p:bldP spid="13322" grpId="0"/>
      <p:bldP spid="13323" grpId="0"/>
      <p:bldP spid="13324" grpId="0"/>
      <p:bldP spid="13325" grpId="0"/>
      <p:bldP spid="13326" grpId="0"/>
      <p:bldP spid="13327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4" grpId="0" animBg="1"/>
      <p:bldP spid="13335" grpId="0" animBg="1"/>
      <p:bldP spid="13336" grpId="0" animBg="1"/>
      <p:bldP spid="13337" grpId="0" animBg="1"/>
      <p:bldP spid="133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18019">
            <a:off x="515488" y="1218751"/>
            <a:ext cx="4372057" cy="8849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Питекантроп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12" descr="&quot;Человек прямоходящий, или питекантроп&quot;&#10;&#10;Спустя 25 тысяч лет после появления человека умелого на Земле возник новый вид - человек прямоходящий, или питекантроп. Он был значительно выше и сильнее своего предшественника. Благодаря тому что в то далекое время Африка соединялась с Европой и Азией, питекантропы расселились практически по всему земному шару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2996952"/>
            <a:ext cx="4104456" cy="3168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&quot;Семейная группа питекантропов&quot;&#10;&#10;Питекантропы жили небольшими группами, состоявшими примерно из 30-35 человек. Вероятно, они уже обладали примитивной речью, поскольку без нее невозможны согласованные действия в трудовой деятельности и на охот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620688"/>
            <a:ext cx="5376597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55840" y="2852945"/>
            <a:ext cx="7344816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Спустя 25 тыс. лет появился человек прямоходящий или питекантроп.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 с Явы (Индонезия).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 выше и сильнее своих предков.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приготовления пищи  они использовали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огонь. Из-за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того что Африка соединялась с  Евразией,      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они расселились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почти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всему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миру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64"/>
            <a:ext cx="12177184" cy="47661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ПУТЬ  РАЗВИТИЯ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75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35371" y="764717"/>
            <a:ext cx="379095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Питекантроп.</a:t>
            </a:r>
          </a:p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  прямоходящий.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551387" y="3140975"/>
            <a:ext cx="3263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2,5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лет назад.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9" y="784538"/>
            <a:ext cx="2880320" cy="283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1384" y="4509120"/>
            <a:ext cx="33603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Питекантроп острова Ява имел рост                   155-160 см.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896" y="3933072"/>
            <a:ext cx="6096000" cy="26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4257" y="1196752"/>
            <a:ext cx="3309359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1" y="64"/>
            <a:ext cx="12177184" cy="47661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ПУТЬ  РАЗВИТИЯ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057" y="692698"/>
            <a:ext cx="5161379" cy="6576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Австралопитек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Изображение 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221088"/>
            <a:ext cx="2520280" cy="2268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&quot;Австралопитек&quot;&#10;&#10;Примерно 3 миллиона лет назад некоторые дриопитеки спустились с деревьев и стали жить на земле. Для того чтобы лучше видеть в высокой траве, они стали передвигаться на двух ногах. Так возникли австралопитеки, что в переводе с латыни означает &quot;южные  обезьяны&quot;. Такое название они получили из-за того, что их ископаемые остатки впервые нашли на юге Африки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484784"/>
            <a:ext cx="4248472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5360" y="733253"/>
            <a:ext cx="6192688" cy="56938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CFF33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Примерно около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миллионов лет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назад некоторые дриопитеки спустились с деревьев и стали жить на земле. Для того чтобы лучше видеть в высокой траве, они стали передвигаться на двух ногах. Так возникли </a:t>
            </a:r>
            <a:r>
              <a:rPr lang="ru-RU" sz="28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австралопитеки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(«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Южные обезьяны»). Такое название они получили из-за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того,что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 первые останки нашли на юге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Африки,  в районе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Олдувайского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ущелья в Эфиопии.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64"/>
            <a:ext cx="12177184" cy="47661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ПУТЬ  РАЗВИТИЯ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036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551384" y="1268798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ДРЕВНИЕ СТОЯНКИ В АФРИКЕ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23416" y="2420927"/>
            <a:ext cx="1123324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ДРЕВНИЕ СТОЯНКИ В АЗИИ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23392" y="3717070"/>
            <a:ext cx="11137237" cy="120032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 ДРЕВНЕГО ЧЕЛОВЕКА, НАЙДЕННЫЕ В ЕВРОПЕ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3392" y="5229238"/>
            <a:ext cx="11137237" cy="120032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ДРЕВНИЕ СТОЯНКИ НА  ТЕРРИТОРИИ УЗБЕКИСТАНА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65258">
            <a:off x="348158" y="1042497"/>
            <a:ext cx="5491585" cy="59308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Неандерталец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&quot;Неандерталец&quot;&#10;&#10;Примерно 70 тысяч лет назад в Европе появился первый представитель человека разумного - неандерталец. По сравнению со всеми своими предшественниками он был более рослым, со значительно более развитым головным мозгом. Свое название он получил по реке Неандерталь в Германии, на берегах которой впервые были найдены его ископаемые остатк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492896"/>
            <a:ext cx="3312368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79776" y="2636924"/>
            <a:ext cx="7848872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Примерно 70 тыс. лет назад в Европе появился первый представитель человека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разумного - </a:t>
            </a:r>
            <a:r>
              <a:rPr lang="ru-RU" sz="32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неандерталец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По сравнению со своими предками он был рослым, со значительно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развитым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головным мозгом. Своё название он получил по реке Неандерталь в Германии. На берегах которой впервые нашли его останки. </a:t>
            </a:r>
          </a:p>
        </p:txBody>
      </p:sp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5" y="620689"/>
            <a:ext cx="2617547" cy="2016224"/>
          </a:xfrm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64"/>
            <a:ext cx="12177184" cy="47661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ПУТЬ  РАЗВИТИЯ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985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94184">
            <a:off x="7173313" y="1012752"/>
            <a:ext cx="4730539" cy="56945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Кроманьонец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2564904"/>
            <a:ext cx="8712968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 современного мира появился около 30 тыс. лет назад. Впервые его останки нашли в гроте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Кроманьон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Франции. По этому его назвали </a:t>
            </a:r>
            <a:r>
              <a:rPr lang="ru-RU" sz="36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кроманьонец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По сравнению с неандертальцем, которого он заменил, кроманьонец был более рослым и у него был лучше развит головной мозг.</a:t>
            </a:r>
          </a:p>
        </p:txBody>
      </p:sp>
      <p:pic>
        <p:nvPicPr>
          <p:cNvPr id="5" name="Picture 13" descr="&quot;Кроманьонец&quot;&#10;&#10;Человек современного типа появился на Земле около 30 тысяч лет назад. Впервые его ископаемые остатки были найдены в гроте Кро-Маньон во Франции. Поэтому его и назвали кроманьонцем. По сравнению с неандертальцем, которого он заменил, кроманьонец был более рослым и у него был лучше развит головной мозг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4352" y="2708930"/>
            <a:ext cx="2520280" cy="3308683"/>
          </a:xfrm>
          <a:prstGeom prst="rect">
            <a:avLst/>
          </a:prstGeom>
        </p:spPr>
      </p:pic>
      <p:pic>
        <p:nvPicPr>
          <p:cNvPr id="6" name="Picture 4" descr="кром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353" y="620688"/>
            <a:ext cx="307250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кроманьо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9736" y="692696"/>
            <a:ext cx="28218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" y="64"/>
            <a:ext cx="12177184" cy="47661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ПУТЬ  РАЗВИТИЯ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190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 descr="Коричневый мрамор"/>
          <p:cNvSpPr>
            <a:spLocks noGrp="1" noChangeArrowheads="1"/>
          </p:cNvSpPr>
          <p:nvPr>
            <p:ph type="body" idx="1"/>
          </p:nvPr>
        </p:nvSpPr>
        <p:spPr>
          <a:xfrm>
            <a:off x="191344" y="1052736"/>
            <a:ext cx="6580312" cy="40324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flatTx/>
          </a:bodyPr>
          <a:lstStyle/>
          <a:p>
            <a:pPr>
              <a:lnSpc>
                <a:spcPct val="80000"/>
              </a:lnSpc>
              <a:buNone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Внешний вид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первобытных</a:t>
            </a:r>
          </a:p>
          <a:p>
            <a:pPr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людей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сильно изменился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увеличился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 черепа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исчезли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надбровные дуги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уменьшилась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передняя 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челюсть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стал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исчезать</a:t>
            </a:r>
          </a:p>
          <a:p>
            <a:pPr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волосяной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покров на теле.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2533" name="Picture 5" descr="Human-neander"/>
          <p:cNvPicPr>
            <a:picLocks noChangeAspect="1" noChangeArrowheads="1"/>
          </p:cNvPicPr>
          <p:nvPr/>
        </p:nvPicPr>
        <p:blipFill>
          <a:blip r:embed="rId2" cstate="print"/>
          <a:srcRect l="4749" t="7666" r="48862" b="45244"/>
          <a:stretch>
            <a:fillRect/>
          </a:stretch>
        </p:blipFill>
        <p:spPr bwMode="auto">
          <a:xfrm>
            <a:off x="7104112" y="1052736"/>
            <a:ext cx="4680520" cy="5400600"/>
          </a:xfrm>
          <a:prstGeom prst="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ПУТЬ  РАЗВИТИЯ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s://ds02.infourok.ru/uploads/ex/0587/00064716-bd36b8d4/img3.jpg"/>
          <p:cNvPicPr/>
          <p:nvPr/>
        </p:nvPicPr>
        <p:blipFill>
          <a:blip r:embed="rId3" cstate="print"/>
          <a:srcRect r="54239" b="15545"/>
          <a:stretch>
            <a:fillRect/>
          </a:stretch>
        </p:blipFill>
        <p:spPr bwMode="auto">
          <a:xfrm>
            <a:off x="695427" y="5445224"/>
            <a:ext cx="985135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tcloud3.ams3.digitaloceanspaces.com/slides/pics/004/864/682/original/Slide20.jpg?1545319827"/>
          <p:cNvPicPr/>
          <p:nvPr/>
        </p:nvPicPr>
        <p:blipFill>
          <a:blip r:embed="rId4" cstate="print"/>
          <a:srcRect l="18439" t="5128" r="15970" b="13462"/>
          <a:stretch>
            <a:fillRect/>
          </a:stretch>
        </p:blipFill>
        <p:spPr bwMode="auto">
          <a:xfrm>
            <a:off x="2495600" y="5229242"/>
            <a:ext cx="1800200" cy="153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1.infourok.ru/uploads/ex/126a/00001269-1336f2ad/img20.jpg"/>
          <p:cNvPicPr/>
          <p:nvPr/>
        </p:nvPicPr>
        <p:blipFill>
          <a:blip r:embed="rId5" cstate="print"/>
          <a:srcRect l="27739" t="16453" r="25262" b="4273"/>
          <a:stretch>
            <a:fillRect/>
          </a:stretch>
        </p:blipFill>
        <p:spPr bwMode="auto">
          <a:xfrm>
            <a:off x="5087888" y="5157234"/>
            <a:ext cx="1197429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 descr="Коричневый мрамор"/>
          <p:cNvSpPr>
            <a:spLocks noGrp="1" noChangeArrowheads="1"/>
          </p:cNvSpPr>
          <p:nvPr>
            <p:ph type="body" idx="1"/>
          </p:nvPr>
        </p:nvSpPr>
        <p:spPr>
          <a:xfrm>
            <a:off x="5519937" y="1124783"/>
            <a:ext cx="6432883" cy="345638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flatTx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Лишившись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собственной согревающей шерсти, человек должен был придумать что-то, что спасло бы его от холода. Так появилась одежда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3558" name="Picture 6" descr="homo_neandertalensis_2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052736"/>
            <a:ext cx="4392488" cy="5257106"/>
          </a:xfrm>
          <a:prstGeom prst="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24443" y="6308726"/>
            <a:ext cx="4172553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Человек разумный - неандерталец</a:t>
            </a: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ПУТЬ  РАЗВИТИЯ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s://ds05.infourok.ru/uploads/ex/0ead/00007054-bae201ba/1/img2.jpg"/>
          <p:cNvPicPr/>
          <p:nvPr/>
        </p:nvPicPr>
        <p:blipFill>
          <a:blip r:embed="rId3" cstate="print"/>
          <a:srcRect l="20160" t="22009" r="61240" b="10897"/>
          <a:stretch>
            <a:fillRect/>
          </a:stretch>
        </p:blipFill>
        <p:spPr bwMode="auto">
          <a:xfrm>
            <a:off x="5519936" y="4869160"/>
            <a:ext cx="936104" cy="186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5.infourok.ru/uploads/ex/0ead/00007054-bae201ba/1/img2.jpg"/>
          <p:cNvPicPr/>
          <p:nvPr/>
        </p:nvPicPr>
        <p:blipFill>
          <a:blip r:embed="rId3" cstate="print"/>
          <a:srcRect l="39239" t="33404" r="36624" b="2228"/>
          <a:stretch>
            <a:fillRect/>
          </a:stretch>
        </p:blipFill>
        <p:spPr bwMode="auto">
          <a:xfrm>
            <a:off x="6888088" y="4869200"/>
            <a:ext cx="1008112" cy="184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5.infourok.ru/uploads/ex/0ead/00007054-bae201ba/1/img2.jpg"/>
          <p:cNvPicPr/>
          <p:nvPr/>
        </p:nvPicPr>
        <p:blipFill>
          <a:blip r:embed="rId3" cstate="print"/>
          <a:srcRect l="68893" t="12770" r="2832" b="32410"/>
          <a:stretch>
            <a:fillRect/>
          </a:stretch>
        </p:blipFill>
        <p:spPr bwMode="auto">
          <a:xfrm>
            <a:off x="8256267" y="4797152"/>
            <a:ext cx="1171575" cy="183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ds05.infourok.ru/uploads/ex/0ead/00007054-bae201ba/1/img2.jpg"/>
          <p:cNvPicPr/>
          <p:nvPr/>
        </p:nvPicPr>
        <p:blipFill>
          <a:blip r:embed="rId3" cstate="print"/>
          <a:srcRect l="62457" t="70362" r="6816" b="-1468"/>
          <a:stretch>
            <a:fillRect/>
          </a:stretch>
        </p:blipFill>
        <p:spPr bwMode="auto">
          <a:xfrm>
            <a:off x="9912424" y="5013176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эволюция  (35 сек)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836713"/>
            <a:ext cx="8079317" cy="23355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1931—1948 гг. экспедицией при участии Парфёнова Г. В. и Окладникова А. П. в </a:t>
            </a:r>
            <a:r>
              <a:rPr lang="ru-RU" sz="3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 tooltip="Сурхандарьинская область"/>
              </a:rPr>
              <a:t>Сурхандарьинской области</a:t>
            </a:r>
            <a:r>
              <a:rPr lang="ru-RU" sz="3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 обнаружен 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 tooltip="Неандерталец"/>
              </a:rPr>
              <a:t>скелет неандертальца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3861048"/>
            <a:ext cx="10972800" cy="27363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позднем палеолите здесь обитали </a:t>
            </a:r>
            <a:r>
              <a:rPr lang="ru-RU" sz="29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 tooltip="Неандерталец"/>
              </a:rPr>
              <a:t>неандертальцы</a:t>
            </a:r>
            <a:r>
              <a:rPr lang="ru-RU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их захоронение было  обнаружено в гроте </a:t>
            </a:r>
            <a:r>
              <a:rPr lang="ru-RU" sz="29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 tooltip="Тешик-Таш"/>
              </a:rPr>
              <a:t>Тешикташ</a:t>
            </a:r>
            <a:r>
              <a:rPr lang="ru-RU" sz="2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                              Там находилось  погребение мальчика  8-9 лет, что даёт основания говорить о самом древнейшем ритуале погребения человека на территории Узбекистана.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281" y="836720"/>
            <a:ext cx="3274483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" y="64"/>
            <a:ext cx="12177184" cy="47661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ТЕШИКТАШ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908720"/>
            <a:ext cx="5832648" cy="53285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2000" dirty="0" smtClean="0"/>
              <a:t>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Тело ребёнка было положено в яму, обложенную вокруг костями горного козла. Находки на месте раскопок позволяют сказать, что человек в то время добывал пропитание охотой и собирательством.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 r="64604"/>
          <a:stretch>
            <a:fillRect/>
          </a:stretch>
        </p:blipFill>
        <p:spPr bwMode="auto">
          <a:xfrm>
            <a:off x="6528048" y="692696"/>
            <a:ext cx="2448272" cy="323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" y="64"/>
            <a:ext cx="12177184" cy="47661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ТЕШИКТАШ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ds04.infourok.ru/uploads/ex/0a1c/00021973-92f28a75/img13.jpg"/>
          <p:cNvPicPr>
            <a:picLocks noChangeAspect="1" noChangeArrowheads="1"/>
          </p:cNvPicPr>
          <p:nvPr/>
        </p:nvPicPr>
        <p:blipFill>
          <a:blip r:embed="rId3" cstate="print"/>
          <a:srcRect l="1963" t="7011" r="29166" b="4451"/>
          <a:stretch>
            <a:fillRect/>
          </a:stretch>
        </p:blipFill>
        <p:spPr bwMode="auto">
          <a:xfrm>
            <a:off x="6456040" y="4077072"/>
            <a:ext cx="4896544" cy="241816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2344" y="1268760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352" y="692696"/>
            <a:ext cx="5472608" cy="54726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eaLnBrk="1" hangingPunct="1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Примитивные орудия труда (в основном для разделки туш) изготавливались из камня, хотя также были найдены орудия из дерева (</a:t>
            </a:r>
            <a:r>
              <a:rPr lang="ru-RU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обожжёные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наконечники копий которые использовались на охоте) и кости (для заточки орудий труда), что позволяет утверждать о первых попытках древних людей совладать с новым материалом.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2" descr="https://ds04.infourok.ru/uploads/ex/0a1c/00021973-92f28a75/img14.jpg"/>
          <p:cNvPicPr>
            <a:picLocks noChangeAspect="1" noChangeArrowheads="1"/>
          </p:cNvPicPr>
          <p:nvPr/>
        </p:nvPicPr>
        <p:blipFill>
          <a:blip r:embed="rId2" cstate="print"/>
          <a:srcRect l="25987" t="19950" r="20863"/>
          <a:stretch>
            <a:fillRect/>
          </a:stretch>
        </p:blipFill>
        <p:spPr bwMode="auto">
          <a:xfrm>
            <a:off x="5951985" y="764704"/>
            <a:ext cx="5759963" cy="5489849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" y="64"/>
            <a:ext cx="12177184" cy="47661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ТЕШИКТАШ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356658"/>
            <a:ext cx="10515600" cy="1102659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</a:rPr>
              <a:t/>
            </a:r>
            <a:br>
              <a:rPr lang="ru-RU" sz="3000" b="1" dirty="0" smtClean="0">
                <a:solidFill>
                  <a:srgbClr val="990033"/>
                </a:solidFill>
              </a:rPr>
            </a:br>
            <a:endParaRPr lang="ru-RU" sz="3000" b="1" dirty="0">
              <a:solidFill>
                <a:srgbClr val="99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49" y="332656"/>
            <a:ext cx="11343051" cy="6264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Стоянки человека  позднего палеолита обнаружены на территории  Самарканда,  в местности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Кульбулак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              в долине реки Ангрен (Ташкентская область),                           в Ферганской долине.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7" y="3645024"/>
            <a:ext cx="4294716" cy="26057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912" y="2924945"/>
            <a:ext cx="2800880" cy="1456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5880" y="4509122"/>
            <a:ext cx="3456880" cy="18299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328" y="3645026"/>
            <a:ext cx="2664296" cy="26709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1" y="64"/>
            <a:ext cx="12177184" cy="47661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ПУТЬ  РАЗВИТИЯ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48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957477472"/>
              </p:ext>
            </p:extLst>
          </p:nvPr>
        </p:nvGraphicFramePr>
        <p:xfrm>
          <a:off x="431371" y="260648"/>
          <a:ext cx="1123324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1412813"/>
            <a:ext cx="10972800" cy="1927225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4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начнем мы нашу историю </a:t>
            </a:r>
            <a:b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тех незапамятных времён, </a:t>
            </a:r>
            <a:b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 на нашей земле </a:t>
            </a:r>
            <a:b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ещё жили первобытные люди...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908756"/>
            <a:ext cx="4320480" cy="398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ПЕРВОБЫТНЫЕ ЛЮДИ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7" descr="CAVEMAN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3612636"/>
            <a:ext cx="2520280" cy="275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ЗАДАНИЕ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780" y="337114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1 - 7.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3 – 24.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559829" y="3645098"/>
            <a:ext cx="3552395" cy="1068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выпишите термины.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592280" y="3213087"/>
            <a:ext cx="3018413" cy="23612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задачи и решите их на линии времени.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556792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746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47929" y="2060848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556792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3912" y="1052736"/>
            <a:ext cx="6720069" cy="54726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Древнейший человек сильно отличался от современного,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был похож на крупную обезьяну</a:t>
            </a: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но ходил на двух ногах. Руки были длинные, свешивались до колен. Лбы были низкие, покатые. Говорить древний человек ещё не мог, он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издавал лишь немногие отрывистые звуки</a:t>
            </a: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ими люди выражали гнев и страх, призывали на помощь и предупреждали друг друга об опасности.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an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260648"/>
            <a:ext cx="432048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ПУТЬ  РАЗВИТИЯ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76211" y="4071976"/>
            <a:ext cx="11144328" cy="2504997"/>
            <a:chOff x="214282" y="3764937"/>
            <a:chExt cx="8358246" cy="2504997"/>
          </a:xfrm>
        </p:grpSpPr>
        <p:sp>
          <p:nvSpPr>
            <p:cNvPr id="3" name="Стрелка вправо 2"/>
            <p:cNvSpPr/>
            <p:nvPr/>
          </p:nvSpPr>
          <p:spPr>
            <a:xfrm>
              <a:off x="6858016" y="3836375"/>
              <a:ext cx="1285884" cy="9074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23923" y="4693631"/>
              <a:ext cx="2087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Предыстория</a:t>
              </a:r>
            </a:p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(первобытность</a:t>
              </a:r>
              <a:r>
                <a:rPr lang="ru-RU" sz="2400" dirty="0" smtClean="0"/>
                <a:t>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18696985">
              <a:off x="5453702" y="4982402"/>
              <a:ext cx="1674817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История </a:t>
              </a:r>
            </a:p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Древнего</a:t>
              </a:r>
            </a:p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мира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43372" y="4500570"/>
              <a:ext cx="1285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0694" y="4500570"/>
              <a:ext cx="135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29454" y="4500570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 smtClean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4282" y="4050690"/>
              <a:ext cx="5786478" cy="50006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00760" y="4050689"/>
              <a:ext cx="857256" cy="50006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5465769" y="4300722"/>
              <a:ext cx="1070776" cy="794"/>
            </a:xfrm>
            <a:prstGeom prst="line">
              <a:avLst/>
            </a:prstGeom>
            <a:ln w="698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287306" y="4336441"/>
              <a:ext cx="1142214" cy="794"/>
            </a:xfrm>
            <a:prstGeom prst="line">
              <a:avLst/>
            </a:prstGeom>
            <a:ln w="698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6571470" y="4336441"/>
              <a:ext cx="1143802" cy="794"/>
            </a:xfrm>
            <a:prstGeom prst="line">
              <a:avLst/>
            </a:prstGeom>
            <a:ln w="698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6785784" y="4336441"/>
              <a:ext cx="1143802" cy="794"/>
            </a:xfrm>
            <a:prstGeom prst="line">
              <a:avLst/>
            </a:prstGeom>
            <a:ln w="698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35360" y="1268794"/>
            <a:ext cx="11017224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Первобытность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отрезок времени от появления человека до образования государств. Это самый долгий этап человеческой   истории – более 2,5 миллионов лет.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5400000">
            <a:off x="9167834" y="2309804"/>
            <a:ext cx="428628" cy="2381267"/>
          </a:xfrm>
          <a:prstGeom prst="leftBrace">
            <a:avLst>
              <a:gd name="adj1" fmla="val 150000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фигурная скобка 20"/>
          <p:cNvSpPr/>
          <p:nvPr/>
        </p:nvSpPr>
        <p:spPr>
          <a:xfrm rot="5400000">
            <a:off x="3976673" y="-309589"/>
            <a:ext cx="428628" cy="7620053"/>
          </a:xfrm>
          <a:prstGeom prst="leftBrace">
            <a:avLst>
              <a:gd name="adj1" fmla="val 231362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333467" y="3714760"/>
            <a:ext cx="522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95 - 99 % исторического времени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96286" y="3643316"/>
            <a:ext cx="2562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1 - 5 % времени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ПЕРВОБЫТНОСТЬ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1_clip_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2420920"/>
            <a:ext cx="2717800" cy="3686175"/>
          </a:xfrm>
          <a:prstGeom prst="rect">
            <a:avLst/>
          </a:prstGeom>
        </p:spPr>
      </p:pic>
      <p:pic>
        <p:nvPicPr>
          <p:cNvPr id="10" name="Рисунок 9" descr="st02_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5680" y="2420888"/>
            <a:ext cx="2286016" cy="1863600"/>
          </a:xfrm>
          <a:prstGeom prst="rect">
            <a:avLst/>
          </a:prstGeom>
        </p:spPr>
      </p:pic>
      <p:pic>
        <p:nvPicPr>
          <p:cNvPr id="11" name="Рисунок 10" descr="st02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5960" y="2636914"/>
            <a:ext cx="2476517" cy="1838999"/>
          </a:xfrm>
          <a:prstGeom prst="rect">
            <a:avLst/>
          </a:prstGeom>
        </p:spPr>
      </p:pic>
      <p:pic>
        <p:nvPicPr>
          <p:cNvPr id="12" name="Picture 20" descr="Палка-копал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2286" y="2492896"/>
            <a:ext cx="1673591" cy="17859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719737" y="4437144"/>
            <a:ext cx="155202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Рубила из </a:t>
            </a:r>
          </a:p>
          <a:p>
            <a:pPr algn="ctr"/>
            <a:r>
              <a:rPr lang="ru-RU" sz="2400" dirty="0" smtClean="0"/>
              <a:t>гальки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68008" y="4437144"/>
            <a:ext cx="122020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Ручные </a:t>
            </a:r>
          </a:p>
          <a:p>
            <a:r>
              <a:rPr lang="ru-RU" sz="2400" dirty="0" smtClean="0"/>
              <a:t>рубила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472286" y="4365136"/>
            <a:ext cx="123540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Палка-</a:t>
            </a:r>
          </a:p>
          <a:p>
            <a:r>
              <a:rPr lang="ru-RU" sz="2400" dirty="0" smtClean="0"/>
              <a:t>копалка</a:t>
            </a:r>
            <a:endParaRPr lang="ru-RU" sz="2400" dirty="0"/>
          </a:p>
        </p:txBody>
      </p:sp>
      <p:pic>
        <p:nvPicPr>
          <p:cNvPr id="19" name="Рисунок 18" descr="clu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44473" y="2492896"/>
            <a:ext cx="1524011" cy="17859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416480" y="4653168"/>
            <a:ext cx="116134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Дубина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95400" y="1124744"/>
            <a:ext cx="11144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Орудия труда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то, при помощи чего человек добывал пищу: рубило, палка-копалка, дубина.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0503" y="5715049"/>
            <a:ext cx="6758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Каменный век = первобытность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ОРУДИЯ ТРУДА ПЕРВЫХ ЛЮДЕЙ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0-02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384" y="980728"/>
            <a:ext cx="3072341" cy="3102440"/>
          </a:xfrm>
          <a:prstGeom prst="rect">
            <a:avLst/>
          </a:prstGeom>
        </p:spPr>
      </p:pic>
      <p:pic>
        <p:nvPicPr>
          <p:cNvPr id="3" name="Рисунок 2" descr="9086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81" y="4077102"/>
            <a:ext cx="3503711" cy="2495859"/>
          </a:xfrm>
          <a:prstGeom prst="rect">
            <a:avLst/>
          </a:prstGeom>
        </p:spPr>
      </p:pic>
      <p:pic>
        <p:nvPicPr>
          <p:cNvPr id="4" name="Рисунок 3" descr="16cc3_prehistory_ceramics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3792" y="1700808"/>
            <a:ext cx="7680853" cy="4320480"/>
          </a:xfrm>
          <a:prstGeom prst="rect">
            <a:avLst/>
          </a:prstGeom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ОРУДИЯ ТРУДА ПЕРВЫХ ЛЮДЕЙ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Freeform 5" descr="Белый мрамор"/>
          <p:cNvSpPr>
            <a:spLocks/>
          </p:cNvSpPr>
          <p:nvPr/>
        </p:nvSpPr>
        <p:spPr bwMode="auto">
          <a:xfrm>
            <a:off x="4583839" y="404694"/>
            <a:ext cx="6201833" cy="5824173"/>
          </a:xfrm>
          <a:custGeom>
            <a:avLst/>
            <a:gdLst>
              <a:gd name="T0" fmla="*/ 2147483647 w 2930"/>
              <a:gd name="T1" fmla="*/ 723285649 h 3770"/>
              <a:gd name="T2" fmla="*/ 2147483647 w 2930"/>
              <a:gd name="T3" fmla="*/ 1131551054 h 3770"/>
              <a:gd name="T4" fmla="*/ 2147483647 w 2930"/>
              <a:gd name="T5" fmla="*/ 1630541862 h 3770"/>
              <a:gd name="T6" fmla="*/ 2147483647 w 2930"/>
              <a:gd name="T7" fmla="*/ 1880036869 h 3770"/>
              <a:gd name="T8" fmla="*/ 2147483647 w 2930"/>
              <a:gd name="T9" fmla="*/ 2147483647 h 3770"/>
              <a:gd name="T10" fmla="*/ 2147483647 w 2930"/>
              <a:gd name="T11" fmla="*/ 2147483647 h 3770"/>
              <a:gd name="T12" fmla="*/ 2147483647 w 2930"/>
              <a:gd name="T13" fmla="*/ 2147483647 h 3770"/>
              <a:gd name="T14" fmla="*/ 2147483647 w 2930"/>
              <a:gd name="T15" fmla="*/ 2147483647 h 3770"/>
              <a:gd name="T16" fmla="*/ 2147483647 w 2930"/>
              <a:gd name="T17" fmla="*/ 2147483647 h 3770"/>
              <a:gd name="T18" fmla="*/ 2147483647 w 2930"/>
              <a:gd name="T19" fmla="*/ 2147483647 h 3770"/>
              <a:gd name="T20" fmla="*/ 2147483647 w 2930"/>
              <a:gd name="T21" fmla="*/ 2147483647 h 3770"/>
              <a:gd name="T22" fmla="*/ 2147483647 w 2930"/>
              <a:gd name="T23" fmla="*/ 2147483647 h 3770"/>
              <a:gd name="T24" fmla="*/ 2147483647 w 2930"/>
              <a:gd name="T25" fmla="*/ 2147483647 h 3770"/>
              <a:gd name="T26" fmla="*/ 2147483647 w 2930"/>
              <a:gd name="T27" fmla="*/ 2147483647 h 3770"/>
              <a:gd name="T28" fmla="*/ 2147483647 w 2930"/>
              <a:gd name="T29" fmla="*/ 2147483647 h 3770"/>
              <a:gd name="T30" fmla="*/ 2147483647 w 2930"/>
              <a:gd name="T31" fmla="*/ 2147483647 h 3770"/>
              <a:gd name="T32" fmla="*/ 2147483647 w 2930"/>
              <a:gd name="T33" fmla="*/ 2147483647 h 3770"/>
              <a:gd name="T34" fmla="*/ 2147483647 w 2930"/>
              <a:gd name="T35" fmla="*/ 2147483647 h 3770"/>
              <a:gd name="T36" fmla="*/ 2147483647 w 2930"/>
              <a:gd name="T37" fmla="*/ 2147483647 h 3770"/>
              <a:gd name="T38" fmla="*/ 2147483647 w 2930"/>
              <a:gd name="T39" fmla="*/ 2147483647 h 3770"/>
              <a:gd name="T40" fmla="*/ 2147483647 w 2930"/>
              <a:gd name="T41" fmla="*/ 2147483647 h 3770"/>
              <a:gd name="T42" fmla="*/ 2147483647 w 2930"/>
              <a:gd name="T43" fmla="*/ 2147483647 h 3770"/>
              <a:gd name="T44" fmla="*/ 2147483647 w 2930"/>
              <a:gd name="T45" fmla="*/ 2147483647 h 3770"/>
              <a:gd name="T46" fmla="*/ 2147483647 w 2930"/>
              <a:gd name="T47" fmla="*/ 2147483647 h 3770"/>
              <a:gd name="T48" fmla="*/ 2147483647 w 2930"/>
              <a:gd name="T49" fmla="*/ 2147483647 h 3770"/>
              <a:gd name="T50" fmla="*/ 2147483647 w 2930"/>
              <a:gd name="T51" fmla="*/ 2147483647 h 3770"/>
              <a:gd name="T52" fmla="*/ 1963201064 w 2930"/>
              <a:gd name="T53" fmla="*/ 2147483647 h 3770"/>
              <a:gd name="T54" fmla="*/ 647680933 w 2930"/>
              <a:gd name="T55" fmla="*/ 2147483647 h 3770"/>
              <a:gd name="T56" fmla="*/ 103327190 w 2930"/>
              <a:gd name="T57" fmla="*/ 2147483647 h 3770"/>
              <a:gd name="T58" fmla="*/ 148688425 w 2930"/>
              <a:gd name="T59" fmla="*/ 2147483647 h 3770"/>
              <a:gd name="T60" fmla="*/ 216733464 w 2930"/>
              <a:gd name="T61" fmla="*/ 2147483647 h 3770"/>
              <a:gd name="T62" fmla="*/ 80644998 w 2930"/>
              <a:gd name="T63" fmla="*/ 609877853 h 3770"/>
              <a:gd name="T64" fmla="*/ 1963201064 w 2930"/>
              <a:gd name="T65" fmla="*/ 201612497 h 3770"/>
              <a:gd name="T66" fmla="*/ 2147483647 w 2930"/>
              <a:gd name="T67" fmla="*/ 110886896 h 37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30"/>
              <a:gd name="T103" fmla="*/ 0 h 3770"/>
              <a:gd name="T104" fmla="*/ 2930 w 2930"/>
              <a:gd name="T105" fmla="*/ 3770 h 37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30" h="3770">
                <a:moveTo>
                  <a:pt x="1103" y="44"/>
                </a:moveTo>
                <a:cubicBezTo>
                  <a:pt x="1121" y="152"/>
                  <a:pt x="1137" y="201"/>
                  <a:pt x="1202" y="287"/>
                </a:cubicBezTo>
                <a:cubicBezTo>
                  <a:pt x="1216" y="328"/>
                  <a:pt x="1252" y="364"/>
                  <a:pt x="1283" y="395"/>
                </a:cubicBezTo>
                <a:cubicBezTo>
                  <a:pt x="1302" y="453"/>
                  <a:pt x="1277" y="390"/>
                  <a:pt x="1319" y="449"/>
                </a:cubicBezTo>
                <a:cubicBezTo>
                  <a:pt x="1333" y="469"/>
                  <a:pt x="1342" y="492"/>
                  <a:pt x="1355" y="512"/>
                </a:cubicBezTo>
                <a:cubicBezTo>
                  <a:pt x="1358" y="539"/>
                  <a:pt x="1360" y="619"/>
                  <a:pt x="1382" y="647"/>
                </a:cubicBezTo>
                <a:cubicBezTo>
                  <a:pt x="1397" y="667"/>
                  <a:pt x="1435" y="705"/>
                  <a:pt x="1463" y="719"/>
                </a:cubicBezTo>
                <a:cubicBezTo>
                  <a:pt x="1504" y="739"/>
                  <a:pt x="1478" y="714"/>
                  <a:pt x="1517" y="746"/>
                </a:cubicBezTo>
                <a:cubicBezTo>
                  <a:pt x="1546" y="770"/>
                  <a:pt x="1558" y="797"/>
                  <a:pt x="1589" y="818"/>
                </a:cubicBezTo>
                <a:cubicBezTo>
                  <a:pt x="1621" y="865"/>
                  <a:pt x="1653" y="918"/>
                  <a:pt x="1706" y="944"/>
                </a:cubicBezTo>
                <a:cubicBezTo>
                  <a:pt x="1721" y="952"/>
                  <a:pt x="1755" y="958"/>
                  <a:pt x="1769" y="962"/>
                </a:cubicBezTo>
                <a:cubicBezTo>
                  <a:pt x="1787" y="967"/>
                  <a:pt x="1823" y="980"/>
                  <a:pt x="1823" y="980"/>
                </a:cubicBezTo>
                <a:cubicBezTo>
                  <a:pt x="1834" y="996"/>
                  <a:pt x="1884" y="1082"/>
                  <a:pt x="1886" y="1088"/>
                </a:cubicBezTo>
                <a:cubicBezTo>
                  <a:pt x="1892" y="1106"/>
                  <a:pt x="1904" y="1142"/>
                  <a:pt x="1904" y="1142"/>
                </a:cubicBezTo>
                <a:cubicBezTo>
                  <a:pt x="1869" y="1154"/>
                  <a:pt x="1853" y="1160"/>
                  <a:pt x="1841" y="1196"/>
                </a:cubicBezTo>
                <a:cubicBezTo>
                  <a:pt x="1859" y="1250"/>
                  <a:pt x="1893" y="1245"/>
                  <a:pt x="1931" y="1277"/>
                </a:cubicBezTo>
                <a:cubicBezTo>
                  <a:pt x="1968" y="1307"/>
                  <a:pt x="2001" y="1328"/>
                  <a:pt x="2048" y="1340"/>
                </a:cubicBezTo>
                <a:cubicBezTo>
                  <a:pt x="2127" y="1393"/>
                  <a:pt x="2189" y="1330"/>
                  <a:pt x="2264" y="1313"/>
                </a:cubicBezTo>
                <a:cubicBezTo>
                  <a:pt x="2289" y="1307"/>
                  <a:pt x="2321" y="1307"/>
                  <a:pt x="2345" y="1295"/>
                </a:cubicBezTo>
                <a:cubicBezTo>
                  <a:pt x="2355" y="1290"/>
                  <a:pt x="2361" y="1279"/>
                  <a:pt x="2372" y="1277"/>
                </a:cubicBezTo>
                <a:cubicBezTo>
                  <a:pt x="2401" y="1270"/>
                  <a:pt x="2432" y="1271"/>
                  <a:pt x="2462" y="1268"/>
                </a:cubicBezTo>
                <a:cubicBezTo>
                  <a:pt x="2534" y="1220"/>
                  <a:pt x="2449" y="1270"/>
                  <a:pt x="2624" y="1241"/>
                </a:cubicBezTo>
                <a:cubicBezTo>
                  <a:pt x="2635" y="1239"/>
                  <a:pt x="2641" y="1227"/>
                  <a:pt x="2651" y="1223"/>
                </a:cubicBezTo>
                <a:cubicBezTo>
                  <a:pt x="2704" y="1203"/>
                  <a:pt x="2767" y="1186"/>
                  <a:pt x="2822" y="1178"/>
                </a:cubicBezTo>
                <a:cubicBezTo>
                  <a:pt x="2877" y="1160"/>
                  <a:pt x="2901" y="1188"/>
                  <a:pt x="2930" y="1232"/>
                </a:cubicBezTo>
                <a:cubicBezTo>
                  <a:pt x="2927" y="1256"/>
                  <a:pt x="2929" y="1281"/>
                  <a:pt x="2921" y="1304"/>
                </a:cubicBezTo>
                <a:cubicBezTo>
                  <a:pt x="2917" y="1316"/>
                  <a:pt x="2900" y="1320"/>
                  <a:pt x="2894" y="1331"/>
                </a:cubicBezTo>
                <a:cubicBezTo>
                  <a:pt x="2879" y="1362"/>
                  <a:pt x="2883" y="1407"/>
                  <a:pt x="2867" y="1439"/>
                </a:cubicBezTo>
                <a:cubicBezTo>
                  <a:pt x="2857" y="1458"/>
                  <a:pt x="2843" y="1475"/>
                  <a:pt x="2831" y="1493"/>
                </a:cubicBezTo>
                <a:cubicBezTo>
                  <a:pt x="2811" y="1523"/>
                  <a:pt x="2806" y="1585"/>
                  <a:pt x="2795" y="1619"/>
                </a:cubicBezTo>
                <a:cubicBezTo>
                  <a:pt x="2780" y="1664"/>
                  <a:pt x="2751" y="1691"/>
                  <a:pt x="2723" y="1727"/>
                </a:cubicBezTo>
                <a:cubicBezTo>
                  <a:pt x="2710" y="1744"/>
                  <a:pt x="2687" y="1781"/>
                  <a:pt x="2687" y="1781"/>
                </a:cubicBezTo>
                <a:cubicBezTo>
                  <a:pt x="2671" y="1845"/>
                  <a:pt x="2637" y="1884"/>
                  <a:pt x="2615" y="1943"/>
                </a:cubicBezTo>
                <a:cubicBezTo>
                  <a:pt x="2592" y="2003"/>
                  <a:pt x="2572" y="2077"/>
                  <a:pt x="2516" y="2114"/>
                </a:cubicBezTo>
                <a:cubicBezTo>
                  <a:pt x="2491" y="2188"/>
                  <a:pt x="2534" y="2074"/>
                  <a:pt x="2453" y="2195"/>
                </a:cubicBezTo>
                <a:cubicBezTo>
                  <a:pt x="2406" y="2266"/>
                  <a:pt x="2308" y="2337"/>
                  <a:pt x="2237" y="2384"/>
                </a:cubicBezTo>
                <a:cubicBezTo>
                  <a:pt x="2169" y="2429"/>
                  <a:pt x="2109" y="2511"/>
                  <a:pt x="2030" y="2537"/>
                </a:cubicBezTo>
                <a:cubicBezTo>
                  <a:pt x="2005" y="2571"/>
                  <a:pt x="1976" y="2586"/>
                  <a:pt x="1949" y="2618"/>
                </a:cubicBezTo>
                <a:cubicBezTo>
                  <a:pt x="1942" y="2626"/>
                  <a:pt x="1939" y="2638"/>
                  <a:pt x="1931" y="2645"/>
                </a:cubicBezTo>
                <a:cubicBezTo>
                  <a:pt x="1921" y="2654"/>
                  <a:pt x="1905" y="2655"/>
                  <a:pt x="1895" y="2663"/>
                </a:cubicBezTo>
                <a:cubicBezTo>
                  <a:pt x="1865" y="2687"/>
                  <a:pt x="1846" y="2723"/>
                  <a:pt x="1814" y="2744"/>
                </a:cubicBezTo>
                <a:cubicBezTo>
                  <a:pt x="1782" y="2766"/>
                  <a:pt x="1758" y="2779"/>
                  <a:pt x="1733" y="2816"/>
                </a:cubicBezTo>
                <a:cubicBezTo>
                  <a:pt x="1683" y="2892"/>
                  <a:pt x="1626" y="2961"/>
                  <a:pt x="1571" y="3032"/>
                </a:cubicBezTo>
                <a:cubicBezTo>
                  <a:pt x="1539" y="3073"/>
                  <a:pt x="1531" y="3103"/>
                  <a:pt x="1490" y="3131"/>
                </a:cubicBezTo>
                <a:cubicBezTo>
                  <a:pt x="1466" y="3166"/>
                  <a:pt x="1472" y="3179"/>
                  <a:pt x="1436" y="3203"/>
                </a:cubicBezTo>
                <a:cubicBezTo>
                  <a:pt x="1423" y="3241"/>
                  <a:pt x="1404" y="3253"/>
                  <a:pt x="1382" y="3284"/>
                </a:cubicBezTo>
                <a:cubicBezTo>
                  <a:pt x="1338" y="3346"/>
                  <a:pt x="1386" y="3293"/>
                  <a:pt x="1355" y="3356"/>
                </a:cubicBezTo>
                <a:cubicBezTo>
                  <a:pt x="1345" y="3375"/>
                  <a:pt x="1319" y="3410"/>
                  <a:pt x="1319" y="3410"/>
                </a:cubicBezTo>
                <a:cubicBezTo>
                  <a:pt x="1322" y="3452"/>
                  <a:pt x="1322" y="3494"/>
                  <a:pt x="1328" y="3536"/>
                </a:cubicBezTo>
                <a:cubicBezTo>
                  <a:pt x="1331" y="3555"/>
                  <a:pt x="1346" y="3590"/>
                  <a:pt x="1346" y="3590"/>
                </a:cubicBezTo>
                <a:cubicBezTo>
                  <a:pt x="1350" y="3622"/>
                  <a:pt x="1371" y="3727"/>
                  <a:pt x="1337" y="3752"/>
                </a:cubicBezTo>
                <a:cubicBezTo>
                  <a:pt x="1313" y="3770"/>
                  <a:pt x="1277" y="3746"/>
                  <a:pt x="1247" y="3743"/>
                </a:cubicBezTo>
                <a:cubicBezTo>
                  <a:pt x="1205" y="3729"/>
                  <a:pt x="1163" y="3730"/>
                  <a:pt x="1121" y="3716"/>
                </a:cubicBezTo>
                <a:cubicBezTo>
                  <a:pt x="965" y="3722"/>
                  <a:pt x="910" y="3719"/>
                  <a:pt x="779" y="3734"/>
                </a:cubicBezTo>
                <a:cubicBezTo>
                  <a:pt x="731" y="3739"/>
                  <a:pt x="635" y="3752"/>
                  <a:pt x="635" y="3752"/>
                </a:cubicBezTo>
                <a:cubicBezTo>
                  <a:pt x="509" y="3749"/>
                  <a:pt x="383" y="3751"/>
                  <a:pt x="257" y="3743"/>
                </a:cubicBezTo>
                <a:cubicBezTo>
                  <a:pt x="0" y="3727"/>
                  <a:pt x="329" y="3732"/>
                  <a:pt x="176" y="3707"/>
                </a:cubicBezTo>
                <a:cubicBezTo>
                  <a:pt x="132" y="3700"/>
                  <a:pt x="86" y="3701"/>
                  <a:pt x="41" y="3698"/>
                </a:cubicBezTo>
                <a:cubicBezTo>
                  <a:pt x="55" y="3657"/>
                  <a:pt x="45" y="3621"/>
                  <a:pt x="32" y="3581"/>
                </a:cubicBezTo>
                <a:cubicBezTo>
                  <a:pt x="37" y="3475"/>
                  <a:pt x="38" y="3370"/>
                  <a:pt x="59" y="3266"/>
                </a:cubicBezTo>
                <a:cubicBezTo>
                  <a:pt x="66" y="2806"/>
                  <a:pt x="44" y="2337"/>
                  <a:pt x="95" y="1880"/>
                </a:cubicBezTo>
                <a:cubicBezTo>
                  <a:pt x="79" y="1584"/>
                  <a:pt x="79" y="1544"/>
                  <a:pt x="86" y="1151"/>
                </a:cubicBezTo>
                <a:cubicBezTo>
                  <a:pt x="84" y="1026"/>
                  <a:pt x="167" y="575"/>
                  <a:pt x="50" y="341"/>
                </a:cubicBezTo>
                <a:cubicBezTo>
                  <a:pt x="46" y="308"/>
                  <a:pt x="32" y="276"/>
                  <a:pt x="32" y="242"/>
                </a:cubicBezTo>
                <a:cubicBezTo>
                  <a:pt x="32" y="0"/>
                  <a:pt x="74" y="71"/>
                  <a:pt x="347" y="62"/>
                </a:cubicBezTo>
                <a:cubicBezTo>
                  <a:pt x="477" y="19"/>
                  <a:pt x="642" y="57"/>
                  <a:pt x="779" y="80"/>
                </a:cubicBezTo>
                <a:cubicBezTo>
                  <a:pt x="881" y="77"/>
                  <a:pt x="983" y="77"/>
                  <a:pt x="1085" y="71"/>
                </a:cubicBezTo>
                <a:cubicBezTo>
                  <a:pt x="1123" y="69"/>
                  <a:pt x="1113" y="64"/>
                  <a:pt x="1103" y="44"/>
                </a:cubicBezTo>
                <a:close/>
              </a:path>
            </a:pathLst>
          </a:custGeom>
          <a:blipFill dpi="0" rotWithShape="1">
            <a:blip r:embed="rId3" cstate="print">
              <a:alphaModFix amt="26000"/>
            </a:blip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Freeform 6" descr="Белый мрамор"/>
          <p:cNvSpPr>
            <a:spLocks/>
          </p:cNvSpPr>
          <p:nvPr/>
        </p:nvSpPr>
        <p:spPr bwMode="auto">
          <a:xfrm>
            <a:off x="6671736" y="476701"/>
            <a:ext cx="5234517" cy="1628353"/>
          </a:xfrm>
          <a:custGeom>
            <a:avLst/>
            <a:gdLst>
              <a:gd name="T0" fmla="*/ 1315521607 w 2473"/>
              <a:gd name="T1" fmla="*/ 0 h 1071"/>
              <a:gd name="T2" fmla="*/ 1542335609 w 2473"/>
              <a:gd name="T3" fmla="*/ 226813992 h 1071"/>
              <a:gd name="T4" fmla="*/ 1655743404 w 2473"/>
              <a:gd name="T5" fmla="*/ 567034136 h 1071"/>
              <a:gd name="T6" fmla="*/ 1791832202 w 2473"/>
              <a:gd name="T7" fmla="*/ 680441876 h 1071"/>
              <a:gd name="T8" fmla="*/ 1995964010 w 2473"/>
              <a:gd name="T9" fmla="*/ 1020662119 h 1071"/>
              <a:gd name="T10" fmla="*/ 2147483647 w 2473"/>
              <a:gd name="T11" fmla="*/ 1383564347 h 1071"/>
              <a:gd name="T12" fmla="*/ 2147483647 w 2473"/>
              <a:gd name="T13" fmla="*/ 1519652682 h 1071"/>
              <a:gd name="T14" fmla="*/ 2147483647 w 2473"/>
              <a:gd name="T15" fmla="*/ 1927918085 h 1071"/>
              <a:gd name="T16" fmla="*/ 2147483647 w 2473"/>
              <a:gd name="T17" fmla="*/ 2132049795 h 1071"/>
              <a:gd name="T18" fmla="*/ 2147483647 w 2473"/>
              <a:gd name="T19" fmla="*/ 2147483647 h 1071"/>
              <a:gd name="T20" fmla="*/ 2147483647 w 2473"/>
              <a:gd name="T21" fmla="*/ 2147483647 h 1071"/>
              <a:gd name="T22" fmla="*/ 2147483647 w 2473"/>
              <a:gd name="T23" fmla="*/ 2147483647 h 1071"/>
              <a:gd name="T24" fmla="*/ 2147483647 w 2473"/>
              <a:gd name="T25" fmla="*/ 2147483647 h 1071"/>
              <a:gd name="T26" fmla="*/ 2147483647 w 2473"/>
              <a:gd name="T27" fmla="*/ 2147483647 h 1071"/>
              <a:gd name="T28" fmla="*/ 2147483647 w 2473"/>
              <a:gd name="T29" fmla="*/ 2147483647 h 1071"/>
              <a:gd name="T30" fmla="*/ 2147483647 w 2473"/>
              <a:gd name="T31" fmla="*/ 1995961459 h 1071"/>
              <a:gd name="T32" fmla="*/ 2147483647 w 2473"/>
              <a:gd name="T33" fmla="*/ 1927918085 h 1071"/>
              <a:gd name="T34" fmla="*/ 2147483647 w 2473"/>
              <a:gd name="T35" fmla="*/ 1814511933 h 1071"/>
              <a:gd name="T36" fmla="*/ 2147483647 w 2473"/>
              <a:gd name="T37" fmla="*/ 1769149154 h 1071"/>
              <a:gd name="T38" fmla="*/ 2147483647 w 2473"/>
              <a:gd name="T39" fmla="*/ 1633060422 h 1071"/>
              <a:gd name="T40" fmla="*/ 2147483647 w 2473"/>
              <a:gd name="T41" fmla="*/ 1428927125 h 1071"/>
              <a:gd name="T42" fmla="*/ 2147483647 w 2473"/>
              <a:gd name="T43" fmla="*/ 1179432637 h 1071"/>
              <a:gd name="T44" fmla="*/ 2147483647 w 2473"/>
              <a:gd name="T45" fmla="*/ 1111387676 h 1071"/>
              <a:gd name="T46" fmla="*/ 2147483647 w 2473"/>
              <a:gd name="T47" fmla="*/ 1088707080 h 1071"/>
              <a:gd name="T48" fmla="*/ 2147483647 w 2473"/>
              <a:gd name="T49" fmla="*/ 181451164 h 1071"/>
              <a:gd name="T50" fmla="*/ 2147483647 w 2473"/>
              <a:gd name="T51" fmla="*/ 45362791 h 1071"/>
              <a:gd name="T52" fmla="*/ 1519655003 w 2473"/>
              <a:gd name="T53" fmla="*/ 68043399 h 1071"/>
              <a:gd name="T54" fmla="*/ 1628020899 w 2473"/>
              <a:gd name="T55" fmla="*/ 52922473 h 1071"/>
              <a:gd name="T56" fmla="*/ 1565017803 w 2473"/>
              <a:gd name="T57" fmla="*/ 22680602 h 1071"/>
              <a:gd name="T58" fmla="*/ 1315521607 w 2473"/>
              <a:gd name="T59" fmla="*/ 0 h 10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473"/>
              <a:gd name="T91" fmla="*/ 0 h 1071"/>
              <a:gd name="T92" fmla="*/ 2473 w 2473"/>
              <a:gd name="T93" fmla="*/ 1071 h 107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473" h="1071">
                <a:moveTo>
                  <a:pt x="522" y="0"/>
                </a:moveTo>
                <a:cubicBezTo>
                  <a:pt x="594" y="48"/>
                  <a:pt x="564" y="18"/>
                  <a:pt x="612" y="90"/>
                </a:cubicBezTo>
                <a:cubicBezTo>
                  <a:pt x="634" y="123"/>
                  <a:pt x="644" y="186"/>
                  <a:pt x="657" y="225"/>
                </a:cubicBezTo>
                <a:cubicBezTo>
                  <a:pt x="662" y="240"/>
                  <a:pt x="699" y="262"/>
                  <a:pt x="711" y="270"/>
                </a:cubicBezTo>
                <a:cubicBezTo>
                  <a:pt x="747" y="324"/>
                  <a:pt x="744" y="357"/>
                  <a:pt x="792" y="405"/>
                </a:cubicBezTo>
                <a:cubicBezTo>
                  <a:pt x="813" y="467"/>
                  <a:pt x="816" y="491"/>
                  <a:pt x="855" y="549"/>
                </a:cubicBezTo>
                <a:cubicBezTo>
                  <a:pt x="866" y="565"/>
                  <a:pt x="873" y="603"/>
                  <a:pt x="873" y="603"/>
                </a:cubicBezTo>
                <a:cubicBezTo>
                  <a:pt x="879" y="660"/>
                  <a:pt x="882" y="711"/>
                  <a:pt x="900" y="765"/>
                </a:cubicBezTo>
                <a:cubicBezTo>
                  <a:pt x="903" y="792"/>
                  <a:pt x="904" y="819"/>
                  <a:pt x="909" y="846"/>
                </a:cubicBezTo>
                <a:cubicBezTo>
                  <a:pt x="913" y="865"/>
                  <a:pt x="927" y="900"/>
                  <a:pt x="927" y="900"/>
                </a:cubicBezTo>
                <a:cubicBezTo>
                  <a:pt x="940" y="1071"/>
                  <a:pt x="921" y="1029"/>
                  <a:pt x="1107" y="1017"/>
                </a:cubicBezTo>
                <a:cubicBezTo>
                  <a:pt x="1148" y="990"/>
                  <a:pt x="1198" y="976"/>
                  <a:pt x="1242" y="954"/>
                </a:cubicBezTo>
                <a:cubicBezTo>
                  <a:pt x="1253" y="948"/>
                  <a:pt x="1258" y="934"/>
                  <a:pt x="1269" y="927"/>
                </a:cubicBezTo>
                <a:cubicBezTo>
                  <a:pt x="1286" y="916"/>
                  <a:pt x="1304" y="907"/>
                  <a:pt x="1323" y="900"/>
                </a:cubicBezTo>
                <a:cubicBezTo>
                  <a:pt x="1407" y="869"/>
                  <a:pt x="1485" y="861"/>
                  <a:pt x="1575" y="855"/>
                </a:cubicBezTo>
                <a:cubicBezTo>
                  <a:pt x="1619" y="826"/>
                  <a:pt x="1672" y="816"/>
                  <a:pt x="1719" y="792"/>
                </a:cubicBezTo>
                <a:cubicBezTo>
                  <a:pt x="1789" y="757"/>
                  <a:pt x="1705" y="788"/>
                  <a:pt x="1773" y="765"/>
                </a:cubicBezTo>
                <a:cubicBezTo>
                  <a:pt x="1790" y="748"/>
                  <a:pt x="1804" y="730"/>
                  <a:pt x="1827" y="720"/>
                </a:cubicBezTo>
                <a:cubicBezTo>
                  <a:pt x="1844" y="712"/>
                  <a:pt x="1881" y="702"/>
                  <a:pt x="1881" y="702"/>
                </a:cubicBezTo>
                <a:cubicBezTo>
                  <a:pt x="1931" y="665"/>
                  <a:pt x="1975" y="663"/>
                  <a:pt x="2034" y="648"/>
                </a:cubicBezTo>
                <a:cubicBezTo>
                  <a:pt x="2081" y="617"/>
                  <a:pt x="2055" y="606"/>
                  <a:pt x="2088" y="567"/>
                </a:cubicBezTo>
                <a:cubicBezTo>
                  <a:pt x="2127" y="522"/>
                  <a:pt x="2174" y="501"/>
                  <a:pt x="2223" y="468"/>
                </a:cubicBezTo>
                <a:cubicBezTo>
                  <a:pt x="2240" y="456"/>
                  <a:pt x="2255" y="443"/>
                  <a:pt x="2277" y="441"/>
                </a:cubicBezTo>
                <a:cubicBezTo>
                  <a:pt x="2328" y="436"/>
                  <a:pt x="2379" y="435"/>
                  <a:pt x="2430" y="432"/>
                </a:cubicBezTo>
                <a:cubicBezTo>
                  <a:pt x="2473" y="303"/>
                  <a:pt x="2451" y="378"/>
                  <a:pt x="2430" y="72"/>
                </a:cubicBezTo>
                <a:cubicBezTo>
                  <a:pt x="2429" y="53"/>
                  <a:pt x="2412" y="18"/>
                  <a:pt x="2412" y="18"/>
                </a:cubicBezTo>
                <a:cubicBezTo>
                  <a:pt x="1809" y="21"/>
                  <a:pt x="0" y="27"/>
                  <a:pt x="603" y="27"/>
                </a:cubicBezTo>
                <a:cubicBezTo>
                  <a:pt x="617" y="25"/>
                  <a:pt x="636" y="31"/>
                  <a:pt x="646" y="21"/>
                </a:cubicBezTo>
                <a:cubicBezTo>
                  <a:pt x="653" y="14"/>
                  <a:pt x="630" y="11"/>
                  <a:pt x="621" y="9"/>
                </a:cubicBezTo>
                <a:cubicBezTo>
                  <a:pt x="588" y="3"/>
                  <a:pt x="555" y="3"/>
                  <a:pt x="522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401052" y="620744"/>
            <a:ext cx="31665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Саудовская Аравия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480043" y="4292672"/>
            <a:ext cx="16321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Кения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231904" y="5445197"/>
            <a:ext cx="22082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Танзания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959601" y="2421010"/>
            <a:ext cx="2400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Эфиопия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847167" y="2205110"/>
            <a:ext cx="1632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Судан</a:t>
            </a:r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8688917" y="5013412"/>
            <a:ext cx="28786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 rot="-2294556">
            <a:off x="8303684" y="4503345"/>
            <a:ext cx="335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Индийский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океан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 rot="3460823">
            <a:off x="6948310" y="1426715"/>
            <a:ext cx="2745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Красное море</a:t>
            </a:r>
          </a:p>
        </p:txBody>
      </p:sp>
      <p:pic>
        <p:nvPicPr>
          <p:cNvPr id="19475" name="Picture 19" descr="cave02"/>
          <p:cNvPicPr>
            <a:picLocks noChangeAspect="1" noChangeArrowheads="1" noCrop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151804" y="2636912"/>
            <a:ext cx="4441825" cy="220458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/>
        </p:spPr>
      </p:pic>
      <p:pic>
        <p:nvPicPr>
          <p:cNvPr id="19476" name="Picture 20" descr="cave13"/>
          <p:cNvPicPr>
            <a:picLocks noChangeAspect="1" noChangeArrowheads="1" noCrop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4295800" y="4581158"/>
            <a:ext cx="3743325" cy="173669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/>
        </p:spPr>
      </p:pic>
      <p:pic>
        <p:nvPicPr>
          <p:cNvPr id="19477" name="Picture 21" descr="cave19"/>
          <p:cNvPicPr>
            <a:picLocks noChangeAspect="1" noChangeArrowheads="1" noCrop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4559887" y="188727"/>
            <a:ext cx="2976295" cy="210502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/>
        </p:spPr>
      </p:pic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315471" y="476679"/>
            <a:ext cx="3936437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Первые люди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появились около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2 - 3 миллионов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 назад.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Прародиной человечества является 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Африка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2"/>
          <p:cNvSpPr>
            <a:spLocks/>
          </p:cNvSpPr>
          <p:nvPr/>
        </p:nvSpPr>
        <p:spPr bwMode="auto">
          <a:xfrm>
            <a:off x="1" y="64"/>
            <a:ext cx="12177184" cy="47661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ПУТЬ  РАЗВИТИЯ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e.bsu.ru/pluginfile.php/109525/course/overviewfiles/%D0%B0%D0%BD%D1%82%D1%80%D0%BE%D0%BF%D0%BE%D0%BB%D0%BE%D0%B3%D0%B8%D1%8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352" y="4077158"/>
            <a:ext cx="4104456" cy="24317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/>
      <p:bldP spid="19465" grpId="0"/>
      <p:bldP spid="19466" grpId="0"/>
      <p:bldP spid="19467" grpId="0"/>
      <p:bldP spid="19468" grpId="0"/>
      <p:bldP spid="19471" grpId="0"/>
      <p:bldP spid="19472" grpId="0"/>
      <p:bldP spid="194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03913" y="1124744"/>
            <a:ext cx="6615204" cy="5410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Археологические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раскопки свидетельствуют о том, что первые люди появились 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Африке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 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ПОЧЕМУ</a:t>
            </a: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Здесь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англичанин Эванс обнаружил останки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австралопитека (южный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человек).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который жил около 2 млн.лет назад.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ПУТЬ  РАЗВИТИЯ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tle.westone.wa.gov.au/content/file/969144ed-0d3b-fa04-2e88-8b23de2a630c/1/human_bio_science_3b.zip/content/001_evol_trends/images/pic040.gif"/>
          <p:cNvPicPr>
            <a:picLocks noChangeAspect="1" noChangeArrowheads="1"/>
          </p:cNvPicPr>
          <p:nvPr/>
        </p:nvPicPr>
        <p:blipFill>
          <a:blip r:embed="rId2" cstate="print"/>
          <a:srcRect t="33762" r="80302"/>
          <a:stretch>
            <a:fillRect/>
          </a:stretch>
        </p:blipFill>
        <p:spPr bwMode="auto">
          <a:xfrm>
            <a:off x="767408" y="1340768"/>
            <a:ext cx="39221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860</Words>
  <Application>Microsoft Office PowerPoint</Application>
  <PresentationFormat>Произвольный</PresentationFormat>
  <Paragraphs>148</Paragraphs>
  <Slides>30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ИСТОРИЯ</vt:lpstr>
      <vt:lpstr>Слайд 2</vt:lpstr>
      <vt:lpstr>...А начнем мы нашу историю  с тех незапамятных времён,  когда на нашей земле  ещё жили первобытные люди...</vt:lpstr>
      <vt:lpstr>Слайд 4</vt:lpstr>
      <vt:lpstr>Слайд 5</vt:lpstr>
      <vt:lpstr>Слайд 6</vt:lpstr>
      <vt:lpstr>Слайд 7</vt:lpstr>
      <vt:lpstr>Слайд 8</vt:lpstr>
      <vt:lpstr>Слайд 9</vt:lpstr>
      <vt:lpstr>Древнейший человек</vt:lpstr>
      <vt:lpstr>синантроп</vt:lpstr>
      <vt:lpstr>Фильм охота (1м 16 сек)</vt:lpstr>
      <vt:lpstr>Человек умелый</vt:lpstr>
      <vt:lpstr>Слайд 14</vt:lpstr>
      <vt:lpstr>Фильм изготовление орудий труда(22  сек)</vt:lpstr>
      <vt:lpstr>Слайд 16</vt:lpstr>
      <vt:lpstr>Питекантроп </vt:lpstr>
      <vt:lpstr>Слайд 18</vt:lpstr>
      <vt:lpstr>Австралопитек</vt:lpstr>
      <vt:lpstr>Неандерталец</vt:lpstr>
      <vt:lpstr>Кроманьонец</vt:lpstr>
      <vt:lpstr>Слайд 22</vt:lpstr>
      <vt:lpstr>Слайд 23</vt:lpstr>
      <vt:lpstr>Видео эволюция  (35 сек)</vt:lpstr>
      <vt:lpstr>В 1931—1948 гг. экспедицией при участии Парфёнова Г. В. и Окладникова А. П. в Сурхандарьинской области был обнаружен скелет неандертальца.</vt:lpstr>
      <vt:lpstr>Слайд 26</vt:lpstr>
      <vt:lpstr>Слайд 27</vt:lpstr>
      <vt:lpstr> </vt:lpstr>
      <vt:lpstr>Слайд 29</vt:lpstr>
      <vt:lpstr> 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459</cp:revision>
  <dcterms:created xsi:type="dcterms:W3CDTF">2020-04-27T09:08:17Z</dcterms:created>
  <dcterms:modified xsi:type="dcterms:W3CDTF">2020-09-17T04:05:41Z</dcterms:modified>
</cp:coreProperties>
</file>