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66" r:id="rId2"/>
    <p:sldId id="718" r:id="rId3"/>
    <p:sldId id="736" r:id="rId4"/>
    <p:sldId id="784" r:id="rId5"/>
    <p:sldId id="810" r:id="rId6"/>
    <p:sldId id="812" r:id="rId7"/>
    <p:sldId id="738" r:id="rId8"/>
    <p:sldId id="766" r:id="rId9"/>
    <p:sldId id="739" r:id="rId10"/>
    <p:sldId id="788" r:id="rId11"/>
    <p:sldId id="790" r:id="rId12"/>
    <p:sldId id="792" r:id="rId13"/>
    <p:sldId id="794" r:id="rId14"/>
    <p:sldId id="802" r:id="rId15"/>
    <p:sldId id="796" r:id="rId16"/>
    <p:sldId id="798" r:id="rId17"/>
    <p:sldId id="800" r:id="rId18"/>
    <p:sldId id="772" r:id="rId19"/>
    <p:sldId id="785" r:id="rId20"/>
    <p:sldId id="742" r:id="rId21"/>
    <p:sldId id="743" r:id="rId22"/>
    <p:sldId id="840" r:id="rId23"/>
    <p:sldId id="803" r:id="rId24"/>
    <p:sldId id="808" r:id="rId25"/>
    <p:sldId id="833" r:id="rId26"/>
    <p:sldId id="831" r:id="rId27"/>
    <p:sldId id="763" r:id="rId28"/>
    <p:sldId id="764" r:id="rId29"/>
    <p:sldId id="813" r:id="rId30"/>
    <p:sldId id="814" r:id="rId31"/>
    <p:sldId id="818" r:id="rId32"/>
    <p:sldId id="822" r:id="rId33"/>
    <p:sldId id="829" r:id="rId34"/>
    <p:sldId id="823" r:id="rId35"/>
    <p:sldId id="838" r:id="rId36"/>
    <p:sldId id="824" r:id="rId37"/>
    <p:sldId id="825" r:id="rId38"/>
    <p:sldId id="549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939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99762" autoAdjust="0"/>
  </p:normalViewPr>
  <p:slideViewPr>
    <p:cSldViewPr>
      <p:cViewPr>
        <p:scale>
          <a:sx n="68" d="100"/>
          <a:sy n="68" d="100"/>
        </p:scale>
        <p:origin x="-1908" y="-10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2C7F6-6B37-49A2-A54D-75FB7144A3FF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5D80A3A-2A5F-491C-93A5-C3355DD8753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Версия 1</a:t>
          </a:r>
          <a:endParaRPr lang="ru-RU" b="1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5C8F6C9-93D6-40E3-9853-3F9B8BFFE4DA}" type="parTrans" cxnId="{FFA03946-EE0C-4184-ACDB-4B8DDE5ADFE6}">
      <dgm:prSet/>
      <dgm:spPr/>
      <dgm:t>
        <a:bodyPr/>
        <a:lstStyle/>
        <a:p>
          <a:endParaRPr lang="ru-RU"/>
        </a:p>
      </dgm:t>
    </dgm:pt>
    <dgm:pt modelId="{21062646-2114-4492-B8FC-404379FD82F9}" type="sibTrans" cxnId="{FFA03946-EE0C-4184-ACDB-4B8DDE5ADFE6}">
      <dgm:prSet/>
      <dgm:spPr/>
      <dgm:t>
        <a:bodyPr/>
        <a:lstStyle/>
        <a:p>
          <a:endParaRPr lang="ru-RU"/>
        </a:p>
      </dgm:t>
    </dgm:pt>
    <dgm:pt modelId="{344140F7-C7B3-441F-AD68-069CFF02A0D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Версия 2</a:t>
          </a:r>
          <a:endParaRPr lang="ru-RU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DDB1615A-3A2B-4D8E-995F-2143544DB7C5}" type="parTrans" cxnId="{F3481EEE-0C44-4106-8C3A-AF7E56570CE9}">
      <dgm:prSet/>
      <dgm:spPr/>
      <dgm:t>
        <a:bodyPr/>
        <a:lstStyle/>
        <a:p>
          <a:endParaRPr lang="ru-RU"/>
        </a:p>
      </dgm:t>
    </dgm:pt>
    <dgm:pt modelId="{D70C14A5-000E-4E31-8A95-FB1081EE827C}" type="sibTrans" cxnId="{F3481EEE-0C44-4106-8C3A-AF7E56570CE9}">
      <dgm:prSet/>
      <dgm:spPr/>
      <dgm:t>
        <a:bodyPr/>
        <a:lstStyle/>
        <a:p>
          <a:endParaRPr lang="ru-RU"/>
        </a:p>
      </dgm:t>
    </dgm:pt>
    <dgm:pt modelId="{7862547E-BD71-4D17-A15E-518B2D6D0EEE}">
      <dgm:prSet custT="1"/>
      <dgm:spPr/>
      <dgm:t>
        <a:bodyPr/>
        <a:lstStyle/>
        <a:p>
          <a:r>
            <a: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Правду о прошлом узнать нельзя.</a:t>
          </a:r>
          <a:endParaRPr lang="ru-RU" sz="3600" dirty="0">
            <a:solidFill>
              <a:schemeClr val="accent2"/>
            </a:solidFill>
          </a:endParaRPr>
        </a:p>
      </dgm:t>
    </dgm:pt>
    <dgm:pt modelId="{4933811D-22F3-40D9-B182-287A9CEE16F4}" type="parTrans" cxnId="{C94F4D5F-E500-43CF-B108-C054A58A854A}">
      <dgm:prSet/>
      <dgm:spPr/>
      <dgm:t>
        <a:bodyPr/>
        <a:lstStyle/>
        <a:p>
          <a:endParaRPr lang="ru-RU"/>
        </a:p>
      </dgm:t>
    </dgm:pt>
    <dgm:pt modelId="{ACD97779-F42A-4886-9F32-3CB4018001EB}" type="sibTrans" cxnId="{C94F4D5F-E500-43CF-B108-C054A58A854A}">
      <dgm:prSet/>
      <dgm:spPr/>
      <dgm:t>
        <a:bodyPr/>
        <a:lstStyle/>
        <a:p>
          <a:endParaRPr lang="ru-RU"/>
        </a:p>
      </dgm:t>
    </dgm:pt>
    <dgm:pt modelId="{EA8EE8DE-81BC-4CE0-88E5-C38D640809EE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Правду о прошлом узнать можно.</a:t>
          </a:r>
          <a:endParaRPr lang="ru-RU" sz="3600" dirty="0"/>
        </a:p>
      </dgm:t>
    </dgm:pt>
    <dgm:pt modelId="{0C61B4CC-4ED9-4701-8374-5147EDD0384F}" type="parTrans" cxnId="{A6CA8D7F-FDD7-455D-92F1-115F4D45D040}">
      <dgm:prSet/>
      <dgm:spPr/>
      <dgm:t>
        <a:bodyPr/>
        <a:lstStyle/>
        <a:p>
          <a:endParaRPr lang="ru-RU"/>
        </a:p>
      </dgm:t>
    </dgm:pt>
    <dgm:pt modelId="{B282CA68-6114-4A76-B1B7-98A05A2F53C0}" type="sibTrans" cxnId="{A6CA8D7F-FDD7-455D-92F1-115F4D45D040}">
      <dgm:prSet/>
      <dgm:spPr/>
      <dgm:t>
        <a:bodyPr/>
        <a:lstStyle/>
        <a:p>
          <a:endParaRPr lang="ru-RU"/>
        </a:p>
      </dgm:t>
    </dgm:pt>
    <dgm:pt modelId="{488BA0CF-EF96-4106-A26D-70B275DF0E62}" type="pres">
      <dgm:prSet presAssocID="{5632C7F6-6B37-49A2-A54D-75FB7144A3F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DDB683-BDD6-48A5-996E-2236D5ED791A}" type="pres">
      <dgm:prSet presAssocID="{F5D80A3A-2A5F-491C-93A5-C3355DD87530}" presName="linNode" presStyleCnt="0"/>
      <dgm:spPr/>
    </dgm:pt>
    <dgm:pt modelId="{B8BF4797-FCCC-4139-93D7-8749289C1890}" type="pres">
      <dgm:prSet presAssocID="{F5D80A3A-2A5F-491C-93A5-C3355DD8753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D03BE-C86F-4E4F-B254-6E67FE28DB22}" type="pres">
      <dgm:prSet presAssocID="{F5D80A3A-2A5F-491C-93A5-C3355DD8753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CE5B2-E767-4499-871E-0F4BF9C72CE7}" type="pres">
      <dgm:prSet presAssocID="{21062646-2114-4492-B8FC-404379FD82F9}" presName="spacing" presStyleCnt="0"/>
      <dgm:spPr/>
    </dgm:pt>
    <dgm:pt modelId="{C22DFA94-7180-4C5F-B32A-8B35C231F182}" type="pres">
      <dgm:prSet presAssocID="{344140F7-C7B3-441F-AD68-069CFF02A0D3}" presName="linNode" presStyleCnt="0"/>
      <dgm:spPr/>
    </dgm:pt>
    <dgm:pt modelId="{C203D049-A31A-422B-9085-A7C4EA17B3F5}" type="pres">
      <dgm:prSet presAssocID="{344140F7-C7B3-441F-AD68-069CFF02A0D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0A292-8BD0-4ACD-B990-12DFAA06C069}" type="pres">
      <dgm:prSet presAssocID="{344140F7-C7B3-441F-AD68-069CFF02A0D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4F4D5F-E500-43CF-B108-C054A58A854A}" srcId="{F5D80A3A-2A5F-491C-93A5-C3355DD87530}" destId="{7862547E-BD71-4D17-A15E-518B2D6D0EEE}" srcOrd="0" destOrd="0" parTransId="{4933811D-22F3-40D9-B182-287A9CEE16F4}" sibTransId="{ACD97779-F42A-4886-9F32-3CB4018001EB}"/>
    <dgm:cxn modelId="{DAA6BB17-35CB-4225-BE49-632642A800BF}" type="presOf" srcId="{EA8EE8DE-81BC-4CE0-88E5-C38D640809EE}" destId="{5BD0A292-8BD0-4ACD-B990-12DFAA06C069}" srcOrd="0" destOrd="0" presId="urn:microsoft.com/office/officeart/2005/8/layout/vList6"/>
    <dgm:cxn modelId="{C0DDCF51-7A40-4ABC-BFA0-07FB0B851006}" type="presOf" srcId="{5632C7F6-6B37-49A2-A54D-75FB7144A3FF}" destId="{488BA0CF-EF96-4106-A26D-70B275DF0E62}" srcOrd="0" destOrd="0" presId="urn:microsoft.com/office/officeart/2005/8/layout/vList6"/>
    <dgm:cxn modelId="{FFA03946-EE0C-4184-ACDB-4B8DDE5ADFE6}" srcId="{5632C7F6-6B37-49A2-A54D-75FB7144A3FF}" destId="{F5D80A3A-2A5F-491C-93A5-C3355DD87530}" srcOrd="0" destOrd="0" parTransId="{35C8F6C9-93D6-40E3-9853-3F9B8BFFE4DA}" sibTransId="{21062646-2114-4492-B8FC-404379FD82F9}"/>
    <dgm:cxn modelId="{A6629A8D-7F6C-4919-817E-94055BE9681E}" type="presOf" srcId="{344140F7-C7B3-441F-AD68-069CFF02A0D3}" destId="{C203D049-A31A-422B-9085-A7C4EA17B3F5}" srcOrd="0" destOrd="0" presId="urn:microsoft.com/office/officeart/2005/8/layout/vList6"/>
    <dgm:cxn modelId="{1940AB42-9598-485D-AE0F-F4379553C4D5}" type="presOf" srcId="{7862547E-BD71-4D17-A15E-518B2D6D0EEE}" destId="{ACED03BE-C86F-4E4F-B254-6E67FE28DB22}" srcOrd="0" destOrd="0" presId="urn:microsoft.com/office/officeart/2005/8/layout/vList6"/>
    <dgm:cxn modelId="{F3481EEE-0C44-4106-8C3A-AF7E56570CE9}" srcId="{5632C7F6-6B37-49A2-A54D-75FB7144A3FF}" destId="{344140F7-C7B3-441F-AD68-069CFF02A0D3}" srcOrd="1" destOrd="0" parTransId="{DDB1615A-3A2B-4D8E-995F-2143544DB7C5}" sibTransId="{D70C14A5-000E-4E31-8A95-FB1081EE827C}"/>
    <dgm:cxn modelId="{A6CA8D7F-FDD7-455D-92F1-115F4D45D040}" srcId="{344140F7-C7B3-441F-AD68-069CFF02A0D3}" destId="{EA8EE8DE-81BC-4CE0-88E5-C38D640809EE}" srcOrd="0" destOrd="0" parTransId="{0C61B4CC-4ED9-4701-8374-5147EDD0384F}" sibTransId="{B282CA68-6114-4A76-B1B7-98A05A2F53C0}"/>
    <dgm:cxn modelId="{458387D1-39EE-4A99-9969-4C39B364C539}" type="presOf" srcId="{F5D80A3A-2A5F-491C-93A5-C3355DD87530}" destId="{B8BF4797-FCCC-4139-93D7-8749289C1890}" srcOrd="0" destOrd="0" presId="urn:microsoft.com/office/officeart/2005/8/layout/vList6"/>
    <dgm:cxn modelId="{6C2A347F-7C75-4052-A80C-07D8D75AC08A}" type="presParOf" srcId="{488BA0CF-EF96-4106-A26D-70B275DF0E62}" destId="{96DDB683-BDD6-48A5-996E-2236D5ED791A}" srcOrd="0" destOrd="0" presId="urn:microsoft.com/office/officeart/2005/8/layout/vList6"/>
    <dgm:cxn modelId="{1A663032-F650-4774-B174-AE9C041CC711}" type="presParOf" srcId="{96DDB683-BDD6-48A5-996E-2236D5ED791A}" destId="{B8BF4797-FCCC-4139-93D7-8749289C1890}" srcOrd="0" destOrd="0" presId="urn:microsoft.com/office/officeart/2005/8/layout/vList6"/>
    <dgm:cxn modelId="{72805B45-A88A-4A3C-A8D9-3AB4529F5846}" type="presParOf" srcId="{96DDB683-BDD6-48A5-996E-2236D5ED791A}" destId="{ACED03BE-C86F-4E4F-B254-6E67FE28DB22}" srcOrd="1" destOrd="0" presId="urn:microsoft.com/office/officeart/2005/8/layout/vList6"/>
    <dgm:cxn modelId="{F56321FD-E9FD-4EB0-8521-C3CEBD25E1CE}" type="presParOf" srcId="{488BA0CF-EF96-4106-A26D-70B275DF0E62}" destId="{575CE5B2-E767-4499-871E-0F4BF9C72CE7}" srcOrd="1" destOrd="0" presId="urn:microsoft.com/office/officeart/2005/8/layout/vList6"/>
    <dgm:cxn modelId="{EE14D7F3-A6A7-4B3C-8E3B-6118C78DB2F4}" type="presParOf" srcId="{488BA0CF-EF96-4106-A26D-70B275DF0E62}" destId="{C22DFA94-7180-4C5F-B32A-8B35C231F182}" srcOrd="2" destOrd="0" presId="urn:microsoft.com/office/officeart/2005/8/layout/vList6"/>
    <dgm:cxn modelId="{83FC824E-22B0-42A9-AA69-6D066ADC8D7D}" type="presParOf" srcId="{C22DFA94-7180-4C5F-B32A-8B35C231F182}" destId="{C203D049-A31A-422B-9085-A7C4EA17B3F5}" srcOrd="0" destOrd="0" presId="urn:microsoft.com/office/officeart/2005/8/layout/vList6"/>
    <dgm:cxn modelId="{F84AA0A8-15B2-4139-9AEF-A744BA5D547E}" type="presParOf" srcId="{C22DFA94-7180-4C5F-B32A-8B35C231F182}" destId="{5BD0A292-8BD0-4ACD-B990-12DFAA06C06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6162B-D624-4A04-8DF8-7D2E1DEC25CC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6F1A19D4-6F94-417D-A4FE-694606D4435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66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полевая археология</a:t>
          </a:r>
        </a:p>
      </dgm:t>
    </dgm:pt>
    <dgm:pt modelId="{65490173-99B9-4813-B817-89DB3E90A060}" type="parTrans" cxnId="{03A6CAE2-EED0-45EB-BF76-66DAA6EE3E72}">
      <dgm:prSet/>
      <dgm:spPr/>
      <dgm:t>
        <a:bodyPr/>
        <a:lstStyle/>
        <a:p>
          <a:endParaRPr lang="ru-RU"/>
        </a:p>
      </dgm:t>
    </dgm:pt>
    <dgm:pt modelId="{DCF8B5D6-9075-46C4-892C-721692376475}" type="sibTrans" cxnId="{03A6CAE2-EED0-45EB-BF76-66DAA6EE3E72}">
      <dgm:prSet/>
      <dgm:spPr/>
      <dgm:t>
        <a:bodyPr/>
        <a:lstStyle/>
        <a:p>
          <a:endParaRPr lang="ru-RU"/>
        </a:p>
      </dgm:t>
    </dgm:pt>
    <dgm:pt modelId="{AC0C0374-2AAF-452A-A3BC-424BE4F721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66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морская археология</a:t>
          </a:r>
        </a:p>
      </dgm:t>
    </dgm:pt>
    <dgm:pt modelId="{AFA67C05-335E-4882-9B00-7506FF9EF588}" type="parTrans" cxnId="{6B375269-12EE-40AF-94B6-591CF8C1EC34}">
      <dgm:prSet/>
      <dgm:spPr/>
      <dgm:t>
        <a:bodyPr/>
        <a:lstStyle/>
        <a:p>
          <a:endParaRPr lang="ru-RU"/>
        </a:p>
      </dgm:t>
    </dgm:pt>
    <dgm:pt modelId="{AE6DB26E-3AF4-42F7-AF7E-796A863950F6}" type="sibTrans" cxnId="{6B375269-12EE-40AF-94B6-591CF8C1EC34}">
      <dgm:prSet/>
      <dgm:spPr/>
      <dgm:t>
        <a:bodyPr/>
        <a:lstStyle/>
        <a:p>
          <a:endParaRPr lang="ru-RU"/>
        </a:p>
      </dgm:t>
    </dgm:pt>
    <dgm:pt modelId="{4B880FFB-6379-406F-993C-AC2A5732860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6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экспериментальная </a:t>
          </a:r>
          <a:r>
            <a:rPr lang="ru-RU" sz="66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археология</a:t>
          </a:r>
        </a:p>
      </dgm:t>
    </dgm:pt>
    <dgm:pt modelId="{14F10BCF-A174-4E49-8F6E-3BB51168EA6A}" type="parTrans" cxnId="{E68F19AD-08CA-4E14-B126-2BF4CFE43EBE}">
      <dgm:prSet/>
      <dgm:spPr/>
      <dgm:t>
        <a:bodyPr/>
        <a:lstStyle/>
        <a:p>
          <a:endParaRPr lang="ru-RU"/>
        </a:p>
      </dgm:t>
    </dgm:pt>
    <dgm:pt modelId="{8EE548F2-8B8B-4C6D-A51C-F3A8A0659A05}" type="sibTrans" cxnId="{E68F19AD-08CA-4E14-B126-2BF4CFE43EBE}">
      <dgm:prSet/>
      <dgm:spPr/>
      <dgm:t>
        <a:bodyPr/>
        <a:lstStyle/>
        <a:p>
          <a:endParaRPr lang="ru-RU"/>
        </a:p>
      </dgm:t>
    </dgm:pt>
    <dgm:pt modelId="{76B5DE16-B7D7-434E-BB71-EAA7062EA71E}" type="pres">
      <dgm:prSet presAssocID="{9B16162B-D624-4A04-8DF8-7D2E1DEC25CC}" presName="linearFlow" presStyleCnt="0">
        <dgm:presLayoutVars>
          <dgm:dir/>
          <dgm:resizeHandles val="exact"/>
        </dgm:presLayoutVars>
      </dgm:prSet>
      <dgm:spPr/>
    </dgm:pt>
    <dgm:pt modelId="{DB107EF0-76A1-4EE8-AF2C-5BAC10636DB7}" type="pres">
      <dgm:prSet presAssocID="{6F1A19D4-6F94-417D-A4FE-694606D44354}" presName="composite" presStyleCnt="0"/>
      <dgm:spPr/>
    </dgm:pt>
    <dgm:pt modelId="{53ABA1A9-0FFD-4C77-99DF-8367F237F3A6}" type="pres">
      <dgm:prSet presAssocID="{6F1A19D4-6F94-417D-A4FE-694606D44354}" presName="imgShp" presStyleLbl="fgImgPlace1" presStyleIdx="0" presStyleCnt="3" custLinFactNeighborX="-66634" custLinFactNeighborY="-1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B971C2-4CA9-43BF-843C-BC6C3CC03FCA}" type="pres">
      <dgm:prSet presAssocID="{6F1A19D4-6F94-417D-A4FE-694606D44354}" presName="txShp" presStyleLbl="node1" presStyleIdx="0" presStyleCnt="3" custScaleX="138666" custLinFactNeighborX="924" custLinFactNeighborY="-4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C3CD9-608F-435C-8107-FCF84C69FB09}" type="pres">
      <dgm:prSet presAssocID="{DCF8B5D6-9075-46C4-892C-721692376475}" presName="spacing" presStyleCnt="0"/>
      <dgm:spPr/>
    </dgm:pt>
    <dgm:pt modelId="{0202C3B5-C0D6-4EE7-B13F-4D62C25F119C}" type="pres">
      <dgm:prSet presAssocID="{AC0C0374-2AAF-452A-A3BC-424BE4F72132}" presName="composite" presStyleCnt="0"/>
      <dgm:spPr/>
    </dgm:pt>
    <dgm:pt modelId="{42A2AA7F-4E86-462C-9CE0-40BDBF173924}" type="pres">
      <dgm:prSet presAssocID="{AC0C0374-2AAF-452A-A3BC-424BE4F72132}" presName="imgShp" presStyleLbl="fgImgPlace1" presStyleIdx="1" presStyleCnt="3" custLinFactNeighborX="-62133" custLinFactNeighborY="-40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2BA706D-ADED-4021-89B4-451D0F21C90D}" type="pres">
      <dgm:prSet presAssocID="{AC0C0374-2AAF-452A-A3BC-424BE4F72132}" presName="txShp" presStyleLbl="node1" presStyleIdx="1" presStyleCnt="3" custScaleX="136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DAD39-EBB2-4673-8163-9D95B04C3E14}" type="pres">
      <dgm:prSet presAssocID="{AE6DB26E-3AF4-42F7-AF7E-796A863950F6}" presName="spacing" presStyleCnt="0"/>
      <dgm:spPr/>
    </dgm:pt>
    <dgm:pt modelId="{A0B156E0-242C-4FD2-B1B1-C8094F74C537}" type="pres">
      <dgm:prSet presAssocID="{4B880FFB-6379-406F-993C-AC2A57328601}" presName="composite" presStyleCnt="0"/>
      <dgm:spPr/>
    </dgm:pt>
    <dgm:pt modelId="{CBB3C05C-CE45-48A5-B497-3C081965388E}" type="pres">
      <dgm:prSet presAssocID="{4B880FFB-6379-406F-993C-AC2A57328601}" presName="imgShp" presStyleLbl="fgImgPlace1" presStyleIdx="2" presStyleCnt="3" custLinFactNeighborX="-57632" custLinFactNeighborY="116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1CD304F-4F17-405D-98D0-DD0EB39ECD28}" type="pres">
      <dgm:prSet presAssocID="{4B880FFB-6379-406F-993C-AC2A57328601}" presName="txShp" presStyleLbl="node1" presStyleIdx="2" presStyleCnt="3" custScaleX="136817" custLinFactNeighborX="924" custLinFactNeighborY="1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7286A2-AEC9-4F06-9D18-4E4E228A90FA}" type="presOf" srcId="{AC0C0374-2AAF-452A-A3BC-424BE4F72132}" destId="{F2BA706D-ADED-4021-89B4-451D0F21C90D}" srcOrd="0" destOrd="0" presId="urn:microsoft.com/office/officeart/2005/8/layout/vList3"/>
    <dgm:cxn modelId="{044821D1-FB8D-4DEF-8819-09CB3BD9F064}" type="presOf" srcId="{9B16162B-D624-4A04-8DF8-7D2E1DEC25CC}" destId="{76B5DE16-B7D7-434E-BB71-EAA7062EA71E}" srcOrd="0" destOrd="0" presId="urn:microsoft.com/office/officeart/2005/8/layout/vList3"/>
    <dgm:cxn modelId="{6B375269-12EE-40AF-94B6-591CF8C1EC34}" srcId="{9B16162B-D624-4A04-8DF8-7D2E1DEC25CC}" destId="{AC0C0374-2AAF-452A-A3BC-424BE4F72132}" srcOrd="1" destOrd="0" parTransId="{AFA67C05-335E-4882-9B00-7506FF9EF588}" sibTransId="{AE6DB26E-3AF4-42F7-AF7E-796A863950F6}"/>
    <dgm:cxn modelId="{03A6CAE2-EED0-45EB-BF76-66DAA6EE3E72}" srcId="{9B16162B-D624-4A04-8DF8-7D2E1DEC25CC}" destId="{6F1A19D4-6F94-417D-A4FE-694606D44354}" srcOrd="0" destOrd="0" parTransId="{65490173-99B9-4813-B817-89DB3E90A060}" sibTransId="{DCF8B5D6-9075-46C4-892C-721692376475}"/>
    <dgm:cxn modelId="{CFDAAE6C-7DC9-4DC6-9EA7-572099BDBE1E}" type="presOf" srcId="{6F1A19D4-6F94-417D-A4FE-694606D44354}" destId="{70B971C2-4CA9-43BF-843C-BC6C3CC03FCA}" srcOrd="0" destOrd="0" presId="urn:microsoft.com/office/officeart/2005/8/layout/vList3"/>
    <dgm:cxn modelId="{E68F19AD-08CA-4E14-B126-2BF4CFE43EBE}" srcId="{9B16162B-D624-4A04-8DF8-7D2E1DEC25CC}" destId="{4B880FFB-6379-406F-993C-AC2A57328601}" srcOrd="2" destOrd="0" parTransId="{14F10BCF-A174-4E49-8F6E-3BB51168EA6A}" sibTransId="{8EE548F2-8B8B-4C6D-A51C-F3A8A0659A05}"/>
    <dgm:cxn modelId="{4CF03037-56EE-4A45-BB29-3C47AB3BDF93}" type="presOf" srcId="{4B880FFB-6379-406F-993C-AC2A57328601}" destId="{A1CD304F-4F17-405D-98D0-DD0EB39ECD28}" srcOrd="0" destOrd="0" presId="urn:microsoft.com/office/officeart/2005/8/layout/vList3"/>
    <dgm:cxn modelId="{61D29275-3386-4B6C-B2B3-19AA8B4F9942}" type="presParOf" srcId="{76B5DE16-B7D7-434E-BB71-EAA7062EA71E}" destId="{DB107EF0-76A1-4EE8-AF2C-5BAC10636DB7}" srcOrd="0" destOrd="0" presId="urn:microsoft.com/office/officeart/2005/8/layout/vList3"/>
    <dgm:cxn modelId="{49C5D363-A410-41EA-A9EE-2DFA851665DD}" type="presParOf" srcId="{DB107EF0-76A1-4EE8-AF2C-5BAC10636DB7}" destId="{53ABA1A9-0FFD-4C77-99DF-8367F237F3A6}" srcOrd="0" destOrd="0" presId="urn:microsoft.com/office/officeart/2005/8/layout/vList3"/>
    <dgm:cxn modelId="{F7628EF1-20B6-49E2-B287-2C669113FC3D}" type="presParOf" srcId="{DB107EF0-76A1-4EE8-AF2C-5BAC10636DB7}" destId="{70B971C2-4CA9-43BF-843C-BC6C3CC03FCA}" srcOrd="1" destOrd="0" presId="urn:microsoft.com/office/officeart/2005/8/layout/vList3"/>
    <dgm:cxn modelId="{9E418DB9-D1AD-4723-B6EA-A835D887BBB9}" type="presParOf" srcId="{76B5DE16-B7D7-434E-BB71-EAA7062EA71E}" destId="{133C3CD9-608F-435C-8107-FCF84C69FB09}" srcOrd="1" destOrd="0" presId="urn:microsoft.com/office/officeart/2005/8/layout/vList3"/>
    <dgm:cxn modelId="{5BD4C9E1-A418-4757-BA66-B6CFBD337A55}" type="presParOf" srcId="{76B5DE16-B7D7-434E-BB71-EAA7062EA71E}" destId="{0202C3B5-C0D6-4EE7-B13F-4D62C25F119C}" srcOrd="2" destOrd="0" presId="urn:microsoft.com/office/officeart/2005/8/layout/vList3"/>
    <dgm:cxn modelId="{AA10467D-D222-4BF9-8752-86B0D40E7812}" type="presParOf" srcId="{0202C3B5-C0D6-4EE7-B13F-4D62C25F119C}" destId="{42A2AA7F-4E86-462C-9CE0-40BDBF173924}" srcOrd="0" destOrd="0" presId="urn:microsoft.com/office/officeart/2005/8/layout/vList3"/>
    <dgm:cxn modelId="{0C763409-8A86-4757-BDC3-B7F3E86C1464}" type="presParOf" srcId="{0202C3B5-C0D6-4EE7-B13F-4D62C25F119C}" destId="{F2BA706D-ADED-4021-89B4-451D0F21C90D}" srcOrd="1" destOrd="0" presId="urn:microsoft.com/office/officeart/2005/8/layout/vList3"/>
    <dgm:cxn modelId="{A7760B5A-9B79-4528-BC21-EDE77B2E6CCD}" type="presParOf" srcId="{76B5DE16-B7D7-434E-BB71-EAA7062EA71E}" destId="{20BDAD39-EBB2-4673-8163-9D95B04C3E14}" srcOrd="3" destOrd="0" presId="urn:microsoft.com/office/officeart/2005/8/layout/vList3"/>
    <dgm:cxn modelId="{16F4AB16-7D40-4CB4-8C6C-7F0462C651DE}" type="presParOf" srcId="{76B5DE16-B7D7-434E-BB71-EAA7062EA71E}" destId="{A0B156E0-242C-4FD2-B1B1-C8094F74C537}" srcOrd="4" destOrd="0" presId="urn:microsoft.com/office/officeart/2005/8/layout/vList3"/>
    <dgm:cxn modelId="{48944C9A-8927-4655-8BEE-BDCD5F4E8AC5}" type="presParOf" srcId="{A0B156E0-242C-4FD2-B1B1-C8094F74C537}" destId="{CBB3C05C-CE45-48A5-B497-3C081965388E}" srcOrd="0" destOrd="0" presId="urn:microsoft.com/office/officeart/2005/8/layout/vList3"/>
    <dgm:cxn modelId="{F3032D25-7B4F-4505-998B-DB2E28804B31}" type="presParOf" srcId="{A0B156E0-242C-4FD2-B1B1-C8094F74C537}" destId="{A1CD304F-4F17-405D-98D0-DD0EB39ECD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EA5DF2-BAB0-4681-BF39-87C22855AC2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CD70578-EB3A-4B03-8572-079D8A1A85F4}">
      <dgm:prSet phldrT="[Текст]" custT="1"/>
      <dgm:spPr/>
      <dgm:t>
        <a:bodyPr/>
        <a:lstStyle/>
        <a:p>
          <a:r>
            <a:rPr lang="ru-RU" sz="2800" b="1" dirty="0" smtClean="0"/>
            <a:t>Самые древние следы человек оставил случайно</a:t>
          </a:r>
          <a:endParaRPr lang="ru-RU" sz="2800" dirty="0"/>
        </a:p>
      </dgm:t>
    </dgm:pt>
    <dgm:pt modelId="{7048E58C-E402-4C89-BF39-0015119E39DE}" type="parTrans" cxnId="{F0CB86EE-E1A1-40A2-AD43-DF2BB5911E5B}">
      <dgm:prSet/>
      <dgm:spPr/>
      <dgm:t>
        <a:bodyPr/>
        <a:lstStyle/>
        <a:p>
          <a:endParaRPr lang="ru-RU"/>
        </a:p>
      </dgm:t>
    </dgm:pt>
    <dgm:pt modelId="{2ACB57C5-A945-48B0-B3D0-D41D5AFF96AA}" type="sibTrans" cxnId="{F0CB86EE-E1A1-40A2-AD43-DF2BB5911E5B}">
      <dgm:prSet/>
      <dgm:spPr/>
      <dgm:t>
        <a:bodyPr/>
        <a:lstStyle/>
        <a:p>
          <a:endParaRPr lang="ru-RU"/>
        </a:p>
      </dgm:t>
    </dgm:pt>
    <dgm:pt modelId="{29BBDD98-650F-44BC-B27A-AD051EC71D5A}">
      <dgm:prSet phldrT="[Текст]" custT="1"/>
      <dgm:spPr/>
      <dgm:t>
        <a:bodyPr/>
        <a:lstStyle/>
        <a:p>
          <a:r>
            <a:rPr lang="ru-RU" sz="2000" b="1" dirty="0" smtClean="0"/>
            <a:t>С появлением письменности человек стал записывать события, которые производили наибольшее впечатление, а затем записывались постоянно основные изменения</a:t>
          </a:r>
          <a:endParaRPr lang="ru-RU" sz="2000" dirty="0"/>
        </a:p>
      </dgm:t>
    </dgm:pt>
    <dgm:pt modelId="{EC10ED0B-F7ED-466F-A3E9-02C9495B347E}" type="parTrans" cxnId="{C5F87673-0517-4642-A89D-0922C4C33CC9}">
      <dgm:prSet/>
      <dgm:spPr/>
      <dgm:t>
        <a:bodyPr/>
        <a:lstStyle/>
        <a:p>
          <a:endParaRPr lang="ru-RU"/>
        </a:p>
      </dgm:t>
    </dgm:pt>
    <dgm:pt modelId="{C0600C5F-7EC5-464C-A56A-34BBD5D19180}" type="sibTrans" cxnId="{C5F87673-0517-4642-A89D-0922C4C33CC9}">
      <dgm:prSet/>
      <dgm:spPr/>
      <dgm:t>
        <a:bodyPr/>
        <a:lstStyle/>
        <a:p>
          <a:endParaRPr lang="ru-RU"/>
        </a:p>
      </dgm:t>
    </dgm:pt>
    <dgm:pt modelId="{ED31221F-8833-4B45-9617-A47A435976A0}">
      <dgm:prSet phldrT="[Текст]" custT="1"/>
      <dgm:spPr/>
      <dgm:t>
        <a:bodyPr/>
        <a:lstStyle/>
        <a:p>
          <a:r>
            <a:rPr lang="ru-RU" sz="2400" b="1" dirty="0" smtClean="0"/>
            <a:t>С помощью живописи человек научился изображать себя и окружающий его мир</a:t>
          </a:r>
          <a:endParaRPr lang="ru-RU" sz="2400" dirty="0"/>
        </a:p>
      </dgm:t>
    </dgm:pt>
    <dgm:pt modelId="{65BF76FB-9EC1-4C92-91CF-52CEE8CFCD48}" type="parTrans" cxnId="{CB2BE90E-AAC9-4A71-AE31-F77B65296AC7}">
      <dgm:prSet/>
      <dgm:spPr/>
      <dgm:t>
        <a:bodyPr/>
        <a:lstStyle/>
        <a:p>
          <a:endParaRPr lang="ru-RU"/>
        </a:p>
      </dgm:t>
    </dgm:pt>
    <dgm:pt modelId="{0C1811EF-4079-450F-9AB0-CA51AAF9A2E5}" type="sibTrans" cxnId="{CB2BE90E-AAC9-4A71-AE31-F77B65296AC7}">
      <dgm:prSet/>
      <dgm:spPr/>
      <dgm:t>
        <a:bodyPr/>
        <a:lstStyle/>
        <a:p>
          <a:endParaRPr lang="ru-RU"/>
        </a:p>
      </dgm:t>
    </dgm:pt>
    <dgm:pt modelId="{B349C48D-4F20-4CA3-A2B0-76835968C4D6}">
      <dgm:prSet phldrT="[Текст]"/>
      <dgm:spPr/>
      <dgm:t>
        <a:bodyPr/>
        <a:lstStyle/>
        <a:p>
          <a:r>
            <a:rPr lang="ru-RU" b="1" dirty="0" smtClean="0"/>
            <a:t>Изобретение фотографии, кино, телевидения позволяет сохранять еще больше информации  о жизни человека</a:t>
          </a:r>
          <a:endParaRPr lang="ru-RU" dirty="0"/>
        </a:p>
      </dgm:t>
    </dgm:pt>
    <dgm:pt modelId="{78F70620-5356-44B7-BAE5-A499F455AD25}" type="parTrans" cxnId="{62C96268-8D76-4E6D-BDA1-EA5B26B6D397}">
      <dgm:prSet/>
      <dgm:spPr/>
      <dgm:t>
        <a:bodyPr/>
        <a:lstStyle/>
        <a:p>
          <a:endParaRPr lang="ru-RU"/>
        </a:p>
      </dgm:t>
    </dgm:pt>
    <dgm:pt modelId="{44A39A6B-6063-4F26-A6E5-960B274D7F59}" type="sibTrans" cxnId="{62C96268-8D76-4E6D-BDA1-EA5B26B6D397}">
      <dgm:prSet/>
      <dgm:spPr/>
      <dgm:t>
        <a:bodyPr/>
        <a:lstStyle/>
        <a:p>
          <a:endParaRPr lang="ru-RU"/>
        </a:p>
      </dgm:t>
    </dgm:pt>
    <dgm:pt modelId="{B801C9E4-C94B-4AEE-90A8-74D82E87F9B4}">
      <dgm:prSet phldrT="[Текст]"/>
      <dgm:spPr/>
      <dgm:t>
        <a:bodyPr/>
        <a:lstStyle/>
        <a:p>
          <a:r>
            <a:rPr lang="ru-RU" b="1" dirty="0" smtClean="0"/>
            <a:t>Наиболее ценную информацию человек стал собирать в хранилищах, библиотеках, хранилищах и т.д.</a:t>
          </a:r>
          <a:endParaRPr lang="ru-RU" dirty="0"/>
        </a:p>
      </dgm:t>
    </dgm:pt>
    <dgm:pt modelId="{47AC6B1A-9157-4268-B72A-AFF9AECD9488}" type="parTrans" cxnId="{0C314E0B-2503-4C8B-94BD-98783BC7ADCD}">
      <dgm:prSet/>
      <dgm:spPr/>
      <dgm:t>
        <a:bodyPr/>
        <a:lstStyle/>
        <a:p>
          <a:endParaRPr lang="ru-RU"/>
        </a:p>
      </dgm:t>
    </dgm:pt>
    <dgm:pt modelId="{E1755E57-3DB8-4D63-BDA7-EC1BCA460255}" type="sibTrans" cxnId="{0C314E0B-2503-4C8B-94BD-98783BC7ADCD}">
      <dgm:prSet/>
      <dgm:spPr/>
      <dgm:t>
        <a:bodyPr/>
        <a:lstStyle/>
        <a:p>
          <a:endParaRPr lang="ru-RU"/>
        </a:p>
      </dgm:t>
    </dgm:pt>
    <dgm:pt modelId="{581F5D5D-934B-4237-A7F4-2E43682AE493}" type="pres">
      <dgm:prSet presAssocID="{5AEA5DF2-BAB0-4681-BF39-87C22855AC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19944F2-E7B5-43A4-9563-5937A274237F}" type="pres">
      <dgm:prSet presAssocID="{5AEA5DF2-BAB0-4681-BF39-87C22855AC29}" presName="Name1" presStyleCnt="0"/>
      <dgm:spPr/>
      <dgm:t>
        <a:bodyPr/>
        <a:lstStyle/>
        <a:p>
          <a:endParaRPr lang="ru-RU"/>
        </a:p>
      </dgm:t>
    </dgm:pt>
    <dgm:pt modelId="{D567C730-DD68-46E1-A22A-F176D2A2CC66}" type="pres">
      <dgm:prSet presAssocID="{5AEA5DF2-BAB0-4681-BF39-87C22855AC29}" presName="cycle" presStyleCnt="0"/>
      <dgm:spPr/>
      <dgm:t>
        <a:bodyPr/>
        <a:lstStyle/>
        <a:p>
          <a:endParaRPr lang="ru-RU"/>
        </a:p>
      </dgm:t>
    </dgm:pt>
    <dgm:pt modelId="{A947C46B-5867-4BC9-AC38-E6C9A369784B}" type="pres">
      <dgm:prSet presAssocID="{5AEA5DF2-BAB0-4681-BF39-87C22855AC29}" presName="srcNode" presStyleLbl="node1" presStyleIdx="0" presStyleCnt="5"/>
      <dgm:spPr/>
      <dgm:t>
        <a:bodyPr/>
        <a:lstStyle/>
        <a:p>
          <a:endParaRPr lang="ru-RU"/>
        </a:p>
      </dgm:t>
    </dgm:pt>
    <dgm:pt modelId="{4A1618EA-520F-43B1-93E8-4B42C32CC5B3}" type="pres">
      <dgm:prSet presAssocID="{5AEA5DF2-BAB0-4681-BF39-87C22855AC29}" presName="conn" presStyleLbl="parChTrans1D2" presStyleIdx="0" presStyleCnt="1"/>
      <dgm:spPr/>
      <dgm:t>
        <a:bodyPr/>
        <a:lstStyle/>
        <a:p>
          <a:endParaRPr lang="ru-RU"/>
        </a:p>
      </dgm:t>
    </dgm:pt>
    <dgm:pt modelId="{2A6841A8-B287-4420-83C0-236A8FC65C88}" type="pres">
      <dgm:prSet presAssocID="{5AEA5DF2-BAB0-4681-BF39-87C22855AC29}" presName="extraNode" presStyleLbl="node1" presStyleIdx="0" presStyleCnt="5"/>
      <dgm:spPr/>
      <dgm:t>
        <a:bodyPr/>
        <a:lstStyle/>
        <a:p>
          <a:endParaRPr lang="ru-RU"/>
        </a:p>
      </dgm:t>
    </dgm:pt>
    <dgm:pt modelId="{86E7A872-48A4-4919-8E3D-ABD06DE8A46D}" type="pres">
      <dgm:prSet presAssocID="{5AEA5DF2-BAB0-4681-BF39-87C22855AC29}" presName="dstNode" presStyleLbl="node1" presStyleIdx="0" presStyleCnt="5"/>
      <dgm:spPr/>
      <dgm:t>
        <a:bodyPr/>
        <a:lstStyle/>
        <a:p>
          <a:endParaRPr lang="ru-RU"/>
        </a:p>
      </dgm:t>
    </dgm:pt>
    <dgm:pt modelId="{D93A2470-C4AC-4490-BD95-A0F106C449B9}" type="pres">
      <dgm:prSet presAssocID="{8CD70578-EB3A-4B03-8572-079D8A1A85F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7AA3D-CF8B-4714-BB9C-C9A76595A257}" type="pres">
      <dgm:prSet presAssocID="{8CD70578-EB3A-4B03-8572-079D8A1A85F4}" presName="accent_1" presStyleCnt="0"/>
      <dgm:spPr/>
    </dgm:pt>
    <dgm:pt modelId="{D1E44DFB-321A-4890-A565-2E94A49A6D26}" type="pres">
      <dgm:prSet presAssocID="{8CD70578-EB3A-4B03-8572-079D8A1A85F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318A8BD5-CA61-4F4D-BA41-52B9BA99AD98}" type="pres">
      <dgm:prSet presAssocID="{29BBDD98-650F-44BC-B27A-AD051EC71D5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739FE-5BC1-460A-9B79-5AC696C50AB7}" type="pres">
      <dgm:prSet presAssocID="{29BBDD98-650F-44BC-B27A-AD051EC71D5A}" presName="accent_2" presStyleCnt="0"/>
      <dgm:spPr/>
    </dgm:pt>
    <dgm:pt modelId="{86FE0FE5-BDD0-4E30-BD12-0C0E47FD9082}" type="pres">
      <dgm:prSet presAssocID="{29BBDD98-650F-44BC-B27A-AD051EC71D5A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7DACB520-B2F7-43E2-A87C-F086C6CAB618}" type="pres">
      <dgm:prSet presAssocID="{ED31221F-8833-4B45-9617-A47A435976A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868F6-94EC-4CB6-B683-F247A5FAC0EE}" type="pres">
      <dgm:prSet presAssocID="{ED31221F-8833-4B45-9617-A47A435976A0}" presName="accent_3" presStyleCnt="0"/>
      <dgm:spPr/>
    </dgm:pt>
    <dgm:pt modelId="{D527AA0E-56B0-405B-BB43-9873A981CBAF}" type="pres">
      <dgm:prSet presAssocID="{ED31221F-8833-4B45-9617-A47A435976A0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491B21FA-9CF2-40D3-838F-85848E6F2E0E}" type="pres">
      <dgm:prSet presAssocID="{B349C48D-4F20-4CA3-A2B0-76835968C4D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2D36A-2114-4F10-AF96-E6957DC7927E}" type="pres">
      <dgm:prSet presAssocID="{B349C48D-4F20-4CA3-A2B0-76835968C4D6}" presName="accent_4" presStyleCnt="0"/>
      <dgm:spPr/>
    </dgm:pt>
    <dgm:pt modelId="{2FE2698E-CF56-4033-9A48-350D0052B287}" type="pres">
      <dgm:prSet presAssocID="{B349C48D-4F20-4CA3-A2B0-76835968C4D6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8EEE3D54-E64D-4779-B106-EBA5A705FFE7}" type="pres">
      <dgm:prSet presAssocID="{B801C9E4-C94B-4AEE-90A8-74D82E87F9B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36ADD-D7CF-4A4E-98BC-927588A627E9}" type="pres">
      <dgm:prSet presAssocID="{B801C9E4-C94B-4AEE-90A8-74D82E87F9B4}" presName="accent_5" presStyleCnt="0"/>
      <dgm:spPr/>
    </dgm:pt>
    <dgm:pt modelId="{65F7DD86-677D-4641-BD71-92B2743B92F9}" type="pres">
      <dgm:prSet presAssocID="{B801C9E4-C94B-4AEE-90A8-74D82E87F9B4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3ED0D87B-6A68-43E6-BE9C-EED9E5AD7BDA}" type="presOf" srcId="{2ACB57C5-A945-48B0-B3D0-D41D5AFF96AA}" destId="{4A1618EA-520F-43B1-93E8-4B42C32CC5B3}" srcOrd="0" destOrd="0" presId="urn:microsoft.com/office/officeart/2008/layout/VerticalCurvedList"/>
    <dgm:cxn modelId="{F0CB86EE-E1A1-40A2-AD43-DF2BB5911E5B}" srcId="{5AEA5DF2-BAB0-4681-BF39-87C22855AC29}" destId="{8CD70578-EB3A-4B03-8572-079D8A1A85F4}" srcOrd="0" destOrd="0" parTransId="{7048E58C-E402-4C89-BF39-0015119E39DE}" sibTransId="{2ACB57C5-A945-48B0-B3D0-D41D5AFF96AA}"/>
    <dgm:cxn modelId="{CB2BE90E-AAC9-4A71-AE31-F77B65296AC7}" srcId="{5AEA5DF2-BAB0-4681-BF39-87C22855AC29}" destId="{ED31221F-8833-4B45-9617-A47A435976A0}" srcOrd="2" destOrd="0" parTransId="{65BF76FB-9EC1-4C92-91CF-52CEE8CFCD48}" sibTransId="{0C1811EF-4079-450F-9AB0-CA51AAF9A2E5}"/>
    <dgm:cxn modelId="{C5F87673-0517-4642-A89D-0922C4C33CC9}" srcId="{5AEA5DF2-BAB0-4681-BF39-87C22855AC29}" destId="{29BBDD98-650F-44BC-B27A-AD051EC71D5A}" srcOrd="1" destOrd="0" parTransId="{EC10ED0B-F7ED-466F-A3E9-02C9495B347E}" sibTransId="{C0600C5F-7EC5-464C-A56A-34BBD5D19180}"/>
    <dgm:cxn modelId="{7BF4271E-5965-43E4-B8CD-8F7ED1E5407E}" type="presOf" srcId="{29BBDD98-650F-44BC-B27A-AD051EC71D5A}" destId="{318A8BD5-CA61-4F4D-BA41-52B9BA99AD98}" srcOrd="0" destOrd="0" presId="urn:microsoft.com/office/officeart/2008/layout/VerticalCurvedList"/>
    <dgm:cxn modelId="{758FE9AA-DF2A-4C2E-9921-2193CE7126EC}" type="presOf" srcId="{B801C9E4-C94B-4AEE-90A8-74D82E87F9B4}" destId="{8EEE3D54-E64D-4779-B106-EBA5A705FFE7}" srcOrd="0" destOrd="0" presId="urn:microsoft.com/office/officeart/2008/layout/VerticalCurvedList"/>
    <dgm:cxn modelId="{151D6C09-9323-4FA4-BA74-BECDC39588AC}" type="presOf" srcId="{8CD70578-EB3A-4B03-8572-079D8A1A85F4}" destId="{D93A2470-C4AC-4490-BD95-A0F106C449B9}" srcOrd="0" destOrd="0" presId="urn:microsoft.com/office/officeart/2008/layout/VerticalCurvedList"/>
    <dgm:cxn modelId="{0C314E0B-2503-4C8B-94BD-98783BC7ADCD}" srcId="{5AEA5DF2-BAB0-4681-BF39-87C22855AC29}" destId="{B801C9E4-C94B-4AEE-90A8-74D82E87F9B4}" srcOrd="4" destOrd="0" parTransId="{47AC6B1A-9157-4268-B72A-AFF9AECD9488}" sibTransId="{E1755E57-3DB8-4D63-BDA7-EC1BCA460255}"/>
    <dgm:cxn modelId="{62567746-5732-4E36-A410-5640A9B9695A}" type="presOf" srcId="{ED31221F-8833-4B45-9617-A47A435976A0}" destId="{7DACB520-B2F7-43E2-A87C-F086C6CAB618}" srcOrd="0" destOrd="0" presId="urn:microsoft.com/office/officeart/2008/layout/VerticalCurvedList"/>
    <dgm:cxn modelId="{B9AB43FD-38D3-4549-A8CF-8B7796CD311E}" type="presOf" srcId="{5AEA5DF2-BAB0-4681-BF39-87C22855AC29}" destId="{581F5D5D-934B-4237-A7F4-2E43682AE493}" srcOrd="0" destOrd="0" presId="urn:microsoft.com/office/officeart/2008/layout/VerticalCurvedList"/>
    <dgm:cxn modelId="{5BCE170A-C54A-487F-87D0-14F55E90CB44}" type="presOf" srcId="{B349C48D-4F20-4CA3-A2B0-76835968C4D6}" destId="{491B21FA-9CF2-40D3-838F-85848E6F2E0E}" srcOrd="0" destOrd="0" presId="urn:microsoft.com/office/officeart/2008/layout/VerticalCurvedList"/>
    <dgm:cxn modelId="{62C96268-8D76-4E6D-BDA1-EA5B26B6D397}" srcId="{5AEA5DF2-BAB0-4681-BF39-87C22855AC29}" destId="{B349C48D-4F20-4CA3-A2B0-76835968C4D6}" srcOrd="3" destOrd="0" parTransId="{78F70620-5356-44B7-BAE5-A499F455AD25}" sibTransId="{44A39A6B-6063-4F26-A6E5-960B274D7F59}"/>
    <dgm:cxn modelId="{C5F2D0C8-8EDB-42DD-9307-3736D894A684}" type="presParOf" srcId="{581F5D5D-934B-4237-A7F4-2E43682AE493}" destId="{619944F2-E7B5-43A4-9563-5937A274237F}" srcOrd="0" destOrd="0" presId="urn:microsoft.com/office/officeart/2008/layout/VerticalCurvedList"/>
    <dgm:cxn modelId="{5487C198-D0E4-40C6-9967-6B7EEDCA8C1B}" type="presParOf" srcId="{619944F2-E7B5-43A4-9563-5937A274237F}" destId="{D567C730-DD68-46E1-A22A-F176D2A2CC66}" srcOrd="0" destOrd="0" presId="urn:microsoft.com/office/officeart/2008/layout/VerticalCurvedList"/>
    <dgm:cxn modelId="{71A0D117-853B-4E42-84BF-A732EFD2F215}" type="presParOf" srcId="{D567C730-DD68-46E1-A22A-F176D2A2CC66}" destId="{A947C46B-5867-4BC9-AC38-E6C9A369784B}" srcOrd="0" destOrd="0" presId="urn:microsoft.com/office/officeart/2008/layout/VerticalCurvedList"/>
    <dgm:cxn modelId="{6CD05D73-4349-4533-A593-D04796306F46}" type="presParOf" srcId="{D567C730-DD68-46E1-A22A-F176D2A2CC66}" destId="{4A1618EA-520F-43B1-93E8-4B42C32CC5B3}" srcOrd="1" destOrd="0" presId="urn:microsoft.com/office/officeart/2008/layout/VerticalCurvedList"/>
    <dgm:cxn modelId="{F3F7B819-F8E8-4B23-93F6-E7926189A56E}" type="presParOf" srcId="{D567C730-DD68-46E1-A22A-F176D2A2CC66}" destId="{2A6841A8-B287-4420-83C0-236A8FC65C88}" srcOrd="2" destOrd="0" presId="urn:microsoft.com/office/officeart/2008/layout/VerticalCurvedList"/>
    <dgm:cxn modelId="{2278E0AA-A106-402D-9251-3E460B3B48D5}" type="presParOf" srcId="{D567C730-DD68-46E1-A22A-F176D2A2CC66}" destId="{86E7A872-48A4-4919-8E3D-ABD06DE8A46D}" srcOrd="3" destOrd="0" presId="urn:microsoft.com/office/officeart/2008/layout/VerticalCurvedList"/>
    <dgm:cxn modelId="{7EAF2AEB-3EB9-4D8C-963A-215A98D296A6}" type="presParOf" srcId="{619944F2-E7B5-43A4-9563-5937A274237F}" destId="{D93A2470-C4AC-4490-BD95-A0F106C449B9}" srcOrd="1" destOrd="0" presId="urn:microsoft.com/office/officeart/2008/layout/VerticalCurvedList"/>
    <dgm:cxn modelId="{388E3B58-E90A-43EC-9AD6-56D78972ACC3}" type="presParOf" srcId="{619944F2-E7B5-43A4-9563-5937A274237F}" destId="{2AC7AA3D-CF8B-4714-BB9C-C9A76595A257}" srcOrd="2" destOrd="0" presId="urn:microsoft.com/office/officeart/2008/layout/VerticalCurvedList"/>
    <dgm:cxn modelId="{AACF1454-4DCA-40A5-B7CF-202B9E6346CF}" type="presParOf" srcId="{2AC7AA3D-CF8B-4714-BB9C-C9A76595A257}" destId="{D1E44DFB-321A-4890-A565-2E94A49A6D26}" srcOrd="0" destOrd="0" presId="urn:microsoft.com/office/officeart/2008/layout/VerticalCurvedList"/>
    <dgm:cxn modelId="{4E7D34E9-9648-4DB0-AD09-A06379F5D0ED}" type="presParOf" srcId="{619944F2-E7B5-43A4-9563-5937A274237F}" destId="{318A8BD5-CA61-4F4D-BA41-52B9BA99AD98}" srcOrd="3" destOrd="0" presId="urn:microsoft.com/office/officeart/2008/layout/VerticalCurvedList"/>
    <dgm:cxn modelId="{5E6D3975-1E56-4B18-B7EC-3024121FC8F1}" type="presParOf" srcId="{619944F2-E7B5-43A4-9563-5937A274237F}" destId="{7C6739FE-5BC1-460A-9B79-5AC696C50AB7}" srcOrd="4" destOrd="0" presId="urn:microsoft.com/office/officeart/2008/layout/VerticalCurvedList"/>
    <dgm:cxn modelId="{95F98ACF-4EB6-47EC-8F09-BB955930385B}" type="presParOf" srcId="{7C6739FE-5BC1-460A-9B79-5AC696C50AB7}" destId="{86FE0FE5-BDD0-4E30-BD12-0C0E47FD9082}" srcOrd="0" destOrd="0" presId="urn:microsoft.com/office/officeart/2008/layout/VerticalCurvedList"/>
    <dgm:cxn modelId="{0646DEF3-3EF9-431C-9AB8-CD941EDC650D}" type="presParOf" srcId="{619944F2-E7B5-43A4-9563-5937A274237F}" destId="{7DACB520-B2F7-43E2-A87C-F086C6CAB618}" srcOrd="5" destOrd="0" presId="urn:microsoft.com/office/officeart/2008/layout/VerticalCurvedList"/>
    <dgm:cxn modelId="{18A95D5D-CA4B-490E-A361-EF61B7AB4B37}" type="presParOf" srcId="{619944F2-E7B5-43A4-9563-5937A274237F}" destId="{8C6868F6-94EC-4CB6-B683-F247A5FAC0EE}" srcOrd="6" destOrd="0" presId="urn:microsoft.com/office/officeart/2008/layout/VerticalCurvedList"/>
    <dgm:cxn modelId="{D5911E5A-2352-4760-BFE2-8543CBB90F81}" type="presParOf" srcId="{8C6868F6-94EC-4CB6-B683-F247A5FAC0EE}" destId="{D527AA0E-56B0-405B-BB43-9873A981CBAF}" srcOrd="0" destOrd="0" presId="urn:microsoft.com/office/officeart/2008/layout/VerticalCurvedList"/>
    <dgm:cxn modelId="{90E74170-986C-4FBD-9C89-96BF7A7C8749}" type="presParOf" srcId="{619944F2-E7B5-43A4-9563-5937A274237F}" destId="{491B21FA-9CF2-40D3-838F-85848E6F2E0E}" srcOrd="7" destOrd="0" presId="urn:microsoft.com/office/officeart/2008/layout/VerticalCurvedList"/>
    <dgm:cxn modelId="{DF24AE4D-72CC-489E-80D9-471818BD936B}" type="presParOf" srcId="{619944F2-E7B5-43A4-9563-5937A274237F}" destId="{D722D36A-2114-4F10-AF96-E6957DC7927E}" srcOrd="8" destOrd="0" presId="urn:microsoft.com/office/officeart/2008/layout/VerticalCurvedList"/>
    <dgm:cxn modelId="{83B7B10C-7BE4-47A4-97FA-7DA91C2D607B}" type="presParOf" srcId="{D722D36A-2114-4F10-AF96-E6957DC7927E}" destId="{2FE2698E-CF56-4033-9A48-350D0052B287}" srcOrd="0" destOrd="0" presId="urn:microsoft.com/office/officeart/2008/layout/VerticalCurvedList"/>
    <dgm:cxn modelId="{C9B5402B-CB7C-43AD-9631-353DD33107B5}" type="presParOf" srcId="{619944F2-E7B5-43A4-9563-5937A274237F}" destId="{8EEE3D54-E64D-4779-B106-EBA5A705FFE7}" srcOrd="9" destOrd="0" presId="urn:microsoft.com/office/officeart/2008/layout/VerticalCurvedList"/>
    <dgm:cxn modelId="{C3D4CA94-A14D-48A3-BB11-7580AEF3B7FF}" type="presParOf" srcId="{619944F2-E7B5-43A4-9563-5937A274237F}" destId="{4B636ADD-D7CF-4A4E-98BC-927588A627E9}" srcOrd="10" destOrd="0" presId="urn:microsoft.com/office/officeart/2008/layout/VerticalCurvedList"/>
    <dgm:cxn modelId="{27166648-94F1-4396-A0AE-8EEBE8E5EA67}" type="presParOf" srcId="{4B636ADD-D7CF-4A4E-98BC-927588A627E9}" destId="{65F7DD86-677D-4641-BD71-92B2743B92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ED03BE-C86F-4E4F-B254-6E67FE28DB22}">
      <dsp:nvSpPr>
        <dsp:cNvPr id="0" name=""/>
        <dsp:cNvSpPr/>
      </dsp:nvSpPr>
      <dsp:spPr>
        <a:xfrm>
          <a:off x="4531703" y="496"/>
          <a:ext cx="6797555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Правду о прошлом узнать нельзя.</a:t>
          </a:r>
          <a:endParaRPr lang="ru-RU" sz="3600" kern="1200" dirty="0">
            <a:solidFill>
              <a:schemeClr val="accent2"/>
            </a:solidFill>
          </a:endParaRPr>
        </a:p>
      </dsp:txBody>
      <dsp:txXfrm>
        <a:off x="4531703" y="496"/>
        <a:ext cx="6797555" cy="1934765"/>
      </dsp:txXfrm>
    </dsp:sp>
    <dsp:sp modelId="{B8BF4797-FCCC-4139-93D7-8749289C1890}">
      <dsp:nvSpPr>
        <dsp:cNvPr id="0" name=""/>
        <dsp:cNvSpPr/>
      </dsp:nvSpPr>
      <dsp:spPr>
        <a:xfrm>
          <a:off x="0" y="496"/>
          <a:ext cx="4531703" cy="193476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Версия 1</a:t>
          </a:r>
          <a:endParaRPr lang="ru-RU" sz="6500" b="1" kern="1200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496"/>
        <a:ext cx="4531703" cy="1934765"/>
      </dsp:txXfrm>
    </dsp:sp>
    <dsp:sp modelId="{5BD0A292-8BD0-4ACD-B990-12DFAA06C069}">
      <dsp:nvSpPr>
        <dsp:cNvPr id="0" name=""/>
        <dsp:cNvSpPr/>
      </dsp:nvSpPr>
      <dsp:spPr>
        <a:xfrm>
          <a:off x="4531703" y="2128738"/>
          <a:ext cx="6797555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Правду о прошлом узнать можно.</a:t>
          </a:r>
          <a:endParaRPr lang="ru-RU" sz="3600" kern="1200" dirty="0"/>
        </a:p>
      </dsp:txBody>
      <dsp:txXfrm>
        <a:off x="4531703" y="2128738"/>
        <a:ext cx="6797555" cy="1934765"/>
      </dsp:txXfrm>
    </dsp:sp>
    <dsp:sp modelId="{C203D049-A31A-422B-9085-A7C4EA17B3F5}">
      <dsp:nvSpPr>
        <dsp:cNvPr id="0" name=""/>
        <dsp:cNvSpPr/>
      </dsp:nvSpPr>
      <dsp:spPr>
        <a:xfrm>
          <a:off x="0" y="2128738"/>
          <a:ext cx="4531703" cy="193476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Версия 2</a:t>
          </a:r>
          <a:endParaRPr lang="ru-RU" sz="65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0" y="2128738"/>
        <a:ext cx="4531703" cy="19347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B971C2-4CA9-43BF-843C-BC6C3CC03FCA}">
      <dsp:nvSpPr>
        <dsp:cNvPr id="0" name=""/>
        <dsp:cNvSpPr/>
      </dsp:nvSpPr>
      <dsp:spPr>
        <a:xfrm rot="10800000">
          <a:off x="528037" y="0"/>
          <a:ext cx="10801173" cy="1599855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05492" tIns="251460" rIns="469392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полевая археология</a:t>
          </a:r>
        </a:p>
      </dsp:txBody>
      <dsp:txXfrm rot="10800000">
        <a:off x="528037" y="0"/>
        <a:ext cx="10801173" cy="1599855"/>
      </dsp:txXfrm>
    </dsp:sp>
    <dsp:sp modelId="{53ABA1A9-0FFD-4C77-99DF-8367F237F3A6}">
      <dsp:nvSpPr>
        <dsp:cNvPr id="0" name=""/>
        <dsp:cNvSpPr/>
      </dsp:nvSpPr>
      <dsp:spPr>
        <a:xfrm>
          <a:off x="96002" y="0"/>
          <a:ext cx="1599855" cy="15998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A706D-ADED-4021-89B4-451D0F21C90D}">
      <dsp:nvSpPr>
        <dsp:cNvPr id="0" name=""/>
        <dsp:cNvSpPr/>
      </dsp:nvSpPr>
      <dsp:spPr>
        <a:xfrm rot="10800000">
          <a:off x="528076" y="2080392"/>
          <a:ext cx="10657148" cy="1599855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05492" tIns="251460" rIns="469392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морская археология</a:t>
          </a:r>
        </a:p>
      </dsp:txBody>
      <dsp:txXfrm rot="10800000">
        <a:off x="528076" y="2080392"/>
        <a:ext cx="10657148" cy="1599855"/>
      </dsp:txXfrm>
    </dsp:sp>
    <dsp:sp modelId="{42A2AA7F-4E86-462C-9CE0-40BDBF173924}">
      <dsp:nvSpPr>
        <dsp:cNvPr id="0" name=""/>
        <dsp:cNvSpPr/>
      </dsp:nvSpPr>
      <dsp:spPr>
        <a:xfrm>
          <a:off x="168012" y="2016222"/>
          <a:ext cx="1599855" cy="15998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D304F-4F17-405D-98D0-DD0EB39ECD28}">
      <dsp:nvSpPr>
        <dsp:cNvPr id="0" name=""/>
        <dsp:cNvSpPr/>
      </dsp:nvSpPr>
      <dsp:spPr>
        <a:xfrm rot="10800000">
          <a:off x="600049" y="4160784"/>
          <a:ext cx="10657148" cy="1599855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05492" tIns="251460" rIns="469392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экспериментальная </a:t>
          </a:r>
          <a:r>
            <a:rPr lang="ru-RU" sz="66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археология</a:t>
          </a:r>
        </a:p>
      </dsp:txBody>
      <dsp:txXfrm rot="10800000">
        <a:off x="600049" y="4160784"/>
        <a:ext cx="10657148" cy="1599855"/>
      </dsp:txXfrm>
    </dsp:sp>
    <dsp:sp modelId="{CBB3C05C-CE45-48A5-B497-3C081965388E}">
      <dsp:nvSpPr>
        <dsp:cNvPr id="0" name=""/>
        <dsp:cNvSpPr/>
      </dsp:nvSpPr>
      <dsp:spPr>
        <a:xfrm>
          <a:off x="240021" y="4160784"/>
          <a:ext cx="1599855" cy="15998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1618EA-520F-43B1-93E8-4B42C32CC5B3}">
      <dsp:nvSpPr>
        <dsp:cNvPr id="0" name=""/>
        <dsp:cNvSpPr/>
      </dsp:nvSpPr>
      <dsp:spPr>
        <a:xfrm>
          <a:off x="-6890244" y="-1053446"/>
          <a:ext cx="8200189" cy="8200189"/>
        </a:xfrm>
        <a:prstGeom prst="blockArc">
          <a:avLst>
            <a:gd name="adj1" fmla="val 18900000"/>
            <a:gd name="adj2" fmla="val 2700000"/>
            <a:gd name="adj3" fmla="val 26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A2470-C4AC-4490-BD95-A0F106C449B9}">
      <dsp:nvSpPr>
        <dsp:cNvPr id="0" name=""/>
        <dsp:cNvSpPr/>
      </dsp:nvSpPr>
      <dsp:spPr>
        <a:xfrm>
          <a:off x="572057" y="380709"/>
          <a:ext cx="11532705" cy="7619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76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Самые древние следы человек оставил случайно</a:t>
          </a:r>
          <a:endParaRPr lang="ru-RU" sz="2800" kern="1200" dirty="0"/>
        </a:p>
      </dsp:txBody>
      <dsp:txXfrm>
        <a:off x="572057" y="380709"/>
        <a:ext cx="11532705" cy="761905"/>
      </dsp:txXfrm>
    </dsp:sp>
    <dsp:sp modelId="{D1E44DFB-321A-4890-A565-2E94A49A6D26}">
      <dsp:nvSpPr>
        <dsp:cNvPr id="0" name=""/>
        <dsp:cNvSpPr/>
      </dsp:nvSpPr>
      <dsp:spPr>
        <a:xfrm>
          <a:off x="95866" y="285470"/>
          <a:ext cx="952382" cy="952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A8BD5-CA61-4F4D-BA41-52B9BA99AD98}">
      <dsp:nvSpPr>
        <dsp:cNvPr id="0" name=""/>
        <dsp:cNvSpPr/>
      </dsp:nvSpPr>
      <dsp:spPr>
        <a:xfrm>
          <a:off x="1118016" y="1523202"/>
          <a:ext cx="10986746" cy="7619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7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 появлением письменности человек стал записывать события, которые производили наибольшее впечатление, а затем записывались постоянно основные изменения</a:t>
          </a:r>
          <a:endParaRPr lang="ru-RU" sz="2000" kern="1200" dirty="0"/>
        </a:p>
      </dsp:txBody>
      <dsp:txXfrm>
        <a:off x="1118016" y="1523202"/>
        <a:ext cx="10986746" cy="761905"/>
      </dsp:txXfrm>
    </dsp:sp>
    <dsp:sp modelId="{86FE0FE5-BDD0-4E30-BD12-0C0E47FD9082}">
      <dsp:nvSpPr>
        <dsp:cNvPr id="0" name=""/>
        <dsp:cNvSpPr/>
      </dsp:nvSpPr>
      <dsp:spPr>
        <a:xfrm>
          <a:off x="641825" y="1427963"/>
          <a:ext cx="952382" cy="952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CB520-B2F7-43E2-A87C-F086C6CAB618}">
      <dsp:nvSpPr>
        <dsp:cNvPr id="0" name=""/>
        <dsp:cNvSpPr/>
      </dsp:nvSpPr>
      <dsp:spPr>
        <a:xfrm>
          <a:off x="1285582" y="2665695"/>
          <a:ext cx="10819180" cy="7619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76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 помощью живописи человек научился изображать себя и окружающий его мир</a:t>
          </a:r>
          <a:endParaRPr lang="ru-RU" sz="2400" kern="1200" dirty="0"/>
        </a:p>
      </dsp:txBody>
      <dsp:txXfrm>
        <a:off x="1285582" y="2665695"/>
        <a:ext cx="10819180" cy="761905"/>
      </dsp:txXfrm>
    </dsp:sp>
    <dsp:sp modelId="{D527AA0E-56B0-405B-BB43-9873A981CBAF}">
      <dsp:nvSpPr>
        <dsp:cNvPr id="0" name=""/>
        <dsp:cNvSpPr/>
      </dsp:nvSpPr>
      <dsp:spPr>
        <a:xfrm>
          <a:off x="809391" y="2570456"/>
          <a:ext cx="952382" cy="952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B21FA-9CF2-40D3-838F-85848E6F2E0E}">
      <dsp:nvSpPr>
        <dsp:cNvPr id="0" name=""/>
        <dsp:cNvSpPr/>
      </dsp:nvSpPr>
      <dsp:spPr>
        <a:xfrm>
          <a:off x="1118016" y="3808188"/>
          <a:ext cx="10986746" cy="7619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76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Изобретение фотографии, кино, телевидения позволяет сохранять еще больше информации  о жизни человека</a:t>
          </a:r>
          <a:endParaRPr lang="ru-RU" sz="2300" kern="1200" dirty="0"/>
        </a:p>
      </dsp:txBody>
      <dsp:txXfrm>
        <a:off x="1118016" y="3808188"/>
        <a:ext cx="10986746" cy="761905"/>
      </dsp:txXfrm>
    </dsp:sp>
    <dsp:sp modelId="{2FE2698E-CF56-4033-9A48-350D0052B287}">
      <dsp:nvSpPr>
        <dsp:cNvPr id="0" name=""/>
        <dsp:cNvSpPr/>
      </dsp:nvSpPr>
      <dsp:spPr>
        <a:xfrm>
          <a:off x="641825" y="3712949"/>
          <a:ext cx="952382" cy="952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E3D54-E64D-4779-B106-EBA5A705FFE7}">
      <dsp:nvSpPr>
        <dsp:cNvPr id="0" name=""/>
        <dsp:cNvSpPr/>
      </dsp:nvSpPr>
      <dsp:spPr>
        <a:xfrm>
          <a:off x="572057" y="4950681"/>
          <a:ext cx="11532705" cy="7619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76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Наиболее ценную информацию человек стал собирать в хранилищах, библиотеках, хранилищах и т.д.</a:t>
          </a:r>
          <a:endParaRPr lang="ru-RU" sz="2300" kern="1200" dirty="0"/>
        </a:p>
      </dsp:txBody>
      <dsp:txXfrm>
        <a:off x="572057" y="4950681"/>
        <a:ext cx="11532705" cy="761905"/>
      </dsp:txXfrm>
    </dsp:sp>
    <dsp:sp modelId="{65F7DD86-677D-4641-BD71-92B2743B92F9}">
      <dsp:nvSpPr>
        <dsp:cNvPr id="0" name=""/>
        <dsp:cNvSpPr/>
      </dsp:nvSpPr>
      <dsp:spPr>
        <a:xfrm>
          <a:off x="95866" y="4855442"/>
          <a:ext cx="952382" cy="952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A273-2379-434E-9EEF-70B9F6626DF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D9DB5-202D-41FA-A589-C3B2A115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36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7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65621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95" y="280315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92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92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92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9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42671247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94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022205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45109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2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024066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06" y="21748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34031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50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309598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4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010234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7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7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7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gif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471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226" y="472327"/>
            <a:ext cx="6853767" cy="1122295"/>
          </a:xfrm>
        </p:spPr>
        <p:txBody>
          <a:bodyPr wrap="square" tIns="29401">
            <a:spAutoFit/>
          </a:bodyPr>
          <a:lstStyle/>
          <a:p>
            <a:pPr marL="25566" algn="l" defTabSz="1161232">
              <a:spcBef>
                <a:spcPts val="230"/>
              </a:spcBef>
              <a:defRPr/>
            </a:pPr>
            <a:r>
              <a:rPr lang="ru-RU" sz="6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59496" y="2708920"/>
            <a:ext cx="9793088" cy="528535"/>
          </a:xfrm>
          <a:prstGeom prst="rect">
            <a:avLst/>
          </a:prstGeom>
        </p:spPr>
        <p:txBody>
          <a:bodyPr wrap="square" lIns="0" tIns="28123" rIns="0" bIns="0">
            <a:spAutoFit/>
          </a:bodyPr>
          <a:lstStyle/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   «ПОВТОРЕНИЕ».</a:t>
            </a:r>
            <a:endParaRPr lang="ru-RU" sz="4500" b="1" i="1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925" y="461963"/>
            <a:ext cx="1439335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2177" y="482600"/>
            <a:ext cx="1276351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1" y="548692"/>
            <a:ext cx="361587" cy="709381"/>
          </a:xfrm>
          <a:prstGeom prst="rect">
            <a:avLst/>
          </a:prstGeom>
        </p:spPr>
        <p:txBody>
          <a:bodyPr wrap="square" lIns="0" tIns="31960" rIns="0" bIns="0">
            <a:spAutoFit/>
          </a:bodyPr>
          <a:lstStyle/>
          <a:p>
            <a:pPr defTabSz="1161087">
              <a:spcBef>
                <a:spcPts val="252"/>
              </a:spcBef>
              <a:defRPr/>
            </a:pPr>
            <a:r>
              <a:rPr lang="ru-RU" sz="4400" b="1" spc="2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792" y="1146471"/>
            <a:ext cx="1143001" cy="424637"/>
          </a:xfrm>
          <a:prstGeom prst="rect">
            <a:avLst/>
          </a:prstGeom>
        </p:spPr>
        <p:txBody>
          <a:bodyPr lIns="0" tIns="24290" rIns="0" bIns="0">
            <a:spAutoFit/>
          </a:bodyPr>
          <a:lstStyle/>
          <a:p>
            <a:pPr defTabSz="1161087">
              <a:spcBef>
                <a:spcPts val="192"/>
              </a:spcBef>
              <a:defRPr/>
            </a:pPr>
            <a:r>
              <a:rPr lang="ru-RU" sz="2600" spc="-10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9" y="550696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43661"/>
            <a:endParaRPr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5400" y="2348880"/>
            <a:ext cx="768629" cy="20160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 dirty="0"/>
          </a:p>
        </p:txBody>
      </p:sp>
      <p:pic>
        <p:nvPicPr>
          <p:cNvPr id="37890" name="Picture 2" descr="https://avatars.mds.yandex.net/get-zen_doc/1540250/pub_5d812fb143fdc000adb1f9f7_5d813dc10ce57b00add2e10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3429000"/>
            <a:ext cx="7920880" cy="316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91344" y="980728"/>
            <a:ext cx="11665296" cy="9132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изучении событий историк должен уметь отвечать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следующие вопросы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79377" y="2132856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 как?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51385" y="2996952"/>
            <a:ext cx="391256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Где?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51384" y="3861048"/>
            <a:ext cx="384056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Когда?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51385" y="4869203"/>
            <a:ext cx="3912568" cy="4320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Почему?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608168" y="2132856"/>
            <a:ext cx="396044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Событие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7680176" y="2924944"/>
            <a:ext cx="3816424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Место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7632172" y="3789040"/>
            <a:ext cx="3936437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Время – дата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7608168" y="4797152"/>
            <a:ext cx="396044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Причины</a:t>
            </a:r>
            <a:r>
              <a:rPr lang="ru-RU" sz="2800" dirty="0" smtClean="0"/>
              <a:t> 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WordArt 23"/>
          <p:cNvSpPr>
            <a:spLocks noChangeArrowheads="1" noChangeShapeType="1" noTextEdit="1"/>
          </p:cNvSpPr>
          <p:nvPr/>
        </p:nvSpPr>
        <p:spPr bwMode="auto">
          <a:xfrm>
            <a:off x="5231905" y="2348880"/>
            <a:ext cx="1728192" cy="30246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88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?</a:t>
            </a:r>
          </a:p>
        </p:txBody>
      </p:sp>
      <p:pic>
        <p:nvPicPr>
          <p:cNvPr id="19" name="Picture 12" descr="http://s015.radikal.ru/i330/1208/f0/12f2f467e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5517232"/>
            <a:ext cx="4367808" cy="1196752"/>
          </a:xfrm>
          <a:prstGeom prst="rect">
            <a:avLst/>
          </a:prstGeom>
          <a:ln>
            <a:solidFill>
              <a:schemeClr val="bg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ttp://prehistoryforkids.archeologia.ru/04/9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128" y="5517232"/>
            <a:ext cx="4286280" cy="113445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5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32" grpId="0" animBg="1"/>
      <p:bldP spid="5133" grpId="0" animBg="1"/>
      <p:bldP spid="5134" grpId="0" animBg="1"/>
      <p:bldP spid="513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368" y="1772816"/>
            <a:ext cx="10972800" cy="4387256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408368" y="1772850"/>
            <a:ext cx="2088232" cy="2657277"/>
            <a:chOff x="2398" y="1525"/>
            <a:chExt cx="848" cy="1345"/>
          </a:xfrm>
        </p:grpSpPr>
        <p:pic>
          <p:nvPicPr>
            <p:cNvPr id="8215" name="Picture 11" descr="j0283631"/>
            <p:cNvPicPr>
              <a:picLocks noChangeAspect="1" noChangeArrowheads="1" noCrop="1"/>
            </p:cNvPicPr>
            <p:nvPr/>
          </p:nvPicPr>
          <p:blipFill>
            <a:blip r:embed="rId2" cstate="print">
              <a:lum bright="12000" contrast="18000"/>
            </a:blip>
            <a:srcRect/>
            <a:stretch>
              <a:fillRect/>
            </a:stretch>
          </p:blipFill>
          <p:spPr bwMode="auto">
            <a:xfrm>
              <a:off x="2513" y="1525"/>
              <a:ext cx="733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6" name="Text Box 12"/>
            <p:cNvSpPr txBox="1">
              <a:spLocks noChangeArrowheads="1"/>
            </p:cNvSpPr>
            <p:nvPr/>
          </p:nvSpPr>
          <p:spPr bwMode="auto">
            <a:xfrm>
              <a:off x="2398" y="2387"/>
              <a:ext cx="84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В </a:t>
              </a:r>
              <a:r>
                <a:rPr lang="ru-RU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науке.</a:t>
              </a:r>
              <a:endPara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28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В школе</a:t>
              </a:r>
              <a:r>
                <a: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4727875" y="2564904"/>
            <a:ext cx="3168351" cy="12962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Как</a:t>
            </a:r>
            <a:r>
              <a:rPr lang="ru-RU" sz="40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?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170792" y="4868861"/>
            <a:ext cx="5266271" cy="1747836"/>
            <a:chOff x="1498" y="3067"/>
            <a:chExt cx="2488" cy="1101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498" y="3067"/>
              <a:ext cx="1180" cy="1101"/>
              <a:chOff x="113" y="3067"/>
              <a:chExt cx="1180" cy="1101"/>
            </a:xfrm>
          </p:grpSpPr>
          <p:pic>
            <p:nvPicPr>
              <p:cNvPr id="8213" name="Picture 17" descr="j028380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386" y="3067"/>
                <a:ext cx="816" cy="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14" name="Text Box 18"/>
              <p:cNvSpPr txBox="1">
                <a:spLocks noChangeArrowheads="1"/>
              </p:cNvSpPr>
              <p:nvPr/>
            </p:nvSpPr>
            <p:spPr bwMode="auto">
              <a:xfrm>
                <a:off x="113" y="3838"/>
                <a:ext cx="118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 dirty="0">
                    <a:solidFill>
                      <a:schemeClr val="hlink"/>
                    </a:solidFill>
                    <a:latin typeface="Arial" pitchFamily="34" charset="0"/>
                    <a:cs typeface="Arial" pitchFamily="34" charset="0"/>
                  </a:rPr>
                  <a:t>следователь</a:t>
                </a:r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3222" y="3067"/>
              <a:ext cx="764" cy="1085"/>
              <a:chOff x="3267" y="3067"/>
              <a:chExt cx="764" cy="1085"/>
            </a:xfrm>
          </p:grpSpPr>
          <p:sp>
            <p:nvSpPr>
              <p:cNvPr id="8211" name="Text Box 20"/>
              <p:cNvSpPr txBox="1">
                <a:spLocks noChangeArrowheads="1"/>
              </p:cNvSpPr>
              <p:nvPr/>
            </p:nvSpPr>
            <p:spPr bwMode="auto">
              <a:xfrm>
                <a:off x="3267" y="3822"/>
                <a:ext cx="76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 dirty="0">
                    <a:solidFill>
                      <a:schemeClr val="hlink"/>
                    </a:solidFill>
                    <a:latin typeface="Arial" pitchFamily="34" charset="0"/>
                    <a:cs typeface="Arial" pitchFamily="34" charset="0"/>
                  </a:rPr>
                  <a:t>историк</a:t>
                </a:r>
              </a:p>
            </p:txBody>
          </p:sp>
          <p:pic>
            <p:nvPicPr>
              <p:cNvPr id="8212" name="Picture 21" descr="j0336914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31" y="3067"/>
                <a:ext cx="555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210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790" y="3648"/>
              <a:ext cx="408" cy="2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=</a:t>
              </a:r>
            </a:p>
          </p:txBody>
        </p:sp>
      </p:grpSp>
      <p:sp>
        <p:nvSpPr>
          <p:cNvPr id="3095" name="WordArt 23"/>
          <p:cNvSpPr>
            <a:spLocks noChangeArrowheads="1" noChangeShapeType="1" noTextEdit="1"/>
          </p:cNvSpPr>
          <p:nvPr/>
        </p:nvSpPr>
        <p:spPr bwMode="auto">
          <a:xfrm>
            <a:off x="6000752" y="4840288"/>
            <a:ext cx="768349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?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8591606" y="4941888"/>
            <a:ext cx="3261783" cy="1889124"/>
            <a:chOff x="4059" y="3113"/>
            <a:chExt cx="1541" cy="1190"/>
          </a:xfrm>
        </p:grpSpPr>
        <p:sp>
          <p:nvSpPr>
            <p:cNvPr id="8205" name="Line 29"/>
            <p:cNvSpPr>
              <a:spLocks noChangeShapeType="1"/>
            </p:cNvSpPr>
            <p:nvPr/>
          </p:nvSpPr>
          <p:spPr bwMode="auto">
            <a:xfrm>
              <a:off x="4059" y="3612"/>
              <a:ext cx="499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Text Box 30"/>
            <p:cNvSpPr txBox="1">
              <a:spLocks noChangeArrowheads="1"/>
            </p:cNvSpPr>
            <p:nvPr/>
          </p:nvSpPr>
          <p:spPr bwMode="auto">
            <a:xfrm>
              <a:off x="4334" y="3702"/>
              <a:ext cx="126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Исторические</a:t>
              </a:r>
            </a:p>
            <a:p>
              <a:pPr algn="ctr"/>
              <a:r>
                <a:rPr lang="ru-RU" sz="2800" b="1" dirty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источники</a:t>
              </a:r>
              <a:endParaRPr lang="ru-RU" sz="2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207" name="Picture 31" descr="j024045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9" y="3113"/>
              <a:ext cx="816" cy="6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27051" y="4968878"/>
            <a:ext cx="2976033" cy="1622426"/>
            <a:chOff x="249" y="3130"/>
            <a:chExt cx="1406" cy="1022"/>
          </a:xfrm>
        </p:grpSpPr>
        <p:pic>
          <p:nvPicPr>
            <p:cNvPr id="8202" name="Picture 33" descr="j023084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" y="3130"/>
              <a:ext cx="817" cy="5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203" name="Text Box 34"/>
            <p:cNvSpPr txBox="1">
              <a:spLocks noChangeArrowheads="1"/>
            </p:cNvSpPr>
            <p:nvPr/>
          </p:nvSpPr>
          <p:spPr bwMode="auto">
            <a:xfrm>
              <a:off x="319" y="3822"/>
              <a:ext cx="58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улики</a:t>
              </a:r>
            </a:p>
          </p:txBody>
        </p:sp>
        <p:sp>
          <p:nvSpPr>
            <p:cNvPr id="8204" name="Line 35"/>
            <p:cNvSpPr>
              <a:spLocks noChangeShapeType="1"/>
            </p:cNvSpPr>
            <p:nvPr/>
          </p:nvSpPr>
          <p:spPr bwMode="auto">
            <a:xfrm flipH="1">
              <a:off x="1156" y="3612"/>
              <a:ext cx="499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5" name="Рисунок 24" descr="Ð¡ÐµÐ¼ÑÐ½Ð¾Ð²Ð° Ð¢. Â«Ð¢Ð°Ð¼ÐµÑÐ»Ð°Ð½. ÐÐ¾Ð¿ÑÑ Ð¡ÑÐ´ÑÐ±ÑÂ» â ÐÐ·Ð´Ð°ÑÐµÐ»ÑÑÑÐ²Ð¾ ÐÐÐÐÐÐÐÐÐ¯-Ð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5441" y="2204864"/>
            <a:ext cx="240026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5360" y="980728"/>
            <a:ext cx="11521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История – это наука, которая изучает жизнь людей ,      общества   с древности до наших дней.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0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Pictures\img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810" b="-1010"/>
          <a:stretch/>
        </p:blipFill>
        <p:spPr bwMode="auto">
          <a:xfrm>
            <a:off x="0" y="4653136"/>
            <a:ext cx="1191823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1127448" y="1484784"/>
            <a:ext cx="1464163" cy="148695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159896" y="1772816"/>
            <a:ext cx="1392155" cy="155381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9264352" y="1484784"/>
            <a:ext cx="1464163" cy="143935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3352" y="3140968"/>
            <a:ext cx="3456384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Вещественные</a:t>
            </a:r>
          </a:p>
          <a:p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39816" y="3284984"/>
            <a:ext cx="316835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Письменные</a:t>
            </a:r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72264" y="3140968"/>
            <a:ext cx="316835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Устные</a:t>
            </a:r>
          </a:p>
          <a:p>
            <a:pPr algn="ctr"/>
            <a:endParaRPr lang="ru-RU" sz="2400" dirty="0"/>
          </a:p>
        </p:txBody>
      </p:sp>
      <p:sp>
        <p:nvSpPr>
          <p:cNvPr id="11" name="object 2"/>
          <p:cNvSpPr>
            <a:spLocks/>
          </p:cNvSpPr>
          <p:nvPr/>
        </p:nvSpPr>
        <p:spPr bwMode="auto">
          <a:xfrm>
            <a:off x="2117" y="3261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ИСТОРИЧЕСКИЕ ИСТОЧНИКИ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3352" y="764704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Следы жизни людей на земле, которые могут рассказать о том, как жили люди раньше.</a:t>
            </a:r>
          </a:p>
        </p:txBody>
      </p:sp>
    </p:spTree>
    <p:extLst>
      <p:ext uri="{BB962C8B-B14F-4D97-AF65-F5344CB8AC3E}">
        <p14:creationId xmlns:p14="http://schemas.microsoft.com/office/powerpoint/2010/main" xmlns="" val="320403142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5360" y="0"/>
            <a:ext cx="11521280" cy="7703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Исторические источники знаний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855640" y="1340768"/>
            <a:ext cx="720080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75520" y="1772816"/>
            <a:ext cx="2880320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Письменные</a:t>
            </a:r>
          </a:p>
        </p:txBody>
      </p:sp>
      <p:pic>
        <p:nvPicPr>
          <p:cNvPr id="48134" name="Picture 6" descr="http://www.manager.bg/sites/default/files/2013/10/10/pishto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0" y="4221088"/>
            <a:ext cx="1672186" cy="1584176"/>
          </a:xfrm>
          <a:prstGeom prst="rect">
            <a:avLst/>
          </a:prstGeom>
          <a:noFill/>
        </p:spPr>
      </p:pic>
      <p:pic>
        <p:nvPicPr>
          <p:cNvPr id="48132" name="Picture 4" descr="http://www.bogoslov.ru/data/2012/02/01/1236463548/2BOO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1" y="3933056"/>
            <a:ext cx="1917373" cy="1296144"/>
          </a:xfrm>
          <a:prstGeom prst="rect">
            <a:avLst/>
          </a:prstGeom>
          <a:noFill/>
        </p:spPr>
      </p:pic>
      <p:pic>
        <p:nvPicPr>
          <p:cNvPr id="48136" name="Picture 8" descr="http://samara.in.ua/wp-content/uploads/2013/02/f5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149122"/>
            <a:ext cx="2579440" cy="1708879"/>
          </a:xfrm>
          <a:prstGeom prst="rect">
            <a:avLst/>
          </a:prstGeom>
          <a:noFill/>
        </p:spPr>
      </p:pic>
      <p:pic>
        <p:nvPicPr>
          <p:cNvPr id="48130" name="Picture 2" descr="http://www.litprichal.ru/upload/359/947177674155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3512" y="2420888"/>
            <a:ext cx="2880320" cy="1433760"/>
          </a:xfrm>
          <a:prstGeom prst="rect">
            <a:avLst/>
          </a:prstGeom>
          <a:noFill/>
        </p:spPr>
      </p:pic>
      <p:sp>
        <p:nvSpPr>
          <p:cNvPr id="11" name="Стрелка вниз 10"/>
          <p:cNvSpPr/>
          <p:nvPr/>
        </p:nvSpPr>
        <p:spPr>
          <a:xfrm>
            <a:off x="6023992" y="1340768"/>
            <a:ext cx="720080" cy="36004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760296" y="1340768"/>
            <a:ext cx="720080" cy="3600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43872" y="1772816"/>
            <a:ext cx="2952328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Вещественные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91736" y="1844824"/>
            <a:ext cx="2376264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Устные</a:t>
            </a:r>
          </a:p>
        </p:txBody>
      </p:sp>
      <p:pic>
        <p:nvPicPr>
          <p:cNvPr id="48138" name="Picture 10" descr="http://www.cultradio.ru/p/m_33878.jpg"/>
          <p:cNvPicPr>
            <a:picLocks noChangeAspect="1" noChangeArrowheads="1"/>
          </p:cNvPicPr>
          <p:nvPr/>
        </p:nvPicPr>
        <p:blipFill>
          <a:blip r:embed="rId6" cstate="print"/>
          <a:srcRect l="3375" r="2126"/>
          <a:stretch>
            <a:fillRect/>
          </a:stretch>
        </p:blipFill>
        <p:spPr bwMode="auto">
          <a:xfrm>
            <a:off x="5447928" y="2420888"/>
            <a:ext cx="2016224" cy="1600200"/>
          </a:xfrm>
          <a:prstGeom prst="rect">
            <a:avLst/>
          </a:prstGeom>
          <a:noFill/>
        </p:spPr>
      </p:pic>
      <p:pic>
        <p:nvPicPr>
          <p:cNvPr id="48140" name="Picture 12" descr="http://arheo.manefon.org/wp-content/uploads/2008/02/surgery-540x300.jpg"/>
          <p:cNvPicPr>
            <a:picLocks noChangeAspect="1" noChangeArrowheads="1"/>
          </p:cNvPicPr>
          <p:nvPr/>
        </p:nvPicPr>
        <p:blipFill>
          <a:blip r:embed="rId7" cstate="print"/>
          <a:srcRect r="3401"/>
          <a:stretch>
            <a:fillRect/>
          </a:stretch>
        </p:blipFill>
        <p:spPr bwMode="auto">
          <a:xfrm>
            <a:off x="5375920" y="4149081"/>
            <a:ext cx="2304256" cy="1325217"/>
          </a:xfrm>
          <a:prstGeom prst="rect">
            <a:avLst/>
          </a:prstGeom>
          <a:noFill/>
        </p:spPr>
      </p:pic>
      <p:pic>
        <p:nvPicPr>
          <p:cNvPr id="48142" name="Picture 14" descr="http://www.wgcollege.co.uk/wp-content/uploads/2011/03/34824221.jpg"/>
          <p:cNvPicPr>
            <a:picLocks noChangeAspect="1" noChangeArrowheads="1"/>
          </p:cNvPicPr>
          <p:nvPr/>
        </p:nvPicPr>
        <p:blipFill>
          <a:blip r:embed="rId8" cstate="print"/>
          <a:srcRect b="16766"/>
          <a:stretch>
            <a:fillRect/>
          </a:stretch>
        </p:blipFill>
        <p:spPr bwMode="auto">
          <a:xfrm>
            <a:off x="5375920" y="5564064"/>
            <a:ext cx="2328966" cy="1293937"/>
          </a:xfrm>
          <a:prstGeom prst="rect">
            <a:avLst/>
          </a:prstGeom>
          <a:noFill/>
        </p:spPr>
      </p:pic>
      <p:pic>
        <p:nvPicPr>
          <p:cNvPr id="48144" name="Picture 16" descr="http://www.bolhov.ru/images/fbfiles/images/_______-81135f26db67c571c763a77cfd334b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68208" y="2420888"/>
            <a:ext cx="2493766" cy="1872208"/>
          </a:xfrm>
          <a:prstGeom prst="rect">
            <a:avLst/>
          </a:prstGeom>
          <a:noFill/>
        </p:spPr>
      </p:pic>
      <p:pic>
        <p:nvPicPr>
          <p:cNvPr id="48148" name="Picture 20" descr="http://img2.labirint.ru/books/44090/big.jpg"/>
          <p:cNvPicPr>
            <a:picLocks noChangeAspect="1" noChangeArrowheads="1"/>
          </p:cNvPicPr>
          <p:nvPr/>
        </p:nvPicPr>
        <p:blipFill>
          <a:blip r:embed="rId10" cstate="print"/>
          <a:srcRect t="15564" b="15507"/>
          <a:stretch>
            <a:fillRect/>
          </a:stretch>
        </p:blipFill>
        <p:spPr bwMode="auto">
          <a:xfrm>
            <a:off x="8112224" y="4437112"/>
            <a:ext cx="2095500" cy="2232248"/>
          </a:xfrm>
          <a:prstGeom prst="rect">
            <a:avLst/>
          </a:prstGeom>
          <a:noFill/>
        </p:spPr>
      </p:pic>
      <p:pic>
        <p:nvPicPr>
          <p:cNvPr id="48150" name="Picture 22" descr="http://img3.uploadhouse.com/fileuploads/14980/14980393195aef8b3a190402c3cc14afc071a0ce.gif"/>
          <p:cNvPicPr>
            <a:picLocks noChangeAspect="1" noChangeArrowheads="1" noCrop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0257" y="908720"/>
            <a:ext cx="2419467" cy="2016224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1524000" y="2276872"/>
            <a:ext cx="9144000" cy="45811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152" name="Picture 24" descr="http://900igr.net/datai/matematika/Tablichnoe-umnozhenie/0002-006-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75520" y="2565294"/>
            <a:ext cx="2808312" cy="4292706"/>
          </a:xfrm>
          <a:prstGeom prst="rect">
            <a:avLst/>
          </a:prstGeom>
          <a:noFill/>
        </p:spPr>
      </p:pic>
      <p:sp>
        <p:nvSpPr>
          <p:cNvPr id="27" name="Прямоугольная выноска 26"/>
          <p:cNvSpPr/>
          <p:nvPr/>
        </p:nvSpPr>
        <p:spPr>
          <a:xfrm>
            <a:off x="5519936" y="2744924"/>
            <a:ext cx="4896544" cy="3672408"/>
          </a:xfrm>
          <a:prstGeom prst="wedgeRectCallout">
            <a:avLst>
              <a:gd name="adj1" fmla="val -70491"/>
              <a:gd name="adj2" fmla="val -1114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Вывод: </a:t>
            </a:r>
          </a:p>
          <a:p>
            <a:pPr algn="ctr"/>
            <a:r>
              <a:rPr lang="ru-RU" sz="3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историческим источником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называется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всё то новое, что мы узнаём о прошлом.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4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job-rb.ru/templates/styles/images/full_Arh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1" y="0"/>
            <a:ext cx="4191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с вырезом 6"/>
          <p:cNvSpPr/>
          <p:nvPr/>
        </p:nvSpPr>
        <p:spPr>
          <a:xfrm>
            <a:off x="335360" y="500042"/>
            <a:ext cx="6903648" cy="1857388"/>
          </a:xfrm>
          <a:prstGeom prst="notched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АРХИВЫ</a:t>
            </a: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479376" y="2714620"/>
            <a:ext cx="6664381" cy="1714512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БИБЛИОТЕКИ</a:t>
            </a: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479377" y="4714884"/>
            <a:ext cx="6473880" cy="1714512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МУЗЕИ</a:t>
            </a:r>
          </a:p>
        </p:txBody>
      </p:sp>
      <p:pic>
        <p:nvPicPr>
          <p:cNvPr id="14348" name="Picture 8" descr="http://russian.ucla.edu/beginnersrussian/student/CH15/pictures15/libr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1" y="2357438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e-crimea.info/pictures/h_3V0bOeGqp9fngEvkjUNlKTwJcM4ZS7Cz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8184" y="4725144"/>
            <a:ext cx="4224469" cy="19442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109728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люди узнали о жизни людей?</a:t>
            </a:r>
            <a:endParaRPr lang="ru-RU" b="1" spc="5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i_00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916832"/>
            <a:ext cx="4968552" cy="3473196"/>
          </a:xfrm>
        </p:spPr>
      </p:pic>
      <p:pic>
        <p:nvPicPr>
          <p:cNvPr id="5" name="Рисунок 4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79776" y="2132856"/>
            <a:ext cx="2592288" cy="2627317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7888" y="1412776"/>
            <a:ext cx="6816757" cy="544522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Археологи производят раскопки, извлекают из земли вещи древних людей, их кости. Например: учёные считают, что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древнейшие люди</a:t>
            </a:r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«следы» которых обнаружены в Африке и Азии,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жили более миллиона лет назад</a:t>
            </a:r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 По останкам скелетов древнейших людей удалось установить, как они выглядели.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39352" y="476672"/>
          <a:ext cx="11713301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620688"/>
          <a:ext cx="12192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35627" y="1021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люди хранят память о прошлом?</a:t>
            </a:r>
            <a:endParaRPr lang="ru-RU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 - копия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39352" y="2204864"/>
            <a:ext cx="11713301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392" y="1619508"/>
            <a:ext cx="220824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Древний мир</a:t>
            </a:r>
            <a:endParaRPr lang="ru-RU" sz="20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9936" y="1619508"/>
            <a:ext cx="1926938" cy="40011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Средние века</a:t>
            </a: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33877" y="694438"/>
            <a:ext cx="1550233" cy="707886"/>
          </a:xfrm>
          <a:prstGeom prst="wedgeRectCallout">
            <a:avLst>
              <a:gd name="adj1" fmla="val 33960"/>
              <a:gd name="adj2" fmla="val 138291"/>
            </a:avLst>
          </a:prstGeom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Новейшее </a:t>
            </a:r>
          </a:p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время</a:t>
            </a:r>
            <a:endParaRPr lang="ru-RU" sz="2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6851" y="3573023"/>
            <a:ext cx="1620957" cy="461665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Наша эра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79509" y="1988840"/>
            <a:ext cx="0" cy="158417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744405" y="1340768"/>
            <a:ext cx="0" cy="2016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992544" y="1340768"/>
            <a:ext cx="0" cy="2016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87755" y="1340768"/>
            <a:ext cx="0" cy="2016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27" y="3645057"/>
            <a:ext cx="1244251" cy="1200329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нашей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эры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265"/>
          <p:cNvSpPr>
            <a:spLocks noChangeAspect="1" noChangeArrowheads="1"/>
          </p:cNvSpPr>
          <p:nvPr/>
        </p:nvSpPr>
        <p:spPr bwMode="auto">
          <a:xfrm>
            <a:off x="1199478" y="3429006"/>
            <a:ext cx="958849" cy="719137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Р.Х.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09600" y="12576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rgbClr val="00206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Учёные разделяют историю человечества на несколько больших эпох.</a:t>
            </a:r>
            <a:endParaRPr kumimoji="0" lang="ru-RU" sz="3200" b="1" i="0" u="none" strike="noStrike" kern="1200" cap="none" spc="50" normalizeH="0" baseline="0" noProof="0" dirty="0">
              <a:ln w="11430"/>
              <a:solidFill>
                <a:srgbClr val="00206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5681" y="3429004"/>
            <a:ext cx="4705584" cy="584775"/>
          </a:xfrm>
          <a:prstGeom prst="rect">
            <a:avLst/>
          </a:prstGeom>
          <a:ln w="38100">
            <a:solidFill>
              <a:srgbClr val="00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первобытная история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27648" y="4077104"/>
            <a:ext cx="5022978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история Древнего мира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23680" y="4725176"/>
            <a:ext cx="5015989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история Средних веков</a:t>
            </a:r>
            <a:endParaRPr lang="ru-RU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1639" y="5373248"/>
            <a:ext cx="5291128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история Нового времени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5573" y="6021320"/>
            <a:ext cx="6089424" cy="584775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история Новейшего времени</a:t>
            </a:r>
            <a:endParaRPr lang="ru-RU" sz="32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4405" y="1412776"/>
            <a:ext cx="1051698" cy="707886"/>
          </a:xfrm>
          <a:prstGeom prst="rect">
            <a:avLst/>
          </a:prstGeom>
          <a:ln>
            <a:solidFill>
              <a:srgbClr val="0082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Новое </a:t>
            </a:r>
          </a:p>
          <a:p>
            <a:r>
              <a:rPr lang="ru-RU" sz="2000" b="1" dirty="0" smtClean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время</a:t>
            </a:r>
            <a:endParaRPr lang="ru-RU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7" grpId="0" animBg="1"/>
      <p:bldP spid="26" grpId="0" animBg="1"/>
      <p:bldP spid="21" grpId="0" animBg="1"/>
      <p:bldP spid="22" grpId="0" animBg="1"/>
      <p:bldP spid="24" grpId="0" animBg="1"/>
      <p:bldP spid="27" grpId="0" animBg="1"/>
      <p:bldP spid="2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4944533" y="1989149"/>
            <a:ext cx="2305051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atang"/>
                <a:ea typeface="Batang"/>
              </a:rPr>
              <a:t>?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67377" y="857232"/>
            <a:ext cx="112687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effectLst/>
                <a:latin typeface="Arial" charset="0"/>
              </a:rPr>
              <a:t>Эра -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Arial" charset="0"/>
              </a:rPr>
              <a:t>  это </a:t>
            </a:r>
            <a:r>
              <a:rPr lang="ru-RU" sz="2800" b="1" dirty="0">
                <a:solidFill>
                  <a:srgbClr val="002060"/>
                </a:solidFill>
                <a:effectLst/>
                <a:latin typeface="Arial" charset="0"/>
              </a:rPr>
              <a:t>точка отсчета с которой </a:t>
            </a:r>
            <a:r>
              <a:rPr lang="ru-RU" sz="2800" b="1" dirty="0" smtClean="0">
                <a:solidFill>
                  <a:srgbClr val="002060"/>
                </a:solidFill>
                <a:latin typeface="Arial" charset="0"/>
              </a:rPr>
              <a:t>начинается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Arial" charset="0"/>
              </a:rPr>
              <a:t>счёт </a:t>
            </a:r>
            <a:r>
              <a:rPr lang="ru-RU" sz="2800" b="1" dirty="0">
                <a:solidFill>
                  <a:srgbClr val="002060"/>
                </a:solidFill>
                <a:effectLst/>
                <a:latin typeface="Arial" charset="0"/>
              </a:rPr>
              <a:t>времени</a:t>
            </a:r>
            <a:r>
              <a:rPr lang="ru-RU" sz="2400" b="1" dirty="0">
                <a:effectLst/>
                <a:latin typeface="Arial" charset="0"/>
              </a:rPr>
              <a:t>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567615" y="6150114"/>
            <a:ext cx="7485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Что считать точкой </a:t>
            </a:r>
            <a:r>
              <a:rPr lang="ru-RU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отсчёта</a:t>
            </a:r>
            <a:r>
              <a:rPr lang="ru-RU" sz="4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4585" name="Picture 9" descr="j0233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" y="1285871"/>
            <a:ext cx="2112433" cy="8016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190723" y="1500175"/>
            <a:ext cx="9552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Древний Египет - начало правления нового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фараона.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8" name="Picture 12" descr="j0231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1" y="3786201"/>
            <a:ext cx="1344084" cy="10810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190725" y="3000383"/>
            <a:ext cx="9025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Древняя Греция – первая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Олимпиада.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91" name="Picture 15" descr="j02159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" y="2643182"/>
            <a:ext cx="1631951" cy="10398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639487" y="4221174"/>
            <a:ext cx="9552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Древний Рим – основание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города.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94" name="Picture 18" descr="j01941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" y="5000636"/>
            <a:ext cx="1536700" cy="1041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2190725" y="5357837"/>
            <a:ext cx="9457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Древняя Русь – сотворение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мира.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422531" y="2000251"/>
            <a:ext cx="88017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сегодняшний день насчитывается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более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5429254" y="5643588"/>
            <a:ext cx="11119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ЭР.</a:t>
            </a:r>
            <a:endParaRPr lang="ru-RU" sz="4800" b="1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WordArt 22"/>
          <p:cNvSpPr>
            <a:spLocks noChangeArrowheads="1" noChangeShapeType="1" noTextEdit="1"/>
          </p:cNvSpPr>
          <p:nvPr/>
        </p:nvSpPr>
        <p:spPr bwMode="auto">
          <a:xfrm>
            <a:off x="2279576" y="3429000"/>
            <a:ext cx="7296149" cy="16684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1000</a:t>
            </a:r>
          </a:p>
        </p:txBody>
      </p:sp>
      <p:sp>
        <p:nvSpPr>
          <p:cNvPr id="17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ЭРА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emph" presetSubtype="0" repeatCount="4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autoRev="1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autoRev="1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1" grpId="1" animBg="1"/>
      <p:bldP spid="24581" grpId="2" animBg="1"/>
      <p:bldP spid="24582" grpId="0"/>
      <p:bldP spid="24583" grpId="0"/>
      <p:bldP spid="24583" grpId="1"/>
      <p:bldP spid="24586" grpId="0"/>
      <p:bldP spid="24586" grpId="1"/>
      <p:bldP spid="24589" grpId="0"/>
      <p:bldP spid="24589" grpId="1"/>
      <p:bldP spid="24592" grpId="0"/>
      <p:bldP spid="24592" grpId="1"/>
      <p:bldP spid="24595" grpId="0"/>
      <p:bldP spid="24595" grpId="1"/>
      <p:bldP spid="24596" grpId="0"/>
      <p:bldP spid="24597" grpId="0"/>
      <p:bldP spid="24598" grpId="0" animBg="1"/>
      <p:bldP spid="2459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340768"/>
            <a:ext cx="11137237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</a:t>
            </a: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95423" y="2492896"/>
            <a:ext cx="11233247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ПЕРИОДИЗАЦИЯ ИСТОРИИ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95400" y="3645024"/>
            <a:ext cx="11137237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ЛЕНТА ВРЕМЕНИ</a:t>
            </a:r>
            <a:endParaRPr lang="ru-RU" sz="4800" dirty="0" smtClean="0">
              <a:solidFill>
                <a:srgbClr val="00206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3392" y="4797152"/>
            <a:ext cx="11137237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ИСТОЧНИКИ</a:t>
            </a: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95400" y="5877272"/>
            <a:ext cx="11137237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7" grpId="0" animBg="1" autoUpdateAnimBg="0"/>
      <p:bldP spid="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2167" y="1527175"/>
            <a:ext cx="11338984" cy="26225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Прямая со стрелкой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317" y="3212976"/>
            <a:ext cx="1185968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335360" y="980728"/>
            <a:ext cx="11449271" cy="208915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Лента времени – это дорога из прошлого в будущее через настоящее.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7408" y="3861048"/>
            <a:ext cx="2054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Прошлое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99856" y="3789040"/>
            <a:ext cx="2554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Настоящее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48328" y="3861048"/>
            <a:ext cx="1987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Будущее</a:t>
            </a:r>
          </a:p>
        </p:txBody>
      </p:sp>
      <p:pic>
        <p:nvPicPr>
          <p:cNvPr id="2050" name="Picture 2" descr="http://j-times.ru/wp-content/uploads/2010/03/071018-neanderthals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65" y="4941888"/>
            <a:ext cx="294216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Время... - Настоящее длится мгновение, но за это мгновение можно сделать столько глупос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6667" y="4868863"/>
            <a:ext cx="24997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ttp://t0.gstatic.com/images?q=tbn:ANd9GcRNhnc3d_L-pTJ2BR2ahVBirIr0ZUgLwizvl3aRzHbzWPQyEH3r4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1053" y="4941888"/>
            <a:ext cx="290406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ЛЕНТА ВРЕМЕНИ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www.netda.ru/graphics/christ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1330" y="5278438"/>
            <a:ext cx="1748367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/>
          <p:cNvSpPr>
            <a:spLocks/>
          </p:cNvSpPr>
          <p:nvPr/>
        </p:nvSpPr>
        <p:spPr bwMode="auto">
          <a:xfrm rot="-5400000">
            <a:off x="8298392" y="1150408"/>
            <a:ext cx="762000" cy="5776384"/>
          </a:xfrm>
          <a:prstGeom prst="rightBracket">
            <a:avLst>
              <a:gd name="adj" fmla="val 150558"/>
            </a:avLst>
          </a:prstGeom>
          <a:solidFill>
            <a:srgbClr val="00B0F0">
              <a:alpha val="50195"/>
            </a:srgbClr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734746" y="1628800"/>
            <a:ext cx="5856817" cy="1647819"/>
          </a:xfrm>
          <a:prstGeom prst="wedgeEllipseCallout">
            <a:avLst>
              <a:gd name="adj1" fmla="val 2041"/>
              <a:gd name="adj2" fmla="val 135193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ДАТА   РОЖДЕНИЯ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ИИСУСА  ХРИСТА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5791200" y="44958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267200" y="4800600"/>
            <a:ext cx="284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4400" b="1">
                <a:latin typeface="Arial Black" pitchFamily="34" charset="0"/>
              </a:rPr>
              <a:t> </a:t>
            </a:r>
            <a:endParaRPr lang="ru-RU" sz="4400" b="1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7175" name="AutoShape 7"/>
          <p:cNvSpPr>
            <a:spLocks/>
          </p:cNvSpPr>
          <p:nvPr/>
        </p:nvSpPr>
        <p:spPr bwMode="auto">
          <a:xfrm rot="-5400000">
            <a:off x="2608792" y="1287992"/>
            <a:ext cx="762000" cy="5501216"/>
          </a:xfrm>
          <a:prstGeom prst="rightBracket">
            <a:avLst>
              <a:gd name="adj" fmla="val 135064"/>
            </a:avLst>
          </a:prstGeom>
          <a:solidFill>
            <a:srgbClr val="CCFFCC">
              <a:alpha val="50195"/>
            </a:srgbClr>
          </a:solidFill>
          <a:ln w="57150">
            <a:solidFill>
              <a:srgbClr val="0099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uk-UA" sz="240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31813" y="3573463"/>
            <a:ext cx="47032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Период времени</a:t>
            </a: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 до Рождества Христова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712884" y="3573463"/>
            <a:ext cx="609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Период времени </a:t>
            </a: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от Рождества Христова</a:t>
            </a:r>
          </a:p>
        </p:txBody>
      </p:sp>
      <p:sp>
        <p:nvSpPr>
          <p:cNvPr id="15" name="AutoShape 5"/>
          <p:cNvSpPr>
            <a:spLocks/>
          </p:cNvSpPr>
          <p:nvPr/>
        </p:nvSpPr>
        <p:spPr bwMode="auto">
          <a:xfrm rot="5400000">
            <a:off x="2699809" y="1976448"/>
            <a:ext cx="647700" cy="5568949"/>
          </a:xfrm>
          <a:prstGeom prst="rightBracket">
            <a:avLst>
              <a:gd name="adj" fmla="val 96519"/>
            </a:avLst>
          </a:prstGeom>
          <a:solidFill>
            <a:srgbClr val="CCFFCC">
              <a:alpha val="50195"/>
            </a:srgbClr>
          </a:solidFill>
          <a:ln w="57150">
            <a:solidFill>
              <a:srgbClr val="0099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 rot="5400000">
            <a:off x="8364009" y="1881197"/>
            <a:ext cx="647700" cy="5759451"/>
          </a:xfrm>
          <a:prstGeom prst="rightBracket">
            <a:avLst>
              <a:gd name="adj" fmla="val 96486"/>
            </a:avLst>
          </a:prstGeom>
          <a:solidFill>
            <a:srgbClr val="00B0F0">
              <a:alpha val="50195"/>
            </a:srgbClr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ru-RU" b="1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912284" y="4581544"/>
            <a:ext cx="41937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до нашей эры (до н.э.)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344835" y="4508519"/>
            <a:ext cx="2857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наша эра (н.э.)</a:t>
            </a:r>
          </a:p>
        </p:txBody>
      </p:sp>
      <p:pic>
        <p:nvPicPr>
          <p:cNvPr id="20" name="Прямая соединительная линия 1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864" y="4267200"/>
            <a:ext cx="28363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AutoShape 2" descr="data:image/jpeg;base64,/9j/4AAQSkZJRgABAQAAAQABAAD/2wCEAAkGBhMSERUUExQWFRUWGBcaGRYYFxoaGBwbGBwYGhwYHRsYHSYgHBojGxwYHy8gJCcpLCwsHR4xNTAqNSYrLCkBCQoKDgwOGg8PGiwkHyUsLCwsLCwsLCwsLCwpLCwsLCwsLCwsLCwpLCwpLCwsLCwsLCksKSwsLCwsLCwsLCwsLP/AABEIAPcAzAMBIgACEQEDEQH/xAAbAAACAwEBAQAAAAAAAAAAAAAEBQIDBgEAB//EAEEQAAECBAQDBgQFAwIFBAMAAAECEQADITEEEkFRBWFxBhMigZHwMqGxwSNCUtHhYnLxM4IHFJKywiRToqMVF0P/xAAaAQACAwEBAAAAAAAAAAAAAAADBAECBQAG/8QALxEAAgIBBAICAAQEBwAAAAAAAAECEQMEEiExIkETUTJhcbEUgZGhBSNSweHw8f/aAAwDAQACEQMRAD8AziClYehP6nprQsLsNRAeJ4YlRJBygNS36d/uBpvFEvCTJZAFj+ZLpOxLCquldYvlcXuFD0oQ+4s9f6esYmyUfwsNvT7A14NSS6QFNyY+aTd30fSOS8c45tUGzhw7q32rDRU8KYJCTqx+L/pP/i8VzpSVBil1vcPmGnXfTakXjma/Ejtl9AONWSkMzi9dCWt7Z71eAsPMJIS9SoV2Gp62gqdgFN4DmA0NDem2gG2kC4WW0z8QKo9gddaB7vUQzGal0ylNDFKQkkBS2pVgRShcVcGlQqo6VNRiA+S5dQJ0YWI9G1YgbxCWOiW/Uam36frE58sK+j6+prSJ3WDYRKlAuBpzDe+kBcVwqiAwdjWvJugiUjMgAu4qB0FG53H8xaZ43L1/fapjrTK9COXPfwqIFS703d9QHN/Oul+MxHhYMKAODszVAJZ29RvHeKpYZh56Crbcn9iFSaquHpcC53swdvKLl1zyaLhiswepLagtoRYc+f5RtDedNy0DF9eTXNevK0IRjsiAGuRRzdgBTZmd6uL1g2TMcAquaWsBQNt0isIXLgpOVIMwuDM5eUFgKuQPhpVxvsPS5jU90Jctk2SktTkTrzrAnBsD3aHUPEq/JvyvuKvzeGBNP4h6Kroz5SvsEm4zJRQc0BLi/wBhzIaLF4oAkMKZrlvhIGo5g8ot8o9LQkWAHQAP6RemRcPoHVjmLFLef9WXUb/beOmflKqZmUbUYeFtK1U3lBswoLM7tV2vy5RWS8RydcV6BTiL0FibjQA7Uv8AfWIpxjm2rVI0DuzV/g7QSVe/SKz5envpEcnXH6JNHojniXee/flElKPJ6RWfL0iWd4rz+/Yi8eCGYKTxhepTfQEvy+JvMxXM4gVXCL3F/LxUhciSfJhelCPZjqFF6+9xGNtSNqglUt9mrQG3ukXYTHt4VEkaP4mtoSCPI62gNCUkMLnntXWm0VoKicoYuTRgdCX+Zr+0dtUuGSnRoxjARV7Go0qaE/Emj3SrzeiziOIUGUWI3o+lwKPVqfKogcJKQCVEEbB0g1cO4p/byveD8LhTMIM0pZswar6O97vT5xWGJJ8EuX2L8RxElDBknWtWIu4o1n1iCuILIDUsMvPR6P6bjlBczgoLJKsrilaMagGhAPKgPqYMwGG7sLASiZ3iAl1oCi4ObMkgs5tmYkAht4NSS4KbolOAWVAVJJ9CCHYbV+nKLJko5sibsahwPy0OZtFA+zBuGw6UJsAQ553Jv9oqOOuXcaJAqD5m30eFLbk6IsWTVLzd3+pJ8J+l739YWzgUPQsWqb0L23erXvGkmzZS2CspIdjqLVHNmMC8Zwry0lJUyaNd33JL6Dz+RoZHaTRyaKeEEzJjqqEh+mXX3z3jR8FwjqK2JCWADgB966AV84zvC5pJDBk5a9TV97faNV2cLIW5Z1sPh/SLODXq8aGBJoS1LdjXDzQFZCU5iSoJSTUamut4OywtlyXDMwClGrFyD4S7u9A7/wCDJRJNbfcQxJ0+BOPXJYUxzIbxOJpD2rHFkclIJPvzg7iuPSsBKUBJS1R0HoIqUnIk7787wKfdoir5LXRQoGIqRF2X36R545kFCpZb39480WKMRKo44pytrA6gXv8AMfeCViBlNBEUkfOM1AdwaV93d/byy0tptTy5h94hLTYh22ofuC37RMG7Gt7UHi3u7cvm8Y5tnUApI00d6OByb015vF3DkJzqLCiQGOuYj+fkNooUA9TdnpsCHrd/kXiiZKKWOntx9aftHNXwcGKWaB2LXYks5DBqksTq2+5s4TjMi8t3ch3fo+r/AFHSBVIVQEu4e1Ddur/Vxd3qxRNOQDUALfwYsuDmrXJqBMD+J6AdfNtK1vekVTColdRUguksw0GXr8+UKsNxJailJR4ru4DgB9i2kMJWLBBJJS1Ck/lI0YXew35RekwVUTWskMpYYnYDnd7C/lFZTLLVBcbh2Gu9qezFONwapyQSopSC4TlcsXr1YWNnvAuHwBR3hTVmyuAHo9dAbfOK7Y9JE8V2exq+7ZIuKgv8n8q7/RoiaFYdSiMwZil2G5Lu+vmIAUteX8WWFJ1azueun2jvCsUpU5mAGVQZlWOh82/mkVyR4/QmuC/hyXlkjdt6AMB9Y2PAsKkSMpDuxL65qj0DekZXh8kIlEbKUC3In9o1crGIlhqlTITlA8QypDmrAs4FC5h/BWzgztR+KwyTLNQS/iNd7EHlT94uytFBxABALjMXrpp8mD9Rd4vBg1AESTBOGRr6fvFWHlOa29tBM4mILFM5T+/392ioJeJgRJQ+h91iCSkJ96/xpFaxF0yKyn7+/nHHFPv3yjrU96j/ADEwmOERNnFbNtFLD/MXj37EVlEXiijPmMslJNSzdduewjqUlQNG9bCp10ANetojLQC7eZOvL3v0glCQVGrZqgf9QuesYrdG4VHDsQUqBY1rS/ox3rdogxqmjjzdj+/usMRgwFDNTMlJ0rZwdicrPy5xSJI7ptWJLXAyvXod2vFVItQEtTJDaOBdxmel92PV+ccnzAo+AUAp5V32i9Ut7h/CaWtm0FRrAslAetgRo71b0b6QSLshnZOKUhQYMQfsQ1KVGaGWOmJUnOmpUGbcH7gkVuGiPB8KmbOTLIGVS0uWFBUtV2oD/i160JTNl90PCpKVhJIVlJABQWFSFAnm/rZTSKuPFhmAlqWlAD5jRgC+taCx1P7iHh7N4mZU5UghqqY//EHl0h7wfhSMJJdVVkDvF3JJelOZtBMzEzyMyEgJfUEuLaWL7QnPUTk/8tcDKwQgryPswfF+zWKlIW/jQx+EJUW2LMpuo84y+FnlKwrUeLf5NbVxoeUfasPPJLLTlUzpIILtSmtOcYzt12fSjLiZbIBUUzEt4XVYsLBTEEWcPqYvh1Dk/jyLkjJhSjvh0LOHHvBZnXYaOw2B9ecanFYbKtCxXx1fmKa0FqfuYzPBk5QAG+MfWNZOJ7pdLAkO35a1bpGthVQVGJn/ABEcRKSyiwdTByaltHq1Hqz+kF4WWWA15knqXVUtziBlvlOl/UfzBSFpSOev7QVN+wFJOy4CzezVzFa1OYpmTieUVmJJCAPfv3aPZrbQOpfP78to6ibHHWWrMRI8o4mY/wC0eMQSRUN44UnWJKI9vHiqI9koreKFprBRHv8AmB1LY1i6ZWSPncnC5rJD3sefqKGDJWDSllEhICsrOfy9b3HryaJzFJmC2RTNe+XnqLenR+yClTIYGgdy5LOacuZ1IjJaXs1U2VYuWF0DMkEO+gevPxP8qxASWS5Dl6XF3Y3D1a0ET/CMoZsqrOOXUnSukUd3S4dra0DtQ0IYH/ELN2xmPRGaXTX9LjdnI83oo8+phfPkeJIAclk9SGSAHb+n73hgpx8Qfw6UDqCeVBTS3nFGMkOCoJsTzoSNtr+sExvyo6XCst4JPAmO1EomF2ZjkUfSpjnZuYFYrDpUKBSfMkj7gQ+4HwJC0zCokUIoUh84LgZrUfnXlFfCeyCu8z58rK8Hh8Rynwq2S7P+1IrknGKdsiPNM23F5wBQFUSSXPMWGxuYb8Mx2HmS+67yWGBJD+JhcsSGSNTGfxUozZiAojIFP8ID1YkVJAcsK1qaWgzA4cIC3lSipedClFSg6SSHICSACl3NC7bEwHA/ALm8pWe4/wART3iVhQUEkNlLg8ksWINPWAO2ZBwOIepAS3IiZLA+cDLwcqQtOZKkIdwkOuotmVcilgG3e5W9u+0KChGHlqBMxSFLv4UA+FJ/qKmVoQEp3pDTnmikui0XsxPnsS8LnukVc5/uP8xtsoYjVRNK6+TN5x884WSCtIuFto2qRzulvsNd1JXnyTFMUlAZyRlsratnqwDHeN/DyqMHUKpWW4IfhIJu3o1ItAgbBYrwKUQVOpgBeqyl7tQN6coOxCQCQmo5j5HnvBI9AaKs1I48VqVvQe/5jNY/tcXIkJSWoVKJ0N8osOZPVorKSj2WjjcujUmOII18vfSMPL7fzErPeS0qT/S4I5uSX9PONhg8UibLTMQXSoOCzRymn0WlilDsKKN31eIISVfC5t7fqI65O8cRTdtW+Uc7K8EFqpY9fd4hn5l+kWqSNRYCj87+kcCBsYqSVDERUrFsf5MX9yefp/MCTEF/zeUEjwUZkJE4vmIuHcCgS7MydbjlDSb3VFKUA7/iIKgbOc2XSly9qxncMfEXClODm0N63DAs9DzgtUxBRlyrdIpmoLfpr4trNzMZLSRrpWexBJWUhYmoS1aFagSCQkh3tfTziM/H5wmWAEgEPYJFS7v7uNYu4TMR3eVDlV1JIIYm3lb0irGyUlZdSycv5UukF7F9OfJomvVE39hs/FSpaAFKMxW706X6fF/A7wfAT8VMWtKHRlKcxcIB8NA+zGgr8oD7McEGKnhJcJSMy2p4QbdSph5Kj6kSiUkJDJSGACRbYAaafWFsmX43tiuRmGFTVyfAvwHCpklBSlafhCSHUKsQS41c6uNwaRWvCTJaAPy0SCKi9OhYeZEPMLhZsxiE5RzoT5AH3pE14coJCk11BDgh7O9R7pCGWE2vIZj8cuIdlXCUJMnvNVEM2iUkpHlQHzg/C41CQrnuTW9Pn9IExOG7rDju3KQlg4zHL4QxAFSGDkN8JOkd4bhkTE1LHcPQ3YgqJbRmGtN9GNKKoTnG2JuIpzrZg2WldlDy39mEnargI7gTsoKpRQf9mZqtoC5Y7GHs1M2XN7ubLIARPAU4KVEBKwzWcBRYi0G8bw7y5yNDJI/+xYfyhLNk+PNFoYcPGj49hStcwy03KleQSsqzE8gVeTRuJWMPdBAB8CchOYJL0GYkigsfPlGW4c6AaOtVzrd8r11LkcuUOJSgoPoRVqVsD5H6nePRYJJS5MXUx3LgIRiimUmWGGcvmJbKM59Ber0h5g55mJ7wNlU7bhiwfrXWgAG8J5fBlzTJRlJSEgKI2uw9bwxOOQhDSyFFNMrhL5Esop0IevR9RDnDikuzPVqTsG7VTcuGU2YAlDqGgzAk06W1doxy+ETVy1nupmULNwk5TlAZnDE+Eh9DtG0kY/vCsTEFKCQliKVejirmxHS1oYcW76bLSBiEykjwZSEjN4Rlcl1KNDQMKVEJ6iDhyP6XIpcHx3GLKS/w8gL86U/T6HWNj/w4xiimYhyQKs9A+VmrqM3p1hD2h4dKRPMuW5JUC5IoS76Cr2Gxjs7h87CjPLWpDMVAFnILAc38Zr+nlAo5I8DmSG5NH08GJExguG9vVJAE8Zn/ADJbN1Itvt5sY2GBxyJyAuWrMk2PPYg2I2MMxdmZODi+Q4pc8/KOKlnZorK+sRK4tXJWy8S1coqyH+kecQM73WBZk9T3PziebItGfnqDODU+FI5BwFU1Z+dRyheZAeoalrUvXkHu/oLsUY2WXy5QTQuoJNaiimZ6UBjgqQ9yLundmofbbuIwpZG+0a8Y7QThmZC1lD+EJI8BUB4iasQQHGlREZuKSlCgUgqBII02dt6NWzUvFmIxfdlXhykn81izfhqGbcGo0UOsL1cPKypQ8AVVKa1csw/MwLs96Xgq6tsns0//AA6nAJxCy1Ai7WGYk9HJjZYLCFX40x8v5E6tp5mml8sZPst2bWmZLK0LEpakFatMqS9RsTry0rGy4viV+FJVXORmDCgYhsppRIboYWcVucvsNvtKP0aCWtEr/UWhKmBUmpL6JYB2ApzrvAPE+MSZuUS8+dHxFUqbLDGlDMQl2JTQHaPY3stm7ru8QqTV1EHxFg7oNPENXcNcQomY+fiFpVNZCUZikGhZiMyyCQEgeIsz+Hz6cltdlscPNMdSz+AC9cxb1PyuIR8T4JLWCqVmlKTUZFLCbA/C+SqjtpEMR2rS4R3SwhIooghxcKLgABV6q1EemdpJSyEJcFakpDg6qCbinlBcVLGky84T37kuCGBWuZhpedZUsqnjMbnxTZYt/SlMWpxXeKNL4f8A7pp+lYHROCZckM1Csj+8z1/WkRkLZR/sCf8A7VQjq15Kvouj5sR4yOZ+R18z9N4YDF91JUq5NEa1bnoACYGmK/FUBbOr6qDseUC4/GhasoPhQ7GmnxHnW3SNuD4sznG3Qfg+OYhSRKClAg9CUkUrctSoLVBiWFxGRbrSSQS4s7gjXdx5GNRwH/1YHdgOaqD+JBo4D1BSczbhj4riPbnhoVNdHhICcwLDxEkHbYHz5w3g1atY5KhHU6XucWR4LiJa00H4gDl6qrQqBaxL7awJ2wlgyHIcoOZhsUqSbbZs3lCjCz5xTkQVJF3cgUJFxYXprzgntJjP/SkKUczNpUhqmuojs+SG7YnyyunxT4m1wBcC7LTFlM2Y4zJzpS9SGpMJO7LcaOd4t4phyuYJZ+FQzzGDFKXCUgKNAyQS17mNTxPtAiXgZCXAzIluCW8IFm2JAPQHSMse0sp6OpR+IOX8QoHFCzsxN25wnFU9zNBtz4SF2O4AmpAUAAWGZg7XTmDsKVO/KAcHjFyFZpcwBQoRlOVQ2Ibo1IZ4RK1OuY6gUnJLsH8ISOdSBV7mDsZwwS2SkO6XJb4jqSNjttpAp6pRdIdhor4yM0fCuKpnyhMTY0I2OogoEP8Ax/EZrsljZaMMok5QJihXUhKHYX8o7xHiCphBQoolkZXdnsS7WP7XMa2JOaPP50sc3FemalU1FB3QpqVlz1t59SzQJMmzFF8xHKv7/WIpUwSCoEsNalgHMUd4RZ/n9o5QplXPgyGHkukrVl/Mzu5GUO5G6iFO18x1aJYbGOAgJKipzUgkB6kuA9WOuu0EYkVCS9GzfJI8jlBc7i+t+DwYSgzVChqLHwBIYeZFtXHOMFu+zZAxPmCYlJS61OwDF+ZALi4JPVmcxr+FcMkIIKspU9yHrydgBpQiFfBOFhWUk1UApbUeygkkXAcOLVJ1prpUtCAAEitLBobw6P5uboUzapYnVWMsPjJLBCakCyVyg3NkkqEA4rhi1VTc2rMUx6ZSX6NFP/LJNWD7ih8tYE4whaEApmzAxDutRDZk0Y6Nmgv8A11IotYm+gvieOmSZWacFTMoACUy1JCizB8xpShLWcD4i6zC4udiSDNASh3yIfKVOWKiSSoZnIDtsBBmMwy5khUsTVDOlhZnoQ4ADhx1gPs1j88tLpZQKc1bElSiC/6fq8LZdL8bW40dLqI5YNpcmmQgBRI/SlPJq/sPSBe0OJ/CzH8qkEeSwpvk3nEZmPLOlmH5lOzbgBqc38oB4nhlzkllJVVsos9HFyOV4DPUQXCGMWnm5JyLeJgBhSglD5LFPRUBSZ3j6n/zSr6qhn2a4QJiEqxSy6lMlCQyvCSlGdQrRLkDY1eKOL8LTInoCVOFKJY3DBFDRj8L2B+6+eDl5+qI3KMtvs+b41Ksy0oBJWtaQz/qL+f7jz7h+x84pdWVgzhzp01et9IbdmMSgTJq1B151JANvEogB9HJNeRjTzJRyBKEvRyQxD6nfnB55pLiIttPmWJwE2RMS5IsAtCiNLEio/zeG2K44UplgklTqVd7KORL315WfWLO0ZNModiCTmoKtVOotUVcecZ9GI79YSpkEslJCiB+nKSQzVJemu7QxF742ycbqSch+ntIgsCMjOx0YguG/SaED+kbAxneJca71RNgcoCSaANWm9SOkfX+xHY/CCSmZkClKSC6wFE0HiD0AezQ3x3CMOtJQuTLI2KR6WimOMYO0gmXPFpxSPnfZ+UnES3WrMZaEoVKUlJSQkBiQWIrmBKSGa7GqzjnAkYXEoVLB7tTnITRKqOkPoAQ2t7iA+1nDlYLFpVKJAbPLymoP5kuNhX0jTYDjkjEy095LImFJUxSAg5WBWkj4Xf4Wa+kXlFvldMnG/jSmxYgpmzpaZZcSxMKmoGCd/7mA9YM4iv8OapRSSEKZIagAPvyiOB4RJAzyC0yrnMSliaoKTTKXNLjcNA3HV5UFLIQyT3mUhyygMg5GpfYHaudSc1GPr/0c3OTsRYBZyEH/wBxZJbUolv76QahIOvp7vAuClqyO11KUab5UjmzpPqNxBmAmZXBFCDVtS4ubUd49bp2ljR5XWxvNKvsacCGacVEnwp1DkvS+jDzhvNNYWL7QSpQyy0ksKE2JZ+tT9+UB4ztOjNROalzTy6c45+TsXSa4DpvCxRlFmGxIq9/0ktQf4Fx0rMlKVHwAhw9fEClgeTtDUs593p76xRiJLrSNnJrfKMwNelY8njbtG42Eid3RoWzEOdgHdIGgcKjRSDmQx1G8YxM0KSgn9QDv6v6mNTwzGAj+Gj1mGOzFGjz2Se/LKz07Gd0Mqy12U1CN9/KAMRjTMw5GmVbnyIDc6/9sMeN4YrQPEhKQFZlKBLAC4bb3djlMT3iEqT4ilKTYGlCwVRgov8AC71qBBKi4sqpSjNfQ+4LxHvJQFMwZjYkH4a7vStKAGhgTBq7rGTEK+Cf40k08Qy94g0JBIzK1oo9YQ8JnzEzky8ivEAMmUggEO5BAOUhieTHRjtpXZzMEKmTWWCFICWKnTzLlQuDSxVGVlyRy6dxk6l/ubscU9Lqt0VcH+3/AAMeFz5S5qzNBPdvQB/yhZIcM5fbS945xApaTOw8mckTQTnVmLJCkgoUxOUEcxpeJ8LwpM1M2WkJUCxcnKcu5rmZ3BajkUjSTeFzZwJM1KSpBSQlJIY9SOVdfKMWEbhVGnOaU7sG7LSwyykJelQx1KQKaUFmvGSx8yZ/zChMYlKxUEl8yVMQSAWy5ac2jecPwhkAhTeIpNLUIATa4AvqXNLQv43hUBaJpFGAJ2YX+d4YWNvGoAMmVfI5I+b8D7DYvMlcxKZcpSxmGYd4zvQJBqL3BpGjxvZ+QnIlK1ASX28RJLs76saNdqaajC4lwlTHQtVwCPrCPH4BSiMqhShAau1bmg6xOSLKY5r2fL+1p7mYogDKov8ADdTOaswqA4fQeWawuEWuYhCA6lqCQ1ypTBttR84+2Hs7ImpUZniCvCw5Chbex9vHzziHZVcjHypUk/6heWrMQRVlDMC4I32VDMPGJXero30ri06UkJnSkoEvMgTJYXkUlAUEsDWwCm1SRaoilXF1ZLuSkN9BZyx5PR+USxuDPxuoBNEpUoqANy5/MM1H2asIlTkIHhsR8KAw1q2bcX5XEKylwWcbfAr7STM5RMUKIJ6sW8TPZ8obQteM/Oxie7UUKAJSEZbUdZLbAkkvuBDbj+PWsKSGbPkeuZwUlnerFuQOaFOBSsqEtgkpcMph0Z2YOxfaoBicXjGxzDKM4rHL1yCL4ooDLnWGcVAfYVdiPYvFCyVVKs1OguHqphTapjUjg5mqSFKFgolKQCAXAowU6iCb0CeYhdxTg+VgC5BryBJLPyNfMxaObHdexr8XCZaJqJwQmUCkJJDjZqA0atB89A3ZiLh/hLHnUsR1IUNnTzAgLhkxUuYpOYIzUSS3xJBUk+LShT5iGcxKWCj4SQkAbhIUSWH6lLNNAA9TDemco5Nq6MfXQjsf2AzE/P0F/wB3gNTvYn30g6arf6+vz8qQHMVX/Ea1JGNFs0EniNwTqpz0JD9dYKlzM01yaFE0+qVP1FPnGaXNp1dTF9QQcxvVVhqw5M1E9MuWtiXEpVdS7JvvUjYVEedWJJqjXlwgxNZaSN36A2v0hlhCUjMaAVPz9+kLZBOUBrd0D5X+cH4rGpArVKKqt4iHZHNyzx6pKopHlu5NhUrFFa0pmKCRRRSXI1MqWepdauQRFuE7tMk5mMuX3uf+pRCCpVau2dI6iFeCxJSp1/GQpZ/vUHbyASPKAuLYwpkS5ABdTKU2zhVTapyf9JgeS4xbSGtPFZMii3x7NZ2a4vh8pK5CO9L55gYEuQS5d2PiIBsyRZoe4ricmbLyISkJJALEhV9VCvkX8rj5jw3FiSVJWyXIOcF0D+kn8t3c08oepmsQpzSoIo7R5jJCcJVNM9Lkzwk08fX5G6Rgjh15cylpbMM11JJpUD4k2NAKgxo8BjCq6VDyNPMisL8RiB3WcjMEgKDFiGNW/wBjKbVoPweKCw6WPMf4ob6COap0Cu+QrFS8ySC48oAxUjOgy1AEl206fMtBb/PYJ+hibJUMpdxpR/JrR10yOzG4nEJQAgl1OHJo+tHehiMrjSq5yC7ioYkMaONT1hvxjs8VKz0BIIJqX2tY1I53bZBO4IpFHGtjWmjn9jeAS1Pxy5C/HuXAFgppRNWkgsfE/JleIGzl/wB9TE8PMlqnpnKIPdPlUK+JQ0O32gHiUsghmDbFy51cMD6QNgsJ+HmxCymRnTm3IKkjMXcAZVEt0OjEsdRGqZVxuVjiXh1YpZmN+Ekmr/EQ1GFWOsU40IzEJTXfMkpHOhza0YfOKz2kSoZMJJXORUJASMjghvGoZHAuXeDMHgFqyzMSAZgqJbHKktqSSVlt6coW1GWMU03y/QSMaQln9nUnKpgEJdTNzeuhJNSRvGCx3DZiZipgd/xT5JI+oI9iPrHFZzS1FR0+Z09WjH8TIMhbfpPrUMD5Kp03gGlzzi+Tq9r0R4fiEpl94a58rVBKgA3XWxsXjyMPnzZqAnUV2drtbQAs8K+ya/CvMGKAlqaF1A2sQ0M5UspJBuanyPz+3V4JkWyckaGKSdMynGGROzp+JLLBJF0qoa36DndobT/xC/6spB5Go+ohb2ilvNGUEqYUF3c0YdbAQdgZv4aHDMMrF/yKysacrc43dHPxT/IzP8TjaTX2Vzpbe+dvWvuoZWA7h/MwdMmpLseXp9/WBZoqY0d3BjRicXMBAy0pf5k+jW2G0XygDLWLOZSG2FzbnFMvBraoFRaltfvF/clCZYP5pqbbAD93jIw1LIkaWfxg2OO9qsaHWK5qu8UlIfIk5i9iwu3ybaJTEOSWudqVfaJzJITqwAqrXm3Sgewj01I8tFsimelyotlDkki/7Pyq2sAITNmTDMWoIc0zDMQKsyWv+8TUO/olJ7pNmfxHdzp9bnYazg/DkZQFgWoBS9aqTU6XPlFX/qGI+Pj79iSRj5aSfHnVqBLQn5sfpDKRipSg2WXL2Y5PUJBB84a8Q7Oom110d1N5k5h5ERlZ/Z9UqaApRymwUoV/tWQz8iAecDcYZFT5Lpyg7To+h8L40qXLTnqAACpNUnY3cK5s0N5cwUXJYA2AY9Cm3Pw6NtGHwPBUAUK0HcKIfehcHXkYYYVC5IZyoDUBgW3ayrVHyjC1mmUFujbXv8jW0mo3+Mu/3N1h8WtTBz53+fvnHE4spJayXJGpN/kKwlw/GV5HWnvUpvlpMA6GivIjzg6ZxJHcKmJIIKfDsxLU6E1pd4QilV3aHn3RZheMd4pQWAxCTyFE/dV4jxqUyRzfb5Hd2LdbwmmTSkrOyst9CEp+RYxBfaQKQ1i66UZwwcDnUs96QDUKLhz36CQu7Qk4jMLn1+ED2X5DpBXHJKZkkYcpdCloStiPCB3SvQgFNN4S4/iGVRegp0oQ4r500Y0EMEzu8xAY/wD80TQ9tE+RZoSyNqn9cksL4RigiSgUSkLmIbY94ph5hmi+dj0pPiVUC0Z2ahTzFD9ZJDZklKmUyhqkpKVUqClxaB5mJSolSgpzUjM+/wCZq+cUWFN7ijkyXabjwyk6JPhTupwz8n+kIZaFf8uA7lbHrseQIY+kCcddagVAqBPhQnxeEHxnRyzJGlTdninFcfWuWQhBQS4JJDAaDQO+gBjVx4WopRBtk8GnuJq0guFImA88qQQW81ecafDSxlfSgH+0MfUv6RieHyFIlTZ61EmssDUE5XJflpGxlraSkf0gel/pAtWvr9B3T3Ssy3H1vNWRRgz3Zz0pY2gDh+Oy5UKbKVHTfK/2iXE/iJLuST62H/T9TA5QCtIDnxfm1NHN41tKtqSO1qTxncRmll8zgmh0PrtbyjkviaxsdamKsexWQl2Gp10+sDIV7aHrMmMUa5PEEEBql9R19YD47inEvIT8SiPLKz/XXziEuV4Xfb1r9hEMXJP4QOqVEVFvEPIuk3jO08F8iDZn4jjA8YC0E5C4Z/0va0CjEmepiTlF+fL+OsLsLmS4Cikg1pRtyIYYZK6utHUKA/8AF49FGVpWYU8ag24/yHUpYAAfKANBWmgEMcDiJp/0wlEv9ahmNNBYKPTzMLMMlIu8wnRjl+pKvOHGHmFSgqYoUsnQdYJJ/kJxXJo5CrD7fVqPrFfFMGibLKF2U3UGwI5gwHicelCMyakslI3Udd2F4F4pOKQhDupIdX91/V/rC6Q05UhTwVakKKVTinKSGGZy1HAYiNcZwQlzbfV4ziZKTOJDBR8Y2IUA/mFPFnF8dnUlCPhDeZ+sS1uZS9qbPYftJNlzVJSRlC9QPgISrKSz1H6ebvSHOGmhYKkJIRMUkFJsmYVIBZi3iSsudWTtGD4lPyzVKB/Kgs13TMH/AGp/y8arsctUwMpYaWsKyhnKrJCt7UHLUx5rLi+PLKK6s9HinvxRk+6NBxBX+sT/AFH5Obx85m8aWc01RJKj8lDmaBIF/wB3jccfxpRImEVKnSLXUGB8nKr6R80xk4EliEhgkDM2xsHuC3+0QCMd3YzEeSsQqYrKkKUvQJSTUeE1ABDMQaNS7Xd4KRPw6nnylBOQhK3BIBIVlUxcAMa84L7DYfusLmHxkkqU1S5PLkYcKD83vGVnzVNwS4RzM4ceghmpZw7FNSElqgpcgHYtSkIuK8QQPCEKmLNGAIzPYEkabi8M+McNAJyFSXBIYkGmjA1Frwtw+FIdySoFQBUSfyoYh/7jB8KivIA7EUuTOXiAQ2aqf6UuFgBLM4DKPWu0XTezc0JzBbAWaliQDQn8pfzjY8D4QO7zgVTNdL7JGVujOIr4nh2QulACw0q9G9IY/im34/odbXB8xXNmIQpCgcqmUQatQEFnoW12eNPM4x4JWysz9Q31/aLeN8IeWWHiGUP0SEgdH+phP2UwaJ2aXMuACk1dJBY67ZfTpDnhnjufoPiybQTFTB3hH6nCiQNaUdyIBHhyn27/ALNGpx3A+6QUu5JBCzdxp6ZozMqQFFIFKj2Ib08k3S9FtTkUsdluKlqyh05LkmrVsz1N+d4AR5ecMuJTwofCHSwcOzbMWrCkl4dM6PRpMLMfICHH7/MxHiUxlS1CwKzS1CnflAkme1XZn/bd3/k7xYutL0mfb+ITxQfyWXzSW0MxsopUVDUPu7UPWIIKHCrG7gZk9WNqwZgfxZKa+JNjzA15WiUrABiCG5H8p1Y/pN43Er5Rh/IoqpeuC/DYgfqUrdg0HyFF2Avoa+/SF8uUAeYDeW8Fidl6n5QZXQnKm+BjhZv4ma4QWSNHN1dH+hivFTypRMUYSg9fTU9aNEZiq/xFYxtkuVKkXTZpASsXCSDXQ6/X1gczrk60/eLpc4WIJosUIBcilwaAs4+kUKiIw23Z0p3Qq4iohcwD/wBtNGsPGxptrGg4PIUFoUklJKCMyaEk5GcWLjQvXPtCDjMs9+Gb4A7692oH6kekMxjFpRLynxpoA17+H/c5T/vjzWstZf5nqdH5YVX0Nu1eKWUIBUnMSoqsxCUpFg7fFb+IxGJllKggAqDEa1JJ/wAeR3eNJxziKVKl0CgUBQ3yrUz3YUCfnpCibPUtaJaSMqlAOAKhx4ru14Xi2uaGlwj6P2ew5RhJQLuoZjf8wcCvI2gqbMyrBNlEJPI/lPnUekcwk9/CPy0iOOQFUJZKgUnkfyqrsftHnpXKdv2VuxRxUVIIqkn0Ip9oEmtlQXqT9Si/mPlBeMWpaXV/qSjkmDcH4V9CGPnAcpDyl/0OD0U6fqXhqFpcg2ajhEvJKTR3D11eo+REC8SwwIJYXdvT7gQxwpeUkgaA/KAseSEmw3pQwpGT3F2jMYuTYH9YVXlpTrGQ7NTRKxqkmgUVo6eKn0HsRrcTOIBJch39vGCXiFIxC5g+JE1RqKfFYi7fvG9oo3GSAt8n0DisrwAtUEH5h28o+c45DLUBYFh6t9KRtUdo0TUJKUsqj0PhOxLBPLXyjDz52YqVueTCH9KmpSsjI+EUqsC+/v6RUfft4syu+37NHkltB6H7Q/dAwsAff1eCsjBJ3cHzH+IlicMFAql2Dk891Xty2rV6VkeAbQPDywOa6Rbw6eZamNElgeWmbXzhxLVMoxChuLHX9oRAi719PWLpK5Y1LVo7D5Ro45OKoQzY97uuf0G0/EhCiTVTABL182sIlgS4c3Jcke/L+ISLMonw5hfRwfUg6QzweNSAzFL7/EdK6ADbrBoztgZ4dsOOxqua1AP4tR48kFWkUqToQDyNvleF+ExLrIl96sg1yjwjq9vWLTyLGuWhbHhlk/CrHK/COekQlSpiqoQpQ1IBIpp1imZMyslbyzX4wUvrc0PkTF2H43MkpeUokCrgeHdq3F6MQIDLUR23a/qFjp57qkn/AEGc/wD4fYiclKytMtQSrwF3qQWJFjT6QjxWGnSzlyKCpag7A6M4cBtKbc3p9Z4Ypa0h1JzKTmByUBKRdD1YuWeFHGuzWMXOXlnolpJp4GUwFPEx9G6NGHlfyz3SN/C/ihtj0fMZmEKqqLDKMriiT5nRy9L8miOHwikkFJUSh6AO1CBoQaDUXrGz/wD1vPlnPmTMNTU1PTMG1NTXnCvEYAoUQsFKhQgjbWKrGvs6WeVdFfAePYiTMBnlUySSxWUjMgUFctSBRxVrjaNfjcUFpBSQRQgguFJNQQRf3yjC46VOUPwppQC4IYF9CHvUUI5CJcDx68N+DPqhzlWg5mBIOVSXzJu4IGrMRGfqNJfkuwuKdmk4niRLyz2JAaXOTug6jmDUc4qwqBnKAQUzpashFjR0kNuG+e0VzpqCO7Wp5c1BAWLNuToxArpq0KMKZkrNKUwmST3iOaXqU7psrWi1bQnDHcfz/wC/swjZ9B7PzwuQncBj1TQ/JjFPEcLlQQLn37J5wo7P8YSicoOMkxpiOpooeRp5Jhhj8SEuoKqQAB94VeNxmzrtGU4ziu5SwGeaWCQKhJLMTudQPWMVicFkmlJLlSQ51JYkq2uCI10wPM7xZ8KXZ7Emj9BXqVFtIQY4o7zvi7OAgOfhSNmf/PONjTeKpfX9wbAhgsmUh2Ud7H67/KCEyJeVYKSV+BSVAFwA2Z99SXiUwkpQGq7kBnYXptzi/A4lUtaCkBSiCGa5Vlao0f7wzvkTHsSz5FTRn02qxHTM8D5OfqP3hnxHDmWspVdLPtUXHLwk+cLlkPrGjB7oJgZeMmjQ4JIJcUyhh/cQ5HkGHXNpF+J4eGdI1NBz+lXp16Qo4Zi+7cqZjUgvezhnbaNFg8WVh8rpVcvTa1/UDTYQk5Twz3x6JlGORbX2KjIDWB1qPWsDJBD5UjW4pDjicgpBWkOK01+n+R5wnTj1KolLmtLneNKGqhJbkIfBki6fJD/8o3xSkFuWt4ul45JtIHl/IEWJ4DiFqqkBtVEBvIPXRrg0LVEcVhZ0sBkV3Ni12MB/jG3UZfsH/hoVzH+7Lc65gCFEpB/Khk/MiGvDeC90QUqUklqvtyoT6RDAYbOl0oGYt4iFUoAWqNvlDCXnl5AopAoM5FXJ6Zaks1IUzSlN8sNjqCqKoM/5TOGWsrGzKy+YFzzIgrA8MSVBIQNHbUc96QBwjHJWnwhIJzHK4JvU01qOgI3jR4XFy5KUZjWatqAqUE3JZIJ2H+7lFMceS05NmiwaSfGCEpAFSzbalr0glXEEqIGYFqO9KaOLRhuPomYlXxqTJSwlodSbUK1BJBKixoaAaPafDp65UsI7uXMUAXWpSy4plAGWm3OnOCuPsGmfQ5XEQUkA1G590jHdsMGleWa7EnLehABIfzBqLP5RDD8byOFSSN2nE/8AeAdoV4niDy5SVkDKkUB1TcithdzStY7iPJ1buBUrHy0SylfhURVRQM1xQZyGoLhwaNvAE/iUoyly0gKDgoKcuYBP9pJBBFuog6d2nkIp3g6jMR1+H6QsxfGcIs+MpVVqpPTVPP6wDZGTtt/0Y0pyiqUTnFe0WRLsFAkZpZDCo+IH8sx9qM7iKsJxiXMKe7V4klwlWUKT/a903onnSFs9OCIoUg2cBQgWXweXNVllTASXLEH67czF/gxJd/2KSk5Po0eIRT4VZXzAofMg7h65d0mJTOLEjwEKUBV6atRJDjpal4Uz+y82SnMmeLOwd6bGh35QDMWopdU0O7EHM4YmuYD7wssMX07L0xmUKJzTVOdA53e2jUpyBrEcTMBIYhgLgeLUsOTsCbNaFzrSpJzqAKTUnqL7eQ6R1U9YUfxMw0IL0IoWtqP3eDfFzwynPsOkFILIBBIbYkeXJ7+doskzkonByQUks3MNbcP8jCPu1ZiApTOX8Q08+UUrw6SLnMaVNCCbl7bN/g3jhV8stbQfxPGBa1GlhbRs1vNXy1aFbdYsSkCjlqkW5P8AL3WKgx9/xD2NRhGkwUrk7GSuGzAWyV6jlW94L4fMmy1ZT8JuCx+h+/rHo9CLnuVNBo4l2aSSPDUOksCKW6ecVJSUHKGAe7CxrbePR6EL9F6QTLxTA+Xy6DoYDxHaFIURkExtDatG8b/IDrHo9FscE27JQGntKQkgoAD0SmzF3BzEuG+ZMDYjjkyaAPhADdT+os9XY7OI9Hod2pKwbirDeBcJmywpawFpUlg5o1S27kttGlwGPzCiWIoRy5Ekki949HopHI5PkrPGqLv+ZL1NfpHJuNNQGBDOVAqaztUer66x2PQ0nSYrXJVMxpJYB6i53NXppeE/G0OoqVm7taMqmZwAQvcPYU/u3Eej0CT3xdhYcSRQlWESEkS0EKUlAUJYu2uYONA/PWCl8MlvRCBS4Qm3QCPR6CYpNq2Tlik6Qq4lg0VSyUuQHCA9bB9Hs+/KsCYeQqSfCBXWjt5nrHo9FNQ+UvyJwdBYC10JY6F/2+4+7osUBmIoLj/POPR6AY+Og65ZE4dTMFUS7A8iSWPm/NzA6ySwZLg0p6g3pHI9GhgSkrYDI2nwXLlgtQCg0FXF6D39PTMOoF6hQtbQn6GOx6DKKqgTk7BFg3If5e+sU5Rq8ej0UcUugqk2f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22546" name="AutoShape 4" descr="data:image/jpeg;base64,/9j/4AAQSkZJRgABAQAAAQABAAD/2wCEAAkGBhMSERUUExQWFRUWGBcaGRYYFxoaGBwbGBwYGhwYHRsYHSYgHBojGxwYHy8gJCcpLCwsHR4xNTAqNSYrLCkBCQoKDgwOGg8PGiwkHyUsLCwsLCwsLCwsLCwpLCwsLCwsLCwsLCwpLCwpLCwsLCwsLCksKSwsLCwsLCwsLCwsLP/AABEIAPcAzAMBIgACEQEDEQH/xAAbAAACAwEBAQAAAAAAAAAAAAAEBQIDBgEAB//EAEEQAAECBAQDBgQFAwIFBAMAAAECEQADITEEEkFRBWFxBhMigZHwMqGxwSNCUtHhYnLxM4IHFJKywiRToqMVF0P/xAAaAQACAwEBAAAAAAAAAAAAAAADBAECBQAG/8QALxEAAgIBBAICAAQEBwAAAAAAAAECEQMEEiExIkETUTJhcbEUgZGhBSNSweHw8f/aAAwDAQACEQMRAD8AziClYehP6nprQsLsNRAeJ4YlRJBygNS36d/uBpvFEvCTJZAFj+ZLpOxLCquldYvlcXuFD0oQ+4s9f6esYmyUfwsNvT7A14NSS6QFNyY+aTd30fSOS8c45tUGzhw7q32rDRU8KYJCTqx+L/pP/i8VzpSVBil1vcPmGnXfTakXjma/Ejtl9AONWSkMzi9dCWt7Z71eAsPMJIS9SoV2Gp62gqdgFN4DmA0NDem2gG2kC4WW0z8QKo9gddaB7vUQzGal0ylNDFKQkkBS2pVgRShcVcGlQqo6VNRiA+S5dQJ0YWI9G1YgbxCWOiW/Uam36frE58sK+j6+prSJ3WDYRKlAuBpzDe+kBcVwqiAwdjWvJugiUjMgAu4qB0FG53H8xaZ43L1/fapjrTK9COXPfwqIFS703d9QHN/Oul+MxHhYMKAODszVAJZ29RvHeKpYZh56Crbcn9iFSaquHpcC53swdvKLl1zyaLhiswepLagtoRYc+f5RtDedNy0DF9eTXNevK0IRjsiAGuRRzdgBTZmd6uL1g2TMcAquaWsBQNt0isIXLgpOVIMwuDM5eUFgKuQPhpVxvsPS5jU90Jctk2SktTkTrzrAnBsD3aHUPEq/JvyvuKvzeGBNP4h6Kroz5SvsEm4zJRQc0BLi/wBhzIaLF4oAkMKZrlvhIGo5g8ot8o9LQkWAHQAP6RemRcPoHVjmLFLef9WXUb/beOmflKqZmUbUYeFtK1U3lBswoLM7tV2vy5RWS8RydcV6BTiL0FibjQA7Uv8AfWIpxjm2rVI0DuzV/g7QSVe/SKz5envpEcnXH6JNHojniXee/flElKPJ6RWfL0iWd4rz+/Yi8eCGYKTxhepTfQEvy+JvMxXM4gVXCL3F/LxUhciSfJhelCPZjqFF6+9xGNtSNqglUt9mrQG3ukXYTHt4VEkaP4mtoSCPI62gNCUkMLnntXWm0VoKicoYuTRgdCX+Zr+0dtUuGSnRoxjARV7Go0qaE/Emj3SrzeiziOIUGUWI3o+lwKPVqfKogcJKQCVEEbB0g1cO4p/byveD8LhTMIM0pZswar6O97vT5xWGJJ8EuX2L8RxElDBknWtWIu4o1n1iCuILIDUsMvPR6P6bjlBczgoLJKsrilaMagGhAPKgPqYMwGG7sLASiZ3iAl1oCi4ObMkgs5tmYkAht4NSS4KbolOAWVAVJJ9CCHYbV+nKLJko5sibsahwPy0OZtFA+zBuGw6UJsAQ553Jv9oqOOuXcaJAqD5m30eFLbk6IsWTVLzd3+pJ8J+l739YWzgUPQsWqb0L23erXvGkmzZS2CspIdjqLVHNmMC8Zwry0lJUyaNd33JL6Dz+RoZHaTRyaKeEEzJjqqEh+mXX3z3jR8FwjqK2JCWADgB966AV84zvC5pJDBk5a9TV97faNV2cLIW5Z1sPh/SLODXq8aGBJoS1LdjXDzQFZCU5iSoJSTUamut4OywtlyXDMwClGrFyD4S7u9A7/wCDJRJNbfcQxJ0+BOPXJYUxzIbxOJpD2rHFkclIJPvzg7iuPSsBKUBJS1R0HoIqUnIk7787wKfdoir5LXRQoGIqRF2X36R545kFCpZb39480WKMRKo44pytrA6gXv8AMfeCViBlNBEUkfOM1AdwaV93d/byy0tptTy5h94hLTYh22ofuC37RMG7Gt7UHi3u7cvm8Y5tnUApI00d6OByb015vF3DkJzqLCiQGOuYj+fkNooUA9TdnpsCHrd/kXiiZKKWOntx9aftHNXwcGKWaB2LXYks5DBqksTq2+5s4TjMi8t3ch3fo+r/AFHSBVIVQEu4e1Ddur/Vxd3qxRNOQDUALfwYsuDmrXJqBMD+J6AdfNtK1vekVTColdRUguksw0GXr8+UKsNxJailJR4ru4DgB9i2kMJWLBBJJS1Ck/lI0YXew35RekwVUTWskMpYYnYDnd7C/lFZTLLVBcbh2Gu9qezFONwapyQSopSC4TlcsXr1YWNnvAuHwBR3hTVmyuAHo9dAbfOK7Y9JE8V2exq+7ZIuKgv8n8q7/RoiaFYdSiMwZil2G5Lu+vmIAUteX8WWFJ1azueun2jvCsUpU5mAGVQZlWOh82/mkVyR4/QmuC/hyXlkjdt6AMB9Y2PAsKkSMpDuxL65qj0DekZXh8kIlEbKUC3In9o1crGIlhqlTITlA8QypDmrAs4FC5h/BWzgztR+KwyTLNQS/iNd7EHlT94uytFBxABALjMXrpp8mD9Rd4vBg1AESTBOGRr6fvFWHlOa29tBM4mILFM5T+/392ioJeJgRJQ+h91iCSkJ96/xpFaxF0yKyn7+/nHHFPv3yjrU96j/ADEwmOERNnFbNtFLD/MXj37EVlEXiijPmMslJNSzdduewjqUlQNG9bCp10ANetojLQC7eZOvL3v0glCQVGrZqgf9QuesYrdG4VHDsQUqBY1rS/ox3rdogxqmjjzdj+/usMRgwFDNTMlJ0rZwdicrPy5xSJI7ptWJLXAyvXod2vFVItQEtTJDaOBdxmel92PV+ccnzAo+AUAp5V32i9Ut7h/CaWtm0FRrAslAetgRo71b0b6QSLshnZOKUhQYMQfsQ1KVGaGWOmJUnOmpUGbcH7gkVuGiPB8KmbOTLIGVS0uWFBUtV2oD/i160JTNl90PCpKVhJIVlJABQWFSFAnm/rZTSKuPFhmAlqWlAD5jRgC+taCx1P7iHh7N4mZU5UghqqY//EHl0h7wfhSMJJdVVkDvF3JJelOZtBMzEzyMyEgJfUEuLaWL7QnPUTk/8tcDKwQgryPswfF+zWKlIW/jQx+EJUW2LMpuo84y+FnlKwrUeLf5NbVxoeUfasPPJLLTlUzpIILtSmtOcYzt12fSjLiZbIBUUzEt4XVYsLBTEEWcPqYvh1Dk/jyLkjJhSjvh0LOHHvBZnXYaOw2B9ecanFYbKtCxXx1fmKa0FqfuYzPBk5QAG+MfWNZOJ7pdLAkO35a1bpGthVQVGJn/ABEcRKSyiwdTByaltHq1Hqz+kF4WWWA15knqXVUtziBlvlOl/UfzBSFpSOev7QVN+wFJOy4CzezVzFa1OYpmTieUVmJJCAPfv3aPZrbQOpfP78to6ibHHWWrMRI8o4mY/wC0eMQSRUN44UnWJKI9vHiqI9koreKFprBRHv8AmB1LY1i6ZWSPncnC5rJD3sefqKGDJWDSllEhICsrOfy9b3HryaJzFJmC2RTNe+XnqLenR+yClTIYGgdy5LOacuZ1IjJaXs1U2VYuWF0DMkEO+gevPxP8qxASWS5Dl6XF3Y3D1a0ET/CMoZsqrOOXUnSukUd3S4dra0DtQ0IYH/ELN2xmPRGaXTX9LjdnI83oo8+phfPkeJIAclk9SGSAHb+n73hgpx8Qfw6UDqCeVBTS3nFGMkOCoJsTzoSNtr+sExvyo6XCst4JPAmO1EomF2ZjkUfSpjnZuYFYrDpUKBSfMkj7gQ+4HwJC0zCokUIoUh84LgZrUfnXlFfCeyCu8z58rK8Hh8Rynwq2S7P+1IrknGKdsiPNM23F5wBQFUSSXPMWGxuYb8Mx2HmS+67yWGBJD+JhcsSGSNTGfxUozZiAojIFP8ID1YkVJAcsK1qaWgzA4cIC3lSipedClFSg6SSHICSACl3NC7bEwHA/ALm8pWe4/wART3iVhQUEkNlLg8ksWINPWAO2ZBwOIepAS3IiZLA+cDLwcqQtOZKkIdwkOuotmVcilgG3e5W9u+0KChGHlqBMxSFLv4UA+FJ/qKmVoQEp3pDTnmikui0XsxPnsS8LnukVc5/uP8xtsoYjVRNK6+TN5x884WSCtIuFto2qRzulvsNd1JXnyTFMUlAZyRlsratnqwDHeN/DyqMHUKpWW4IfhIJu3o1ItAgbBYrwKUQVOpgBeqyl7tQN6coOxCQCQmo5j5HnvBI9AaKs1I48VqVvQe/5jNY/tcXIkJSWoVKJ0N8osOZPVorKSj2WjjcujUmOII18vfSMPL7fzErPeS0qT/S4I5uSX9PONhg8UibLTMQXSoOCzRymn0WlilDsKKN31eIISVfC5t7fqI65O8cRTdtW+Uc7K8EFqpY9fd4hn5l+kWqSNRYCj87+kcCBsYqSVDERUrFsf5MX9yefp/MCTEF/zeUEjwUZkJE4vmIuHcCgS7MydbjlDSb3VFKUA7/iIKgbOc2XSly9qxncMfEXClODm0N63DAs9DzgtUxBRlyrdIpmoLfpr4trNzMZLSRrpWexBJWUhYmoS1aFagSCQkh3tfTziM/H5wmWAEgEPYJFS7v7uNYu4TMR3eVDlV1JIIYm3lb0irGyUlZdSycv5UukF7F9OfJomvVE39hs/FSpaAFKMxW706X6fF/A7wfAT8VMWtKHRlKcxcIB8NA+zGgr8oD7McEGKnhJcJSMy2p4QbdSph5Kj6kSiUkJDJSGACRbYAaafWFsmX43tiuRmGFTVyfAvwHCpklBSlafhCSHUKsQS41c6uNwaRWvCTJaAPy0SCKi9OhYeZEPMLhZsxiE5RzoT5AH3pE14coJCk11BDgh7O9R7pCGWE2vIZj8cuIdlXCUJMnvNVEM2iUkpHlQHzg/C41CQrnuTW9Pn9IExOG7rDju3KQlg4zHL4QxAFSGDkN8JOkd4bhkTE1LHcPQ3YgqJbRmGtN9GNKKoTnG2JuIpzrZg2WldlDy39mEnargI7gTsoKpRQf9mZqtoC5Y7GHs1M2XN7ubLIARPAU4KVEBKwzWcBRYi0G8bw7y5yNDJI/+xYfyhLNk+PNFoYcPGj49hStcwy03KleQSsqzE8gVeTRuJWMPdBAB8CchOYJL0GYkigsfPlGW4c6AaOtVzrd8r11LkcuUOJSgoPoRVqVsD5H6nePRYJJS5MXUx3LgIRiimUmWGGcvmJbKM59Ber0h5g55mJ7wNlU7bhiwfrXWgAG8J5fBlzTJRlJSEgKI2uw9bwxOOQhDSyFFNMrhL5Esop0IevR9RDnDikuzPVqTsG7VTcuGU2YAlDqGgzAk06W1doxy+ETVy1nupmULNwk5TlAZnDE+Eh9DtG0kY/vCsTEFKCQliKVejirmxHS1oYcW76bLSBiEykjwZSEjN4Rlcl1KNDQMKVEJ6iDhyP6XIpcHx3GLKS/w8gL86U/T6HWNj/w4xiimYhyQKs9A+VmrqM3p1hD2h4dKRPMuW5JUC5IoS76Cr2Gxjs7h87CjPLWpDMVAFnILAc38Zr+nlAo5I8DmSG5NH08GJExguG9vVJAE8Zn/ADJbN1Itvt5sY2GBxyJyAuWrMk2PPYg2I2MMxdmZODi+Q4pc8/KOKlnZorK+sRK4tXJWy8S1coqyH+kecQM73WBZk9T3PziebItGfnqDODU+FI5BwFU1Z+dRyheZAeoalrUvXkHu/oLsUY2WXy5QTQuoJNaiimZ6UBjgqQ9yLundmofbbuIwpZG+0a8Y7QThmZC1lD+EJI8BUB4iasQQHGlREZuKSlCgUgqBII02dt6NWzUvFmIxfdlXhykn81izfhqGbcGo0UOsL1cPKypQ8AVVKa1csw/MwLs96Xgq6tsns0//AA6nAJxCy1Ai7WGYk9HJjZYLCFX40x8v5E6tp5mml8sZPst2bWmZLK0LEpakFatMqS9RsTry0rGy4viV+FJVXORmDCgYhsppRIboYWcVucvsNvtKP0aCWtEr/UWhKmBUmpL6JYB2ApzrvAPE+MSZuUS8+dHxFUqbLDGlDMQl2JTQHaPY3stm7ru8QqTV1EHxFg7oNPENXcNcQomY+fiFpVNZCUZikGhZiMyyCQEgeIsz+Hz6cltdlscPNMdSz+AC9cxb1PyuIR8T4JLWCqVmlKTUZFLCbA/C+SqjtpEMR2rS4R3SwhIooghxcKLgABV6q1EemdpJSyEJcFakpDg6qCbinlBcVLGky84T37kuCGBWuZhpedZUsqnjMbnxTZYt/SlMWpxXeKNL4f8A7pp+lYHROCZckM1Csj+8z1/WkRkLZR/sCf8A7VQjq15Kvouj5sR4yOZ+R18z9N4YDF91JUq5NEa1bnoACYGmK/FUBbOr6qDseUC4/GhasoPhQ7GmnxHnW3SNuD4sznG3Qfg+OYhSRKClAg9CUkUrctSoLVBiWFxGRbrSSQS4s7gjXdx5GNRwH/1YHdgOaqD+JBo4D1BSczbhj4riPbnhoVNdHhICcwLDxEkHbYHz5w3g1atY5KhHU6XucWR4LiJa00H4gDl6qrQqBaxL7awJ2wlgyHIcoOZhsUqSbbZs3lCjCz5xTkQVJF3cgUJFxYXprzgntJjP/SkKUczNpUhqmuojs+SG7YnyyunxT4m1wBcC7LTFlM2Y4zJzpS9SGpMJO7LcaOd4t4phyuYJZ+FQzzGDFKXCUgKNAyQS17mNTxPtAiXgZCXAzIluCW8IFm2JAPQHSMse0sp6OpR+IOX8QoHFCzsxN25wnFU9zNBtz4SF2O4AmpAUAAWGZg7XTmDsKVO/KAcHjFyFZpcwBQoRlOVQ2Ibo1IZ4RK1OuY6gUnJLsH8ISOdSBV7mDsZwwS2SkO6XJb4jqSNjttpAp6pRdIdhor4yM0fCuKpnyhMTY0I2OogoEP8Ax/EZrsljZaMMok5QJihXUhKHYX8o7xHiCphBQoolkZXdnsS7WP7XMa2JOaPP50sc3FemalU1FB3QpqVlz1t59SzQJMmzFF8xHKv7/WIpUwSCoEsNalgHMUd4RZ/n9o5QplXPgyGHkukrVl/Mzu5GUO5G6iFO18x1aJYbGOAgJKipzUgkB6kuA9WOuu0EYkVCS9GzfJI8jlBc7i+t+DwYSgzVChqLHwBIYeZFtXHOMFu+zZAxPmCYlJS61OwDF+ZALi4JPVmcxr+FcMkIIKspU9yHrydgBpQiFfBOFhWUk1UApbUeygkkXAcOLVJ1prpUtCAAEitLBobw6P5uboUzapYnVWMsPjJLBCakCyVyg3NkkqEA4rhi1VTc2rMUx6ZSX6NFP/LJNWD7ih8tYE4whaEApmzAxDutRDZk0Y6Nmgv8A11IotYm+gvieOmSZWacFTMoACUy1JCizB8xpShLWcD4i6zC4udiSDNASh3yIfKVOWKiSSoZnIDtsBBmMwy5khUsTVDOlhZnoQ4ADhx1gPs1j88tLpZQKc1bElSiC/6fq8LZdL8bW40dLqI5YNpcmmQgBRI/SlPJq/sPSBe0OJ/CzH8qkEeSwpvk3nEZmPLOlmH5lOzbgBqc38oB4nhlzkllJVVsos9HFyOV4DPUQXCGMWnm5JyLeJgBhSglD5LFPRUBSZ3j6n/zSr6qhn2a4QJiEqxSy6lMlCQyvCSlGdQrRLkDY1eKOL8LTInoCVOFKJY3DBFDRj8L2B+6+eDl5+qI3KMtvs+b41Ksy0oBJWtaQz/qL+f7jz7h+x84pdWVgzhzp01et9IbdmMSgTJq1B151JANvEogB9HJNeRjTzJRyBKEvRyQxD6nfnB55pLiIttPmWJwE2RMS5IsAtCiNLEio/zeG2K44UplgklTqVd7KORL315WfWLO0ZNModiCTmoKtVOotUVcecZ9GI79YSpkEslJCiB+nKSQzVJemu7QxF742ycbqSch+ntIgsCMjOx0YguG/SaED+kbAxneJca71RNgcoCSaANWm9SOkfX+xHY/CCSmZkClKSC6wFE0HiD0AezQ3x3CMOtJQuTLI2KR6WimOMYO0gmXPFpxSPnfZ+UnES3WrMZaEoVKUlJSQkBiQWIrmBKSGa7GqzjnAkYXEoVLB7tTnITRKqOkPoAQ2t7iA+1nDlYLFpVKJAbPLymoP5kuNhX0jTYDjkjEy095LImFJUxSAg5WBWkj4Xf4Wa+kXlFvldMnG/jSmxYgpmzpaZZcSxMKmoGCd/7mA9YM4iv8OapRSSEKZIagAPvyiOB4RJAzyC0yrnMSliaoKTTKXNLjcNA3HV5UFLIQyT3mUhyygMg5GpfYHaudSc1GPr/0c3OTsRYBZyEH/wBxZJbUolv76QahIOvp7vAuClqyO11KUab5UjmzpPqNxBmAmZXBFCDVtS4ubUd49bp2ljR5XWxvNKvsacCGacVEnwp1DkvS+jDzhvNNYWL7QSpQyy0ksKE2JZ+tT9+UB4ztOjNROalzTy6c45+TsXSa4DpvCxRlFmGxIq9/0ktQf4Fx0rMlKVHwAhw9fEClgeTtDUs593p76xRiJLrSNnJrfKMwNelY8njbtG42Eid3RoWzEOdgHdIGgcKjRSDmQx1G8YxM0KSgn9QDv6v6mNTwzGAj+Gj1mGOzFGjz2Se/LKz07Gd0Mqy12U1CN9/KAMRjTMw5GmVbnyIDc6/9sMeN4YrQPEhKQFZlKBLAC4bb3djlMT3iEqT4ilKTYGlCwVRgov8AC71qBBKi4sqpSjNfQ+4LxHvJQFMwZjYkH4a7vStKAGhgTBq7rGTEK+Cf40k08Qy94g0JBIzK1oo9YQ8JnzEzky8ivEAMmUggEO5BAOUhieTHRjtpXZzMEKmTWWCFICWKnTzLlQuDSxVGVlyRy6dxk6l/ubscU9Lqt0VcH+3/AAMeFz5S5qzNBPdvQB/yhZIcM5fbS945xApaTOw8mckTQTnVmLJCkgoUxOUEcxpeJ8LwpM1M2WkJUCxcnKcu5rmZ3BajkUjSTeFzZwJM1KSpBSQlJIY9SOVdfKMWEbhVGnOaU7sG7LSwyykJelQx1KQKaUFmvGSx8yZ/zChMYlKxUEl8yVMQSAWy5ac2jecPwhkAhTeIpNLUIATa4AvqXNLQv43hUBaJpFGAJ2YX+d4YWNvGoAMmVfI5I+b8D7DYvMlcxKZcpSxmGYd4zvQJBqL3BpGjxvZ+QnIlK1ASX28RJLs76saNdqaajC4lwlTHQtVwCPrCPH4BSiMqhShAau1bmg6xOSLKY5r2fL+1p7mYogDKov8ADdTOaswqA4fQeWawuEWuYhCA6lqCQ1ypTBttR84+2Hs7ImpUZniCvCw5Chbex9vHzziHZVcjHypUk/6heWrMQRVlDMC4I32VDMPGJXero30ri06UkJnSkoEvMgTJYXkUlAUEsDWwCm1SRaoilXF1ZLuSkN9BZyx5PR+USxuDPxuoBNEpUoqANy5/MM1H2asIlTkIHhsR8KAw1q2bcX5XEKylwWcbfAr7STM5RMUKIJ6sW8TPZ8obQteM/Oxie7UUKAJSEZbUdZLbAkkvuBDbj+PWsKSGbPkeuZwUlnerFuQOaFOBSsqEtgkpcMph0Z2YOxfaoBicXjGxzDKM4rHL1yCL4ooDLnWGcVAfYVdiPYvFCyVVKs1OguHqphTapjUjg5mqSFKFgolKQCAXAowU6iCb0CeYhdxTg+VgC5BryBJLPyNfMxaObHdexr8XCZaJqJwQmUCkJJDjZqA0atB89A3ZiLh/hLHnUsR1IUNnTzAgLhkxUuYpOYIzUSS3xJBUk+LShT5iGcxKWCj4SQkAbhIUSWH6lLNNAA9TDemco5Nq6MfXQjsf2AzE/P0F/wB3gNTvYn30g6arf6+vz8qQHMVX/Ea1JGNFs0EniNwTqpz0JD9dYKlzM01yaFE0+qVP1FPnGaXNp1dTF9QQcxvVVhqw5M1E9MuWtiXEpVdS7JvvUjYVEedWJJqjXlwgxNZaSN36A2v0hlhCUjMaAVPz9+kLZBOUBrd0D5X+cH4rGpArVKKqt4iHZHNyzx6pKopHlu5NhUrFFa0pmKCRRRSXI1MqWepdauQRFuE7tMk5mMuX3uf+pRCCpVau2dI6iFeCxJSp1/GQpZ/vUHbyASPKAuLYwpkS5ABdTKU2zhVTapyf9JgeS4xbSGtPFZMii3x7NZ2a4vh8pK5CO9L55gYEuQS5d2PiIBsyRZoe4ricmbLyISkJJALEhV9VCvkX8rj5jw3FiSVJWyXIOcF0D+kn8t3c08oepmsQpzSoIo7R5jJCcJVNM9Lkzwk08fX5G6Rgjh15cylpbMM11JJpUD4k2NAKgxo8BjCq6VDyNPMisL8RiB3WcjMEgKDFiGNW/wBjKbVoPweKCw6WPMf4ob6COap0Cu+QrFS8ySC48oAxUjOgy1AEl206fMtBb/PYJ+hibJUMpdxpR/JrR10yOzG4nEJQAgl1OHJo+tHehiMrjSq5yC7ioYkMaONT1hvxjs8VKz0BIIJqX2tY1I53bZBO4IpFHGtjWmjn9jeAS1Pxy5C/HuXAFgppRNWkgsfE/JleIGzl/wB9TE8PMlqnpnKIPdPlUK+JQ0O32gHiUsghmDbFy51cMD6QNgsJ+HmxCymRnTm3IKkjMXcAZVEt0OjEsdRGqZVxuVjiXh1YpZmN+Ekmr/EQ1GFWOsU40IzEJTXfMkpHOhza0YfOKz2kSoZMJJXORUJASMjghvGoZHAuXeDMHgFqyzMSAZgqJbHKktqSSVlt6coW1GWMU03y/QSMaQln9nUnKpgEJdTNzeuhJNSRvGCx3DZiZipgd/xT5JI+oI9iPrHFZzS1FR0+Z09WjH8TIMhbfpPrUMD5Kp03gGlzzi+Tq9r0R4fiEpl94a58rVBKgA3XWxsXjyMPnzZqAnUV2drtbQAs8K+ya/CvMGKAlqaF1A2sQ0M5UspJBuanyPz+3V4JkWyckaGKSdMynGGROzp+JLLBJF0qoa36DndobT/xC/6spB5Go+ohb2ilvNGUEqYUF3c0YdbAQdgZv4aHDMMrF/yKysacrc43dHPxT/IzP8TjaTX2Vzpbe+dvWvuoZWA7h/MwdMmpLseXp9/WBZoqY0d3BjRicXMBAy0pf5k+jW2G0XygDLWLOZSG2FzbnFMvBraoFRaltfvF/clCZYP5pqbbAD93jIw1LIkaWfxg2OO9qsaHWK5qu8UlIfIk5i9iwu3ybaJTEOSWudqVfaJzJITqwAqrXm3Sgewj01I8tFsimelyotlDkki/7Pyq2sAITNmTDMWoIc0zDMQKsyWv+8TUO/olJ7pNmfxHdzp9bnYazg/DkZQFgWoBS9aqTU6XPlFX/qGI+Pj79iSRj5aSfHnVqBLQn5sfpDKRipSg2WXL2Y5PUJBB84a8Q7Oom110d1N5k5h5ERlZ/Z9UqaApRymwUoV/tWQz8iAecDcYZFT5Lpyg7To+h8L40qXLTnqAACpNUnY3cK5s0N5cwUXJYA2AY9Cm3Pw6NtGHwPBUAUK0HcKIfehcHXkYYYVC5IZyoDUBgW3ayrVHyjC1mmUFujbXv8jW0mo3+Mu/3N1h8WtTBz53+fvnHE4spJayXJGpN/kKwlw/GV5HWnvUpvlpMA6GivIjzg6ZxJHcKmJIIKfDsxLU6E1pd4QilV3aHn3RZheMd4pQWAxCTyFE/dV4jxqUyRzfb5Hd2LdbwmmTSkrOyst9CEp+RYxBfaQKQ1i66UZwwcDnUs96QDUKLhz36CQu7Qk4jMLn1+ED2X5DpBXHJKZkkYcpdCloStiPCB3SvQgFNN4S4/iGVRegp0oQ4r500Y0EMEzu8xAY/wD80TQ9tE+RZoSyNqn9cksL4RigiSgUSkLmIbY94ph5hmi+dj0pPiVUC0Z2ahTzFD9ZJDZklKmUyhqkpKVUqClxaB5mJSolSgpzUjM+/wCZq+cUWFN7ijkyXabjwyk6JPhTupwz8n+kIZaFf8uA7lbHrseQIY+kCcddagVAqBPhQnxeEHxnRyzJGlTdninFcfWuWQhBQS4JJDAaDQO+gBjVx4WopRBtk8GnuJq0guFImA88qQQW81ecafDSxlfSgH+0MfUv6RieHyFIlTZ61EmssDUE5XJflpGxlraSkf0gel/pAtWvr9B3T3Ssy3H1vNWRRgz3Zz0pY2gDh+Oy5UKbKVHTfK/2iXE/iJLuST62H/T9TA5QCtIDnxfm1NHN41tKtqSO1qTxncRmll8zgmh0PrtbyjkviaxsdamKsexWQl2Gp10+sDIV7aHrMmMUa5PEEEBql9R19YD47inEvIT8SiPLKz/XXziEuV4Xfb1r9hEMXJP4QOqVEVFvEPIuk3jO08F8iDZn4jjA8YC0E5C4Z/0va0CjEmepiTlF+fL+OsLsLmS4Cikg1pRtyIYYZK6utHUKA/8AF49FGVpWYU8ag24/yHUpYAAfKANBWmgEMcDiJp/0wlEv9ahmNNBYKPTzMLMMlIu8wnRjl+pKvOHGHmFSgqYoUsnQdYJJ/kJxXJo5CrD7fVqPrFfFMGibLKF2U3UGwI5gwHicelCMyakslI3Udd2F4F4pOKQhDupIdX91/V/rC6Q05UhTwVakKKVTinKSGGZy1HAYiNcZwQlzbfV4ziZKTOJDBR8Y2IUA/mFPFnF8dnUlCPhDeZ+sS1uZS9qbPYftJNlzVJSRlC9QPgISrKSz1H6ebvSHOGmhYKkJIRMUkFJsmYVIBZi3iSsudWTtGD4lPyzVKB/Kgs13TMH/AGp/y8arsctUwMpYaWsKyhnKrJCt7UHLUx5rLi+PLKK6s9HinvxRk+6NBxBX+sT/AFH5Obx85m8aWc01RJKj8lDmaBIF/wB3jccfxpRImEVKnSLXUGB8nKr6R80xk4EliEhgkDM2xsHuC3+0QCMd3YzEeSsQqYrKkKUvQJSTUeE1ABDMQaNS7Xd4KRPw6nnylBOQhK3BIBIVlUxcAMa84L7DYfusLmHxkkqU1S5PLkYcKD83vGVnzVNwS4RzM4ceghmpZw7FNSElqgpcgHYtSkIuK8QQPCEKmLNGAIzPYEkabi8M+McNAJyFSXBIYkGmjA1Frwtw+FIdySoFQBUSfyoYh/7jB8KivIA7EUuTOXiAQ2aqf6UuFgBLM4DKPWu0XTezc0JzBbAWaliQDQn8pfzjY8D4QO7zgVTNdL7JGVujOIr4nh2QulACw0q9G9IY/im34/odbXB8xXNmIQpCgcqmUQatQEFnoW12eNPM4x4JWysz9Q31/aLeN8IeWWHiGUP0SEgdH+phP2UwaJ2aXMuACk1dJBY67ZfTpDnhnjufoPiybQTFTB3hH6nCiQNaUdyIBHhyn27/ALNGpx3A+6QUu5JBCzdxp6ZozMqQFFIFKj2Ib08k3S9FtTkUsdluKlqyh05LkmrVsz1N+d4AR5ecMuJTwofCHSwcOzbMWrCkl4dM6PRpMLMfICHH7/MxHiUxlS1CwKzS1CnflAkme1XZn/bd3/k7xYutL0mfb+ITxQfyWXzSW0MxsopUVDUPu7UPWIIKHCrG7gZk9WNqwZgfxZKa+JNjzA15WiUrABiCG5H8p1Y/pN43Er5Rh/IoqpeuC/DYgfqUrdg0HyFF2Avoa+/SF8uUAeYDeW8Fidl6n5QZXQnKm+BjhZv4ma4QWSNHN1dH+hivFTypRMUYSg9fTU9aNEZiq/xFYxtkuVKkXTZpASsXCSDXQ6/X1gczrk60/eLpc4WIJosUIBcilwaAs4+kUKiIw23Z0p3Qq4iohcwD/wBtNGsPGxptrGg4PIUFoUklJKCMyaEk5GcWLjQvXPtCDjMs9+Gb4A7692oH6kekMxjFpRLynxpoA17+H/c5T/vjzWstZf5nqdH5YVX0Nu1eKWUIBUnMSoqsxCUpFg7fFb+IxGJllKggAqDEa1JJ/wAeR3eNJxziKVKl0CgUBQ3yrUz3YUCfnpCibPUtaJaSMqlAOAKhx4ru14Xi2uaGlwj6P2ew5RhJQLuoZjf8wcCvI2gqbMyrBNlEJPI/lPnUekcwk9/CPy0iOOQFUJZKgUnkfyqrsftHnpXKdv2VuxRxUVIIqkn0Ip9oEmtlQXqT9Si/mPlBeMWpaXV/qSjkmDcH4V9CGPnAcpDyl/0OD0U6fqXhqFpcg2ajhEvJKTR3D11eo+REC8SwwIJYXdvT7gQxwpeUkgaA/KAseSEmw3pQwpGT3F2jMYuTYH9YVXlpTrGQ7NTRKxqkmgUVo6eKn0HsRrcTOIBJch39vGCXiFIxC5g+JE1RqKfFYi7fvG9oo3GSAt8n0DisrwAtUEH5h28o+c45DLUBYFh6t9KRtUdo0TUJKUsqj0PhOxLBPLXyjDz52YqVueTCH9KmpSsjI+EUqsC+/v6RUfft4syu+37NHkltB6H7Q/dAwsAff1eCsjBJ3cHzH+IlicMFAql2Dk891Xty2rV6VkeAbQPDywOa6Rbw6eZamNElgeWmbXzhxLVMoxChuLHX9oRAi719PWLpK5Y1LVo7D5Ro45OKoQzY97uuf0G0/EhCiTVTABL182sIlgS4c3Jcke/L+ISLMonw5hfRwfUg6QzweNSAzFL7/EdK6ADbrBoztgZ4dsOOxqua1AP4tR48kFWkUqToQDyNvleF+ExLrIl96sg1yjwjq9vWLTyLGuWhbHhlk/CrHK/COekQlSpiqoQpQ1IBIpp1imZMyslbyzX4wUvrc0PkTF2H43MkpeUokCrgeHdq3F6MQIDLUR23a/qFjp57qkn/AEGc/wD4fYiclKytMtQSrwF3qQWJFjT6QjxWGnSzlyKCpag7A6M4cBtKbc3p9Z4Ypa0h1JzKTmByUBKRdD1YuWeFHGuzWMXOXlnolpJp4GUwFPEx9G6NGHlfyz3SN/C/ihtj0fMZmEKqqLDKMriiT5nRy9L8miOHwikkFJUSh6AO1CBoQaDUXrGz/wD1vPlnPmTMNTU1PTMG1NTXnCvEYAoUQsFKhQgjbWKrGvs6WeVdFfAePYiTMBnlUySSxWUjMgUFctSBRxVrjaNfjcUFpBSQRQgguFJNQQRf3yjC46VOUPwppQC4IYF9CHvUUI5CJcDx68N+DPqhzlWg5mBIOVSXzJu4IGrMRGfqNJfkuwuKdmk4niRLyz2JAaXOTug6jmDUc4qwqBnKAQUzpashFjR0kNuG+e0VzpqCO7Wp5c1BAWLNuToxArpq0KMKZkrNKUwmST3iOaXqU7psrWi1bQnDHcfz/wC/swjZ9B7PzwuQncBj1TQ/JjFPEcLlQQLn37J5wo7P8YSicoOMkxpiOpooeRp5Jhhj8SEuoKqQAB94VeNxmzrtGU4ziu5SwGeaWCQKhJLMTudQPWMVicFkmlJLlSQ51JYkq2uCI10wPM7xZ8KXZ7Emj9BXqVFtIQY4o7zvi7OAgOfhSNmf/PONjTeKpfX9wbAhgsmUh2Ud7H67/KCEyJeVYKSV+BSVAFwA2Z99SXiUwkpQGq7kBnYXptzi/A4lUtaCkBSiCGa5Vlao0f7wzvkTHsSz5FTRn02qxHTM8D5OfqP3hnxHDmWspVdLPtUXHLwk+cLlkPrGjB7oJgZeMmjQ4JIJcUyhh/cQ5HkGHXNpF+J4eGdI1NBz+lXp16Qo4Zi+7cqZjUgvezhnbaNFg8WVh8rpVcvTa1/UDTYQk5Twz3x6JlGORbX2KjIDWB1qPWsDJBD5UjW4pDjicgpBWkOK01+n+R5wnTj1KolLmtLneNKGqhJbkIfBki6fJD/8o3xSkFuWt4ul45JtIHl/IEWJ4DiFqqkBtVEBvIPXRrg0LVEcVhZ0sBkV3Ni12MB/jG3UZfsH/hoVzH+7Lc65gCFEpB/Khk/MiGvDeC90QUqUklqvtyoT6RDAYbOl0oGYt4iFUoAWqNvlDCXnl5AopAoM5FXJ6Zaks1IUzSlN8sNjqCqKoM/5TOGWsrGzKy+YFzzIgrA8MSVBIQNHbUc96QBwjHJWnwhIJzHK4JvU01qOgI3jR4XFy5KUZjWatqAqUE3JZIJ2H+7lFMceS05NmiwaSfGCEpAFSzbalr0glXEEqIGYFqO9KaOLRhuPomYlXxqTJSwlodSbUK1BJBKixoaAaPafDp65UsI7uXMUAXWpSy4plAGWm3OnOCuPsGmfQ5XEQUkA1G590jHdsMGleWa7EnLehABIfzBqLP5RDD8byOFSSN2nE/8AeAdoV4niDy5SVkDKkUB1TcithdzStY7iPJ1buBUrHy0SylfhURVRQM1xQZyGoLhwaNvAE/iUoyly0gKDgoKcuYBP9pJBBFuog6d2nkIp3g6jMR1+H6QsxfGcIs+MpVVqpPTVPP6wDZGTtt/0Y0pyiqUTnFe0WRLsFAkZpZDCo+IH8sx9qM7iKsJxiXMKe7V4klwlWUKT/a903onnSFs9OCIoUg2cBQgWXweXNVllTASXLEH67czF/gxJd/2KSk5Po0eIRT4VZXzAofMg7h65d0mJTOLEjwEKUBV6atRJDjpal4Uz+y82SnMmeLOwd6bGh35QDMWopdU0O7EHM4YmuYD7wssMX07L0xmUKJzTVOdA53e2jUpyBrEcTMBIYhgLgeLUsOTsCbNaFzrSpJzqAKTUnqL7eQ6R1U9YUfxMw0IL0IoWtqP3eDfFzwynPsOkFILIBBIbYkeXJ7+doskzkonByQUks3MNbcP8jCPu1ZiApTOX8Q08+UUrw6SLnMaVNCCbl7bN/g3jhV8stbQfxPGBa1GlhbRs1vNXy1aFbdYsSkCjlqkW5P8AL3WKgx9/xD2NRhGkwUrk7GSuGzAWyV6jlW94L4fMmy1ZT8JuCx+h+/rHo9CLnuVNBo4l2aSSPDUOksCKW6ecVJSUHKGAe7CxrbePR6EL9F6QTLxTA+Xy6DoYDxHaFIURkExtDatG8b/IDrHo9FscE27JQGntKQkgoAD0SmzF3BzEuG+ZMDYjjkyaAPhADdT+os9XY7OI9Hod2pKwbirDeBcJmywpawFpUlg5o1S27kttGlwGPzCiWIoRy5Ekki949HopHI5PkrPGqLv+ZL1NfpHJuNNQGBDOVAqaztUer66x2PQ0nSYrXJVMxpJYB6i53NXppeE/G0OoqVm7taMqmZwAQvcPYU/u3Eej0CT3xdhYcSRQlWESEkS0EKUlAUJYu2uYONA/PWCl8MlvRCBS4Qm3QCPR6CYpNq2Tlik6Qq4lg0VSyUuQHCA9bB9Hs+/KsCYeQqSfCBXWjt5nrHo9FNQ+UvyJwdBYC10JY6F/2+4+7osUBmIoLj/POPR6AY+Og65ZE4dTMFUS7A8iSWPm/NzA6ySwZLg0p6g3pHI9GhgSkrYDI2nwXLlgtQCg0FXF6D39PTMOoF6hQtbQn6GOx6DKKqgTk7BFg3If5e+sU5Rq8ej0UcUugqk2f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22547" name="AutoShape 6" descr="data:image/jpeg;base64,/9j/4AAQSkZJRgABAQAAAQABAAD/2wCEAAkGBhMSERUUExQWFRUWGBcaGRYYFxoaGBwbGBwYGhwYHRsYHSYgHBojGxwYHy8gJCcpLCwsHR4xNTAqNSYrLCkBCQoKDgwOGg8PGiwkHyUsLCwsLCwsLCwsLCwpLCwsLCwsLCwsLCwpLCwpLCwsLCwsLCksKSwsLCwsLCwsLCwsLP/AABEIAPcAzAMBIgACEQEDEQH/xAAbAAACAwEBAQAAAAAAAAAAAAAEBQIDBgEAB//EAEEQAAECBAQDBgQFAwIFBAMAAAECEQADITEEEkFRBWFxBhMigZHwMqGxwSNCUtHhYnLxM4IHFJKywiRToqMVF0P/xAAaAQACAwEBAAAAAAAAAAAAAAADBAECBQAG/8QALxEAAgIBBAICAAQEBwAAAAAAAAECEQMEEiExIkETUTJhcbEUgZGhBSNSweHw8f/aAAwDAQACEQMRAD8AziClYehP6nprQsLsNRAeJ4YlRJBygNS36d/uBpvFEvCTJZAFj+ZLpOxLCquldYvlcXuFD0oQ+4s9f6esYmyUfwsNvT7A14NSS6QFNyY+aTd30fSOS8c45tUGzhw7q32rDRU8KYJCTqx+L/pP/i8VzpSVBil1vcPmGnXfTakXjma/Ejtl9AONWSkMzi9dCWt7Z71eAsPMJIS9SoV2Gp62gqdgFN4DmA0NDem2gG2kC4WW0z8QKo9gddaB7vUQzGal0ylNDFKQkkBS2pVgRShcVcGlQqo6VNRiA+S5dQJ0YWI9G1YgbxCWOiW/Uam36frE58sK+j6+prSJ3WDYRKlAuBpzDe+kBcVwqiAwdjWvJugiUjMgAu4qB0FG53H8xaZ43L1/fapjrTK9COXPfwqIFS703d9QHN/Oul+MxHhYMKAODszVAJZ29RvHeKpYZh56Crbcn9iFSaquHpcC53swdvKLl1zyaLhiswepLagtoRYc+f5RtDedNy0DF9eTXNevK0IRjsiAGuRRzdgBTZmd6uL1g2TMcAquaWsBQNt0isIXLgpOVIMwuDM5eUFgKuQPhpVxvsPS5jU90Jctk2SktTkTrzrAnBsD3aHUPEq/JvyvuKvzeGBNP4h6Kroz5SvsEm4zJRQc0BLi/wBhzIaLF4oAkMKZrlvhIGo5g8ot8o9LQkWAHQAP6RemRcPoHVjmLFLef9WXUb/beOmflKqZmUbUYeFtK1U3lBswoLM7tV2vy5RWS8RydcV6BTiL0FibjQA7Uv8AfWIpxjm2rVI0DuzV/g7QSVe/SKz5envpEcnXH6JNHojniXee/flElKPJ6RWfL0iWd4rz+/Yi8eCGYKTxhepTfQEvy+JvMxXM4gVXCL3F/LxUhciSfJhelCPZjqFF6+9xGNtSNqglUt9mrQG3ukXYTHt4VEkaP4mtoSCPI62gNCUkMLnntXWm0VoKicoYuTRgdCX+Zr+0dtUuGSnRoxjARV7Go0qaE/Emj3SrzeiziOIUGUWI3o+lwKPVqfKogcJKQCVEEbB0g1cO4p/byveD8LhTMIM0pZswar6O97vT5xWGJJ8EuX2L8RxElDBknWtWIu4o1n1iCuILIDUsMvPR6P6bjlBczgoLJKsrilaMagGhAPKgPqYMwGG7sLASiZ3iAl1oCi4ObMkgs5tmYkAht4NSS4KbolOAWVAVJJ9CCHYbV+nKLJko5sibsahwPy0OZtFA+zBuGw6UJsAQ553Jv9oqOOuXcaJAqD5m30eFLbk6IsWTVLzd3+pJ8J+l739YWzgUPQsWqb0L23erXvGkmzZS2CspIdjqLVHNmMC8Zwry0lJUyaNd33JL6Dz+RoZHaTRyaKeEEzJjqqEh+mXX3z3jR8FwjqK2JCWADgB966AV84zvC5pJDBk5a9TV97faNV2cLIW5Z1sPh/SLODXq8aGBJoS1LdjXDzQFZCU5iSoJSTUamut4OywtlyXDMwClGrFyD4S7u9A7/wCDJRJNbfcQxJ0+BOPXJYUxzIbxOJpD2rHFkclIJPvzg7iuPSsBKUBJS1R0HoIqUnIk7787wKfdoir5LXRQoGIqRF2X36R545kFCpZb39480WKMRKo44pytrA6gXv8AMfeCViBlNBEUkfOM1AdwaV93d/byy0tptTy5h94hLTYh22ofuC37RMG7Gt7UHi3u7cvm8Y5tnUApI00d6OByb015vF3DkJzqLCiQGOuYj+fkNooUA9TdnpsCHrd/kXiiZKKWOntx9aftHNXwcGKWaB2LXYks5DBqksTq2+5s4TjMi8t3ch3fo+r/AFHSBVIVQEu4e1Ddur/Vxd3qxRNOQDUALfwYsuDmrXJqBMD+J6AdfNtK1vekVTColdRUguksw0GXr8+UKsNxJailJR4ru4DgB9i2kMJWLBBJJS1Ck/lI0YXew35RekwVUTWskMpYYnYDnd7C/lFZTLLVBcbh2Gu9qezFONwapyQSopSC4TlcsXr1YWNnvAuHwBR3hTVmyuAHo9dAbfOK7Y9JE8V2exq+7ZIuKgv8n8q7/RoiaFYdSiMwZil2G5Lu+vmIAUteX8WWFJ1azueun2jvCsUpU5mAGVQZlWOh82/mkVyR4/QmuC/hyXlkjdt6AMB9Y2PAsKkSMpDuxL65qj0DekZXh8kIlEbKUC3In9o1crGIlhqlTITlA8QypDmrAs4FC5h/BWzgztR+KwyTLNQS/iNd7EHlT94uytFBxABALjMXrpp8mD9Rd4vBg1AESTBOGRr6fvFWHlOa29tBM4mILFM5T+/392ioJeJgRJQ+h91iCSkJ96/xpFaxF0yKyn7+/nHHFPv3yjrU96j/ADEwmOERNnFbNtFLD/MXj37EVlEXiijPmMslJNSzdduewjqUlQNG9bCp10ANetojLQC7eZOvL3v0glCQVGrZqgf9QuesYrdG4VHDsQUqBY1rS/ox3rdogxqmjjzdj+/usMRgwFDNTMlJ0rZwdicrPy5xSJI7ptWJLXAyvXod2vFVItQEtTJDaOBdxmel92PV+ccnzAo+AUAp5V32i9Ut7h/CaWtm0FRrAslAetgRo71b0b6QSLshnZOKUhQYMQfsQ1KVGaGWOmJUnOmpUGbcH7gkVuGiPB8KmbOTLIGVS0uWFBUtV2oD/i160JTNl90PCpKVhJIVlJABQWFSFAnm/rZTSKuPFhmAlqWlAD5jRgC+taCx1P7iHh7N4mZU5UghqqY//EHl0h7wfhSMJJdVVkDvF3JJelOZtBMzEzyMyEgJfUEuLaWL7QnPUTk/8tcDKwQgryPswfF+zWKlIW/jQx+EJUW2LMpuo84y+FnlKwrUeLf5NbVxoeUfasPPJLLTlUzpIILtSmtOcYzt12fSjLiZbIBUUzEt4XVYsLBTEEWcPqYvh1Dk/jyLkjJhSjvh0LOHHvBZnXYaOw2B9ecanFYbKtCxXx1fmKa0FqfuYzPBk5QAG+MfWNZOJ7pdLAkO35a1bpGthVQVGJn/ABEcRKSyiwdTByaltHq1Hqz+kF4WWWA15knqXVUtziBlvlOl/UfzBSFpSOev7QVN+wFJOy4CzezVzFa1OYpmTieUVmJJCAPfv3aPZrbQOpfP78to6ibHHWWrMRI8o4mY/wC0eMQSRUN44UnWJKI9vHiqI9koreKFprBRHv8AmB1LY1i6ZWSPncnC5rJD3sefqKGDJWDSllEhICsrOfy9b3HryaJzFJmC2RTNe+XnqLenR+yClTIYGgdy5LOacuZ1IjJaXs1U2VYuWF0DMkEO+gevPxP8qxASWS5Dl6XF3Y3D1a0ET/CMoZsqrOOXUnSukUd3S4dra0DtQ0IYH/ELN2xmPRGaXTX9LjdnI83oo8+phfPkeJIAclk9SGSAHb+n73hgpx8Qfw6UDqCeVBTS3nFGMkOCoJsTzoSNtr+sExvyo6XCst4JPAmO1EomF2ZjkUfSpjnZuYFYrDpUKBSfMkj7gQ+4HwJC0zCokUIoUh84LgZrUfnXlFfCeyCu8z58rK8Hh8Rynwq2S7P+1IrknGKdsiPNM23F5wBQFUSSXPMWGxuYb8Mx2HmS+67yWGBJD+JhcsSGSNTGfxUozZiAojIFP8ID1YkVJAcsK1qaWgzA4cIC3lSipedClFSg6SSHICSACl3NC7bEwHA/ALm8pWe4/wART3iVhQUEkNlLg8ksWINPWAO2ZBwOIepAS3IiZLA+cDLwcqQtOZKkIdwkOuotmVcilgG3e5W9u+0KChGHlqBMxSFLv4UA+FJ/qKmVoQEp3pDTnmikui0XsxPnsS8LnukVc5/uP8xtsoYjVRNK6+TN5x884WSCtIuFto2qRzulvsNd1JXnyTFMUlAZyRlsratnqwDHeN/DyqMHUKpWW4IfhIJu3o1ItAgbBYrwKUQVOpgBeqyl7tQN6coOxCQCQmo5j5HnvBI9AaKs1I48VqVvQe/5jNY/tcXIkJSWoVKJ0N8osOZPVorKSj2WjjcujUmOII18vfSMPL7fzErPeS0qT/S4I5uSX9PONhg8UibLTMQXSoOCzRymn0WlilDsKKN31eIISVfC5t7fqI65O8cRTdtW+Uc7K8EFqpY9fd4hn5l+kWqSNRYCj87+kcCBsYqSVDERUrFsf5MX9yefp/MCTEF/zeUEjwUZkJE4vmIuHcCgS7MydbjlDSb3VFKUA7/iIKgbOc2XSly9qxncMfEXClODm0N63DAs9DzgtUxBRlyrdIpmoLfpr4trNzMZLSRrpWexBJWUhYmoS1aFagSCQkh3tfTziM/H5wmWAEgEPYJFS7v7uNYu4TMR3eVDlV1JIIYm3lb0irGyUlZdSycv5UukF7F9OfJomvVE39hs/FSpaAFKMxW706X6fF/A7wfAT8VMWtKHRlKcxcIB8NA+zGgr8oD7McEGKnhJcJSMy2p4QbdSph5Kj6kSiUkJDJSGACRbYAaafWFsmX43tiuRmGFTVyfAvwHCpklBSlafhCSHUKsQS41c6uNwaRWvCTJaAPy0SCKi9OhYeZEPMLhZsxiE5RzoT5AH3pE14coJCk11BDgh7O9R7pCGWE2vIZj8cuIdlXCUJMnvNVEM2iUkpHlQHzg/C41CQrnuTW9Pn9IExOG7rDju3KQlg4zHL4QxAFSGDkN8JOkd4bhkTE1LHcPQ3YgqJbRmGtN9GNKKoTnG2JuIpzrZg2WldlDy39mEnargI7gTsoKpRQf9mZqtoC5Y7GHs1M2XN7ubLIARPAU4KVEBKwzWcBRYi0G8bw7y5yNDJI/+xYfyhLNk+PNFoYcPGj49hStcwy03KleQSsqzE8gVeTRuJWMPdBAB8CchOYJL0GYkigsfPlGW4c6AaOtVzrd8r11LkcuUOJSgoPoRVqVsD5H6nePRYJJS5MXUx3LgIRiimUmWGGcvmJbKM59Ber0h5g55mJ7wNlU7bhiwfrXWgAG8J5fBlzTJRlJSEgKI2uw9bwxOOQhDSyFFNMrhL5Esop0IevR9RDnDikuzPVqTsG7VTcuGU2YAlDqGgzAk06W1doxy+ETVy1nupmULNwk5TlAZnDE+Eh9DtG0kY/vCsTEFKCQliKVejirmxHS1oYcW76bLSBiEykjwZSEjN4Rlcl1KNDQMKVEJ6iDhyP6XIpcHx3GLKS/w8gL86U/T6HWNj/w4xiimYhyQKs9A+VmrqM3p1hD2h4dKRPMuW5JUC5IoS76Cr2Gxjs7h87CjPLWpDMVAFnILAc38Zr+nlAo5I8DmSG5NH08GJExguG9vVJAE8Zn/ADJbN1Itvt5sY2GBxyJyAuWrMk2PPYg2I2MMxdmZODi+Q4pc8/KOKlnZorK+sRK4tXJWy8S1coqyH+kecQM73WBZk9T3PziebItGfnqDODU+FI5BwFU1Z+dRyheZAeoalrUvXkHu/oLsUY2WXy5QTQuoJNaiimZ6UBjgqQ9yLundmofbbuIwpZG+0a8Y7QThmZC1lD+EJI8BUB4iasQQHGlREZuKSlCgUgqBII02dt6NWzUvFmIxfdlXhykn81izfhqGbcGo0UOsL1cPKypQ8AVVKa1csw/MwLs96Xgq6tsns0//AA6nAJxCy1Ai7WGYk9HJjZYLCFX40x8v5E6tp5mml8sZPst2bWmZLK0LEpakFatMqS9RsTry0rGy4viV+FJVXORmDCgYhsppRIboYWcVucvsNvtKP0aCWtEr/UWhKmBUmpL6JYB2ApzrvAPE+MSZuUS8+dHxFUqbLDGlDMQl2JTQHaPY3stm7ru8QqTV1EHxFg7oNPENXcNcQomY+fiFpVNZCUZikGhZiMyyCQEgeIsz+Hz6cltdlscPNMdSz+AC9cxb1PyuIR8T4JLWCqVmlKTUZFLCbA/C+SqjtpEMR2rS4R3SwhIooghxcKLgABV6q1EemdpJSyEJcFakpDg6qCbinlBcVLGky84T37kuCGBWuZhpedZUsqnjMbnxTZYt/SlMWpxXeKNL4f8A7pp+lYHROCZckM1Csj+8z1/WkRkLZR/sCf8A7VQjq15Kvouj5sR4yOZ+R18z9N4YDF91JUq5NEa1bnoACYGmK/FUBbOr6qDseUC4/GhasoPhQ7GmnxHnW3SNuD4sznG3Qfg+OYhSRKClAg9CUkUrctSoLVBiWFxGRbrSSQS4s7gjXdx5GNRwH/1YHdgOaqD+JBo4D1BSczbhj4riPbnhoVNdHhICcwLDxEkHbYHz5w3g1atY5KhHU6XucWR4LiJa00H4gDl6qrQqBaxL7awJ2wlgyHIcoOZhsUqSbbZs3lCjCz5xTkQVJF3cgUJFxYXprzgntJjP/SkKUczNpUhqmuojs+SG7YnyyunxT4m1wBcC7LTFlM2Y4zJzpS9SGpMJO7LcaOd4t4phyuYJZ+FQzzGDFKXCUgKNAyQS17mNTxPtAiXgZCXAzIluCW8IFm2JAPQHSMse0sp6OpR+IOX8QoHFCzsxN25wnFU9zNBtz4SF2O4AmpAUAAWGZg7XTmDsKVO/KAcHjFyFZpcwBQoRlOVQ2Ibo1IZ4RK1OuY6gUnJLsH8ISOdSBV7mDsZwwS2SkO6XJb4jqSNjttpAp6pRdIdhor4yM0fCuKpnyhMTY0I2OogoEP8Ax/EZrsljZaMMok5QJihXUhKHYX8o7xHiCphBQoolkZXdnsS7WP7XMa2JOaPP50sc3FemalU1FB3QpqVlz1t59SzQJMmzFF8xHKv7/WIpUwSCoEsNalgHMUd4RZ/n9o5QplXPgyGHkukrVl/Mzu5GUO5G6iFO18x1aJYbGOAgJKipzUgkB6kuA9WOuu0EYkVCS9GzfJI8jlBc7i+t+DwYSgzVChqLHwBIYeZFtXHOMFu+zZAxPmCYlJS61OwDF+ZALi4JPVmcxr+FcMkIIKspU9yHrydgBpQiFfBOFhWUk1UApbUeygkkXAcOLVJ1prpUtCAAEitLBobw6P5uboUzapYnVWMsPjJLBCakCyVyg3NkkqEA4rhi1VTc2rMUx6ZSX6NFP/LJNWD7ih8tYE4whaEApmzAxDutRDZk0Y6Nmgv8A11IotYm+gvieOmSZWacFTMoACUy1JCizB8xpShLWcD4i6zC4udiSDNASh3yIfKVOWKiSSoZnIDtsBBmMwy5khUsTVDOlhZnoQ4ADhx1gPs1j88tLpZQKc1bElSiC/6fq8LZdL8bW40dLqI5YNpcmmQgBRI/SlPJq/sPSBe0OJ/CzH8qkEeSwpvk3nEZmPLOlmH5lOzbgBqc38oB4nhlzkllJVVsos9HFyOV4DPUQXCGMWnm5JyLeJgBhSglD5LFPRUBSZ3j6n/zSr6qhn2a4QJiEqxSy6lMlCQyvCSlGdQrRLkDY1eKOL8LTInoCVOFKJY3DBFDRj8L2B+6+eDl5+qI3KMtvs+b41Ksy0oBJWtaQz/qL+f7jz7h+x84pdWVgzhzp01et9IbdmMSgTJq1B151JANvEogB9HJNeRjTzJRyBKEvRyQxD6nfnB55pLiIttPmWJwE2RMS5IsAtCiNLEio/zeG2K44UplgklTqVd7KORL315WfWLO0ZNModiCTmoKtVOotUVcecZ9GI79YSpkEslJCiB+nKSQzVJemu7QxF742ycbqSch+ntIgsCMjOx0YguG/SaED+kbAxneJca71RNgcoCSaANWm9SOkfX+xHY/CCSmZkClKSC6wFE0HiD0AezQ3x3CMOtJQuTLI2KR6WimOMYO0gmXPFpxSPnfZ+UnES3WrMZaEoVKUlJSQkBiQWIrmBKSGa7GqzjnAkYXEoVLB7tTnITRKqOkPoAQ2t7iA+1nDlYLFpVKJAbPLymoP5kuNhX0jTYDjkjEy095LImFJUxSAg5WBWkj4Xf4Wa+kXlFvldMnG/jSmxYgpmzpaZZcSxMKmoGCd/7mA9YM4iv8OapRSSEKZIagAPvyiOB4RJAzyC0yrnMSliaoKTTKXNLjcNA3HV5UFLIQyT3mUhyygMg5GpfYHaudSc1GPr/0c3OTsRYBZyEH/wBxZJbUolv76QahIOvp7vAuClqyO11KUab5UjmzpPqNxBmAmZXBFCDVtS4ubUd49bp2ljR5XWxvNKvsacCGacVEnwp1DkvS+jDzhvNNYWL7QSpQyy0ksKE2JZ+tT9+UB4ztOjNROalzTy6c45+TsXSa4DpvCxRlFmGxIq9/0ktQf4Fx0rMlKVHwAhw9fEClgeTtDUs593p76xRiJLrSNnJrfKMwNelY8njbtG42Eid3RoWzEOdgHdIGgcKjRSDmQx1G8YxM0KSgn9QDv6v6mNTwzGAj+Gj1mGOzFGjz2Se/LKz07Gd0Mqy12U1CN9/KAMRjTMw5GmVbnyIDc6/9sMeN4YrQPEhKQFZlKBLAC4bb3djlMT3iEqT4ilKTYGlCwVRgov8AC71qBBKi4sqpSjNfQ+4LxHvJQFMwZjYkH4a7vStKAGhgTBq7rGTEK+Cf40k08Qy94g0JBIzK1oo9YQ8JnzEzky8ivEAMmUggEO5BAOUhieTHRjtpXZzMEKmTWWCFICWKnTzLlQuDSxVGVlyRy6dxk6l/ubscU9Lqt0VcH+3/AAMeFz5S5qzNBPdvQB/yhZIcM5fbS945xApaTOw8mckTQTnVmLJCkgoUxOUEcxpeJ8LwpM1M2WkJUCxcnKcu5rmZ3BajkUjSTeFzZwJM1KSpBSQlJIY9SOVdfKMWEbhVGnOaU7sG7LSwyykJelQx1KQKaUFmvGSx8yZ/zChMYlKxUEl8yVMQSAWy5ac2jecPwhkAhTeIpNLUIATa4AvqXNLQv43hUBaJpFGAJ2YX+d4YWNvGoAMmVfI5I+b8D7DYvMlcxKZcpSxmGYd4zvQJBqL3BpGjxvZ+QnIlK1ASX28RJLs76saNdqaajC4lwlTHQtVwCPrCPH4BSiMqhShAau1bmg6xOSLKY5r2fL+1p7mYogDKov8ADdTOaswqA4fQeWawuEWuYhCA6lqCQ1ypTBttR84+2Hs7ImpUZniCvCw5Chbex9vHzziHZVcjHypUk/6heWrMQRVlDMC4I32VDMPGJXero30ri06UkJnSkoEvMgTJYXkUlAUEsDWwCm1SRaoilXF1ZLuSkN9BZyx5PR+USxuDPxuoBNEpUoqANy5/MM1H2asIlTkIHhsR8KAw1q2bcX5XEKylwWcbfAr7STM5RMUKIJ6sW8TPZ8obQteM/Oxie7UUKAJSEZbUdZLbAkkvuBDbj+PWsKSGbPkeuZwUlnerFuQOaFOBSsqEtgkpcMph0Z2YOxfaoBicXjGxzDKM4rHL1yCL4ooDLnWGcVAfYVdiPYvFCyVVKs1OguHqphTapjUjg5mqSFKFgolKQCAXAowU6iCb0CeYhdxTg+VgC5BryBJLPyNfMxaObHdexr8XCZaJqJwQmUCkJJDjZqA0atB89A3ZiLh/hLHnUsR1IUNnTzAgLhkxUuYpOYIzUSS3xJBUk+LShT5iGcxKWCj4SQkAbhIUSWH6lLNNAA9TDemco5Nq6MfXQjsf2AzE/P0F/wB3gNTvYn30g6arf6+vz8qQHMVX/Ea1JGNFs0EniNwTqpz0JD9dYKlzM01yaFE0+qVP1FPnGaXNp1dTF9QQcxvVVhqw5M1E9MuWtiXEpVdS7JvvUjYVEedWJJqjXlwgxNZaSN36A2v0hlhCUjMaAVPz9+kLZBOUBrd0D5X+cH4rGpArVKKqt4iHZHNyzx6pKopHlu5NhUrFFa0pmKCRRRSXI1MqWepdauQRFuE7tMk5mMuX3uf+pRCCpVau2dI6iFeCxJSp1/GQpZ/vUHbyASPKAuLYwpkS5ABdTKU2zhVTapyf9JgeS4xbSGtPFZMii3x7NZ2a4vh8pK5CO9L55gYEuQS5d2PiIBsyRZoe4ricmbLyISkJJALEhV9VCvkX8rj5jw3FiSVJWyXIOcF0D+kn8t3c08oepmsQpzSoIo7R5jJCcJVNM9Lkzwk08fX5G6Rgjh15cylpbMM11JJpUD4k2NAKgxo8BjCq6VDyNPMisL8RiB3WcjMEgKDFiGNW/wBjKbVoPweKCw6WPMf4ob6COap0Cu+QrFS8ySC48oAxUjOgy1AEl206fMtBb/PYJ+hibJUMpdxpR/JrR10yOzG4nEJQAgl1OHJo+tHehiMrjSq5yC7ioYkMaONT1hvxjs8VKz0BIIJqX2tY1I53bZBO4IpFHGtjWmjn9jeAS1Pxy5C/HuXAFgppRNWkgsfE/JleIGzl/wB9TE8PMlqnpnKIPdPlUK+JQ0O32gHiUsghmDbFy51cMD6QNgsJ+HmxCymRnTm3IKkjMXcAZVEt0OjEsdRGqZVxuVjiXh1YpZmN+Ekmr/EQ1GFWOsU40IzEJTXfMkpHOhza0YfOKz2kSoZMJJXORUJASMjghvGoZHAuXeDMHgFqyzMSAZgqJbHKktqSSVlt6coW1GWMU03y/QSMaQln9nUnKpgEJdTNzeuhJNSRvGCx3DZiZipgd/xT5JI+oI9iPrHFZzS1FR0+Z09WjH8TIMhbfpPrUMD5Kp03gGlzzi+Tq9r0R4fiEpl94a58rVBKgA3XWxsXjyMPnzZqAnUV2drtbQAs8K+ya/CvMGKAlqaF1A2sQ0M5UspJBuanyPz+3V4JkWyckaGKSdMynGGROzp+JLLBJF0qoa36DndobT/xC/6spB5Go+ohb2ilvNGUEqYUF3c0YdbAQdgZv4aHDMMrF/yKysacrc43dHPxT/IzP8TjaTX2Vzpbe+dvWvuoZWA7h/MwdMmpLseXp9/WBZoqY0d3BjRicXMBAy0pf5k+jW2G0XygDLWLOZSG2FzbnFMvBraoFRaltfvF/clCZYP5pqbbAD93jIw1LIkaWfxg2OO9qsaHWK5qu8UlIfIk5i9iwu3ybaJTEOSWudqVfaJzJITqwAqrXm3Sgewj01I8tFsimelyotlDkki/7Pyq2sAITNmTDMWoIc0zDMQKsyWv+8TUO/olJ7pNmfxHdzp9bnYazg/DkZQFgWoBS9aqTU6XPlFX/qGI+Pj79iSRj5aSfHnVqBLQn5sfpDKRipSg2WXL2Y5PUJBB84a8Q7Oom110d1N5k5h5ERlZ/Z9UqaApRymwUoV/tWQz8iAecDcYZFT5Lpyg7To+h8L40qXLTnqAACpNUnY3cK5s0N5cwUXJYA2AY9Cm3Pw6NtGHwPBUAUK0HcKIfehcHXkYYYVC5IZyoDUBgW3ayrVHyjC1mmUFujbXv8jW0mo3+Mu/3N1h8WtTBz53+fvnHE4spJayXJGpN/kKwlw/GV5HWnvUpvlpMA6GivIjzg6ZxJHcKmJIIKfDsxLU6E1pd4QilV3aHn3RZheMd4pQWAxCTyFE/dV4jxqUyRzfb5Hd2LdbwmmTSkrOyst9CEp+RYxBfaQKQ1i66UZwwcDnUs96QDUKLhz36CQu7Qk4jMLn1+ED2X5DpBXHJKZkkYcpdCloStiPCB3SvQgFNN4S4/iGVRegp0oQ4r500Y0EMEzu8xAY/wD80TQ9tE+RZoSyNqn9cksL4RigiSgUSkLmIbY94ph5hmi+dj0pPiVUC0Z2ahTzFD9ZJDZklKmUyhqkpKVUqClxaB5mJSolSgpzUjM+/wCZq+cUWFN7ijkyXabjwyk6JPhTupwz8n+kIZaFf8uA7lbHrseQIY+kCcddagVAqBPhQnxeEHxnRyzJGlTdninFcfWuWQhBQS4JJDAaDQO+gBjVx4WopRBtk8GnuJq0guFImA88qQQW81ecafDSxlfSgH+0MfUv6RieHyFIlTZ61EmssDUE5XJflpGxlraSkf0gel/pAtWvr9B3T3Ssy3H1vNWRRgz3Zz0pY2gDh+Oy5UKbKVHTfK/2iXE/iJLuST62H/T9TA5QCtIDnxfm1NHN41tKtqSO1qTxncRmll8zgmh0PrtbyjkviaxsdamKsexWQl2Gp10+sDIV7aHrMmMUa5PEEEBql9R19YD47inEvIT8SiPLKz/XXziEuV4Xfb1r9hEMXJP4QOqVEVFvEPIuk3jO08F8iDZn4jjA8YC0E5C4Z/0va0CjEmepiTlF+fL+OsLsLmS4Cikg1pRtyIYYZK6utHUKA/8AF49FGVpWYU8ag24/yHUpYAAfKANBWmgEMcDiJp/0wlEv9ahmNNBYKPTzMLMMlIu8wnRjl+pKvOHGHmFSgqYoUsnQdYJJ/kJxXJo5CrD7fVqPrFfFMGibLKF2U3UGwI5gwHicelCMyakslI3Udd2F4F4pOKQhDupIdX91/V/rC6Q05UhTwVakKKVTinKSGGZy1HAYiNcZwQlzbfV4ziZKTOJDBR8Y2IUA/mFPFnF8dnUlCPhDeZ+sS1uZS9qbPYftJNlzVJSRlC9QPgISrKSz1H6ebvSHOGmhYKkJIRMUkFJsmYVIBZi3iSsudWTtGD4lPyzVKB/Kgs13TMH/AGp/y8arsctUwMpYaWsKyhnKrJCt7UHLUx5rLi+PLKK6s9HinvxRk+6NBxBX+sT/AFH5Obx85m8aWc01RJKj8lDmaBIF/wB3jccfxpRImEVKnSLXUGB8nKr6R80xk4EliEhgkDM2xsHuC3+0QCMd3YzEeSsQqYrKkKUvQJSTUeE1ABDMQaNS7Xd4KRPw6nnylBOQhK3BIBIVlUxcAMa84L7DYfusLmHxkkqU1S5PLkYcKD83vGVnzVNwS4RzM4ceghmpZw7FNSElqgpcgHYtSkIuK8QQPCEKmLNGAIzPYEkabi8M+McNAJyFSXBIYkGmjA1Frwtw+FIdySoFQBUSfyoYh/7jB8KivIA7EUuTOXiAQ2aqf6UuFgBLM4DKPWu0XTezc0JzBbAWaliQDQn8pfzjY8D4QO7zgVTNdL7JGVujOIr4nh2QulACw0q9G9IY/im34/odbXB8xXNmIQpCgcqmUQatQEFnoW12eNPM4x4JWysz9Q31/aLeN8IeWWHiGUP0SEgdH+phP2UwaJ2aXMuACk1dJBY67ZfTpDnhnjufoPiybQTFTB3hH6nCiQNaUdyIBHhyn27/ALNGpx3A+6QUu5JBCzdxp6ZozMqQFFIFKj2Ib08k3S9FtTkUsdluKlqyh05LkmrVsz1N+d4AR5ecMuJTwofCHSwcOzbMWrCkl4dM6PRpMLMfICHH7/MxHiUxlS1CwKzS1CnflAkme1XZn/bd3/k7xYutL0mfb+ITxQfyWXzSW0MxsopUVDUPu7UPWIIKHCrG7gZk9WNqwZgfxZKa+JNjzA15WiUrABiCG5H8p1Y/pN43Er5Rh/IoqpeuC/DYgfqUrdg0HyFF2Avoa+/SF8uUAeYDeW8Fidl6n5QZXQnKm+BjhZv4ma4QWSNHN1dH+hivFTypRMUYSg9fTU9aNEZiq/xFYxtkuVKkXTZpASsXCSDXQ6/X1gczrk60/eLpc4WIJosUIBcilwaAs4+kUKiIw23Z0p3Qq4iohcwD/wBtNGsPGxptrGg4PIUFoUklJKCMyaEk5GcWLjQvXPtCDjMs9+Gb4A7692oH6kekMxjFpRLynxpoA17+H/c5T/vjzWstZf5nqdH5YVX0Nu1eKWUIBUnMSoqsxCUpFg7fFb+IxGJllKggAqDEa1JJ/wAeR3eNJxziKVKl0CgUBQ3yrUz3YUCfnpCibPUtaJaSMqlAOAKhx4ru14Xi2uaGlwj6P2ew5RhJQLuoZjf8wcCvI2gqbMyrBNlEJPI/lPnUekcwk9/CPy0iOOQFUJZKgUnkfyqrsftHnpXKdv2VuxRxUVIIqkn0Ip9oEmtlQXqT9Si/mPlBeMWpaXV/qSjkmDcH4V9CGPnAcpDyl/0OD0U6fqXhqFpcg2ajhEvJKTR3D11eo+REC8SwwIJYXdvT7gQxwpeUkgaA/KAseSEmw3pQwpGT3F2jMYuTYH9YVXlpTrGQ7NTRKxqkmgUVo6eKn0HsRrcTOIBJch39vGCXiFIxC5g+JE1RqKfFYi7fvG9oo3GSAt8n0DisrwAtUEH5h28o+c45DLUBYFh6t9KRtUdo0TUJKUsqj0PhOxLBPLXyjDz52YqVueTCH9KmpSsjI+EUqsC+/v6RUfft4syu+37NHkltB6H7Q/dAwsAff1eCsjBJ3cHzH+IlicMFAql2Dk891Xty2rV6VkeAbQPDywOa6Rbw6eZamNElgeWmbXzhxLVMoxChuLHX9oRAi719PWLpK5Y1LVo7D5Ro45OKoQzY97uuf0G0/EhCiTVTABL182sIlgS4c3Jcke/L+ISLMonw5hfRwfUg6QzweNSAzFL7/EdK6ADbrBoztgZ4dsOOxqua1AP4tR48kFWkUqToQDyNvleF+ExLrIl96sg1yjwjq9vWLTyLGuWhbHhlk/CrHK/COekQlSpiqoQpQ1IBIpp1imZMyslbyzX4wUvrc0PkTF2H43MkpeUokCrgeHdq3F6MQIDLUR23a/qFjp57qkn/AEGc/wD4fYiclKytMtQSrwF3qQWJFjT6QjxWGnSzlyKCpag7A6M4cBtKbc3p9Z4Ypa0h1JzKTmByUBKRdD1YuWeFHGuzWMXOXlnolpJp4GUwFPEx9G6NGHlfyz3SN/C/ihtj0fMZmEKqqLDKMriiT5nRy9L8miOHwikkFJUSh6AO1CBoQaDUXrGz/wD1vPlnPmTMNTU1PTMG1NTXnCvEYAoUQsFKhQgjbWKrGvs6WeVdFfAePYiTMBnlUySSxWUjMgUFctSBRxVrjaNfjcUFpBSQRQgguFJNQQRf3yjC46VOUPwppQC4IYF9CHvUUI5CJcDx68N+DPqhzlWg5mBIOVSXzJu4IGrMRGfqNJfkuwuKdmk4niRLyz2JAaXOTug6jmDUc4qwqBnKAQUzpashFjR0kNuG+e0VzpqCO7Wp5c1BAWLNuToxArpq0KMKZkrNKUwmST3iOaXqU7psrWi1bQnDHcfz/wC/swjZ9B7PzwuQncBj1TQ/JjFPEcLlQQLn37J5wo7P8YSicoOMkxpiOpooeRp5Jhhj8SEuoKqQAB94VeNxmzrtGU4ziu5SwGeaWCQKhJLMTudQPWMVicFkmlJLlSQ51JYkq2uCI10wPM7xZ8KXZ7Emj9BXqVFtIQY4o7zvi7OAgOfhSNmf/PONjTeKpfX9wbAhgsmUh2Ud7H67/KCEyJeVYKSV+BSVAFwA2Z99SXiUwkpQGq7kBnYXptzi/A4lUtaCkBSiCGa5Vlao0f7wzvkTHsSz5FTRn02qxHTM8D5OfqP3hnxHDmWspVdLPtUXHLwk+cLlkPrGjB7oJgZeMmjQ4JIJcUyhh/cQ5HkGHXNpF+J4eGdI1NBz+lXp16Qo4Zi+7cqZjUgvezhnbaNFg8WVh8rpVcvTa1/UDTYQk5Twz3x6JlGORbX2KjIDWB1qPWsDJBD5UjW4pDjicgpBWkOK01+n+R5wnTj1KolLmtLneNKGqhJbkIfBki6fJD/8o3xSkFuWt4ul45JtIHl/IEWJ4DiFqqkBtVEBvIPXRrg0LVEcVhZ0sBkV3Ni12MB/jG3UZfsH/hoVzH+7Lc65gCFEpB/Khk/MiGvDeC90QUqUklqvtyoT6RDAYbOl0oGYt4iFUoAWqNvlDCXnl5AopAoM5FXJ6Zaks1IUzSlN8sNjqCqKoM/5TOGWsrGzKy+YFzzIgrA8MSVBIQNHbUc96QBwjHJWnwhIJzHK4JvU01qOgI3jR4XFy5KUZjWatqAqUE3JZIJ2H+7lFMceS05NmiwaSfGCEpAFSzbalr0glXEEqIGYFqO9KaOLRhuPomYlXxqTJSwlodSbUK1BJBKixoaAaPafDp65UsI7uXMUAXWpSy4plAGWm3OnOCuPsGmfQ5XEQUkA1G590jHdsMGleWa7EnLehABIfzBqLP5RDD8byOFSSN2nE/8AeAdoV4niDy5SVkDKkUB1TcithdzStY7iPJ1buBUrHy0SylfhURVRQM1xQZyGoLhwaNvAE/iUoyly0gKDgoKcuYBP9pJBBFuog6d2nkIp3g6jMR1+H6QsxfGcIs+MpVVqpPTVPP6wDZGTtt/0Y0pyiqUTnFe0WRLsFAkZpZDCo+IH8sx9qM7iKsJxiXMKe7V4klwlWUKT/a903onnSFs9OCIoUg2cBQgWXweXNVllTASXLEH67czF/gxJd/2KSk5Po0eIRT4VZXzAofMg7h65d0mJTOLEjwEKUBV6atRJDjpal4Uz+y82SnMmeLOwd6bGh35QDMWopdU0O7EHM4YmuYD7wssMX07L0xmUKJzTVOdA53e2jUpyBrEcTMBIYhgLgeLUsOTsCbNaFzrSpJzqAKTUnqL7eQ6R1U9YUfxMw0IL0IoWtqP3eDfFzwynPsOkFILIBBIbYkeXJ7+doskzkonByQUks3MNbcP8jCPu1ZiApTOX8Q08+UUrw6SLnMaVNCCbl7bN/g3jhV8stbQfxPGBa1GlhbRs1vNXy1aFbdYsSkCjlqkW5P8AL3WKgx9/xD2NRhGkwUrk7GSuGzAWyV6jlW94L4fMmy1ZT8JuCx+h+/rHo9CLnuVNBo4l2aSSPDUOksCKW6ecVJSUHKGAe7CxrbePR6EL9F6QTLxTA+Xy6DoYDxHaFIURkExtDatG8b/IDrHo9FscE27JQGntKQkgoAD0SmzF3BzEuG+ZMDYjjkyaAPhADdT+os9XY7OI9Hod2pKwbirDeBcJmywpawFpUlg5o1S27kttGlwGPzCiWIoRy5Ekki949HopHI5PkrPGqLv+ZL1NfpHJuNNQGBDOVAqaztUer66x2PQ0nSYrXJVMxpJYB6i53NXppeE/G0OoqVm7taMqmZwAQvcPYU/u3Eej0CT3xdhYcSRQlWESEkS0EKUlAUJYu2uYONA/PWCl8MlvRCBS4Qm3QCPR6CYpNq2Tlik6Qq4lg0VSyUuQHCA9bB9Hs+/KsCYeQqSfCBXWjt5nrHo9FNQ+UvyJwdBYC10JY6F/2+4+7osUBmIoLj/POPR6AY+Og65ZE4dTMFUS7A8iSWPm/NzA6ySwZLg0p6g3pHI9GhgSkrYDI2nwXLlgtQCg0FXF6D39PTMOoF6hQtbQn6GOx6DKKqgTk7BFg3If5e+sU5Rq8ej0UcUugqk2f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cxnSp>
        <p:nvCxnSpPr>
          <p:cNvPr id="23" name="Прямая со стрелкой 22"/>
          <p:cNvCxnSpPr>
            <a:stCxn id="15" idx="1"/>
          </p:cNvCxnSpPr>
          <p:nvPr/>
        </p:nvCxnSpPr>
        <p:spPr>
          <a:xfrm>
            <a:off x="239197" y="4437063"/>
            <a:ext cx="1171363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СЧЕТ ЛЕТ, КОТОРЫМ МЫ ПОЛЬЗУЕМСЯ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2" grpId="0" animBg="1" autoUpdateAnimBg="0"/>
      <p:bldP spid="7173" grpId="0" animBg="1"/>
      <p:bldP spid="7174" grpId="0" autoUpdateAnimBg="0"/>
      <p:bldP spid="7175" grpId="0" animBg="1" autoUpdateAnimBg="0"/>
      <p:bldP spid="12" grpId="0"/>
      <p:bldP spid="13" grpId="0"/>
      <p:bldP spid="15" grpId="0" animBg="1" autoUpdateAnimBg="0"/>
      <p:bldP spid="1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kon-inform.ru/d/80369/d/calend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3"/>
            <a:ext cx="6604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407367" y="1357314"/>
            <a:ext cx="11213133" cy="928687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система отчета отрезков времени</a:t>
            </a:r>
          </a:p>
        </p:txBody>
      </p:sp>
      <p:pic>
        <p:nvPicPr>
          <p:cNvPr id="7173" name="Picture 4" descr="http://epizodyspace.ru/reyt-all/do/egipe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1" y="2928938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КАЛЕНДАРЬ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91472" y="2571777"/>
            <a:ext cx="3809184" cy="16684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i="1" dirty="0" smtClean="0"/>
              <a:t> </a:t>
            </a:r>
            <a:r>
              <a:rPr lang="ru-RU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Лунно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солнечные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хотели согласовать и то и другое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1344" y="1142985"/>
            <a:ext cx="1188132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Разные народы в разное время создали и пользовались тремя видами календарей: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9337" y="2708920"/>
            <a:ext cx="3713891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Лунные -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хотели согласовать календарный месяц с фазами Луны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05235" y="2428868"/>
            <a:ext cx="4286280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Солнечные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стремились согласовать продолжительность года с периодичностью процессов, происходящих в природе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>
            <a:stCxn id="8" idx="2"/>
            <a:endCxn id="10" idx="0"/>
          </p:cNvCxnSpPr>
          <p:nvPr/>
        </p:nvCxnSpPr>
        <p:spPr>
          <a:xfrm flipH="1">
            <a:off x="1976281" y="2220235"/>
            <a:ext cx="4155723" cy="4887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1" idx="0"/>
          </p:cNvCxnSpPr>
          <p:nvPr/>
        </p:nvCxnSpPr>
        <p:spPr>
          <a:xfrm flipH="1">
            <a:off x="6048375" y="2071711"/>
            <a:ext cx="47628" cy="3571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2"/>
          </p:cNvCxnSpPr>
          <p:nvPr/>
        </p:nvCxnSpPr>
        <p:spPr>
          <a:xfrm>
            <a:off x="6132004" y="2220235"/>
            <a:ext cx="4059776" cy="2801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6" name="Picture 4" descr="http://ic.pics.livejournal.com/teachron/67407322/976276/976276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2492896"/>
            <a:ext cx="4476781" cy="3931940"/>
          </a:xfrm>
          <a:prstGeom prst="rect">
            <a:avLst/>
          </a:prstGeom>
          <a:noFill/>
        </p:spPr>
      </p:pic>
      <p:pic>
        <p:nvPicPr>
          <p:cNvPr id="3078" name="Picture 6" descr="http://s51.radikal.ru/i133/1104/ca/ec25fe0902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2996" y="2636912"/>
            <a:ext cx="3999004" cy="3500462"/>
          </a:xfrm>
          <a:prstGeom prst="rect">
            <a:avLst/>
          </a:prstGeom>
          <a:noFill/>
        </p:spPr>
      </p:pic>
      <p:pic>
        <p:nvPicPr>
          <p:cNvPr id="3080" name="Picture 8" descr="http://img1.liveinternet.ru/images/attach/c/2/72/700/72700691_Kalendar_drevnih_Ari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3905235" cy="3714776"/>
          </a:xfrm>
          <a:prstGeom prst="rect">
            <a:avLst/>
          </a:prstGeom>
          <a:noFill/>
        </p:spPr>
      </p:pic>
      <p:sp>
        <p:nvSpPr>
          <p:cNvPr id="13" name="object 2"/>
          <p:cNvSpPr>
            <a:spLocks/>
          </p:cNvSpPr>
          <p:nvPr/>
        </p:nvSpPr>
        <p:spPr bwMode="auto">
          <a:xfrm>
            <a:off x="16945" y="59"/>
            <a:ext cx="12175067" cy="764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СИСТЕМЫ  КАЛЕНДАРЕЙ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35360" y="908720"/>
            <a:ext cx="11277600" cy="1752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понять, почему произошли те или иные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события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последствия они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имели для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людей, нужно определить,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происходило до них, а что – после.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23392" y="3068960"/>
            <a:ext cx="103632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Последовательность исторических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событий во времени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63352" y="5157192"/>
            <a:ext cx="55880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Хронология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816080" y="4725144"/>
            <a:ext cx="5080000" cy="1371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Греческое слово –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хронос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- время,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«логос» - наука.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2495600" y="4221088"/>
            <a:ext cx="4064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 rot="16200000">
            <a:off x="6214368" y="5038824"/>
            <a:ext cx="304800" cy="1117600"/>
          </a:xfrm>
          <a:prstGeom prst="down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" y="0"/>
            <a:ext cx="12175067" cy="76470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ХРОНОЛОГИЯ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44" grpId="0" animBg="1"/>
      <p:bldP spid="143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8"/>
          <p:cNvSpPr txBox="1">
            <a:spLocks noChangeArrowheads="1"/>
          </p:cNvSpPr>
          <p:nvPr/>
        </p:nvSpPr>
        <p:spPr bwMode="auto">
          <a:xfrm>
            <a:off x="4562398" y="785813"/>
            <a:ext cx="1655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Ход времени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89985" y="1412876"/>
            <a:ext cx="11567583" cy="620713"/>
            <a:chOff x="137" y="890"/>
            <a:chExt cx="5465" cy="391"/>
          </a:xfrm>
        </p:grpSpPr>
        <p:sp>
          <p:nvSpPr>
            <p:cNvPr id="6176" name="Line 29"/>
            <p:cNvSpPr>
              <a:spLocks noChangeShapeType="1"/>
            </p:cNvSpPr>
            <p:nvPr/>
          </p:nvSpPr>
          <p:spPr bwMode="auto">
            <a:xfrm>
              <a:off x="137" y="890"/>
              <a:ext cx="546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7" name="Text Box 30"/>
            <p:cNvSpPr txBox="1">
              <a:spLocks noChangeArrowheads="1"/>
            </p:cNvSpPr>
            <p:nvPr/>
          </p:nvSpPr>
          <p:spPr bwMode="auto">
            <a:xfrm>
              <a:off x="540" y="990"/>
              <a:ext cx="7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прошлое</a:t>
              </a:r>
            </a:p>
          </p:txBody>
        </p:sp>
        <p:sp>
          <p:nvSpPr>
            <p:cNvPr id="6178" name="Text Box 31"/>
            <p:cNvSpPr txBox="1">
              <a:spLocks noChangeArrowheads="1"/>
            </p:cNvSpPr>
            <p:nvPr/>
          </p:nvSpPr>
          <p:spPr bwMode="auto">
            <a:xfrm>
              <a:off x="2138" y="981"/>
              <a:ext cx="8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настоящее</a:t>
              </a:r>
            </a:p>
          </p:txBody>
        </p:sp>
        <p:sp>
          <p:nvSpPr>
            <p:cNvPr id="6179" name="Text Box 32"/>
            <p:cNvSpPr txBox="1">
              <a:spLocks noChangeArrowheads="1"/>
            </p:cNvSpPr>
            <p:nvPr/>
          </p:nvSpPr>
          <p:spPr bwMode="auto">
            <a:xfrm>
              <a:off x="4046" y="990"/>
              <a:ext cx="7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будущее</a:t>
              </a:r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190501" y="2133600"/>
            <a:ext cx="11857567" cy="1196975"/>
            <a:chOff x="90" y="1344"/>
            <a:chExt cx="5602" cy="754"/>
          </a:xfrm>
          <a:noFill/>
        </p:grpSpPr>
        <p:sp>
          <p:nvSpPr>
            <p:cNvPr id="33826" name="AutoShape 34"/>
            <p:cNvSpPr>
              <a:spLocks noChangeArrowheads="1"/>
            </p:cNvSpPr>
            <p:nvPr/>
          </p:nvSpPr>
          <p:spPr bwMode="auto">
            <a:xfrm>
              <a:off x="90" y="1344"/>
              <a:ext cx="5602" cy="317"/>
            </a:xfrm>
            <a:prstGeom prst="downArrowCallout">
              <a:avLst>
                <a:gd name="adj1" fmla="val 46634"/>
                <a:gd name="adj2" fmla="val 110122"/>
                <a:gd name="adj3" fmla="val 40380"/>
                <a:gd name="adj4" fmla="val 38801"/>
              </a:avLst>
            </a:prstGeom>
            <a:grp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223" y="1575"/>
              <a:ext cx="4753" cy="523"/>
              <a:chOff x="223" y="1666"/>
              <a:chExt cx="4753" cy="523"/>
            </a:xfrm>
            <a:grpFill/>
          </p:grpSpPr>
          <p:sp>
            <p:nvSpPr>
              <p:cNvPr id="33829" name="Text Box 37"/>
              <p:cNvSpPr txBox="1">
                <a:spLocks noChangeArrowheads="1"/>
              </p:cNvSpPr>
              <p:nvPr/>
            </p:nvSpPr>
            <p:spPr bwMode="auto">
              <a:xfrm>
                <a:off x="223" y="1666"/>
                <a:ext cx="3990" cy="52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400" b="1" u="sng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Лента времени </a:t>
                </a:r>
                <a:r>
                  <a:rPr lang="ru-RU" sz="2400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- это «дорога» из прошлого в будущее</a:t>
                </a:r>
              </a:p>
              <a:p>
                <a:pPr algn="ctr">
                  <a:defRPr/>
                </a:pPr>
                <a:r>
                  <a:rPr lang="ru-RU" sz="2400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через настоящее.</a:t>
                </a:r>
              </a:p>
            </p:txBody>
          </p:sp>
          <p:pic>
            <p:nvPicPr>
              <p:cNvPr id="33830" name="Picture 38" descr="ag00029_"/>
              <p:cNvPicPr>
                <a:picLocks noChangeAspect="1" noChangeArrowheads="1" noCrop="1"/>
              </p:cNvPicPr>
              <p:nvPr/>
            </p:nvPicPr>
            <p:blipFill>
              <a:blip r:embed="rId2" cstate="print">
                <a:lum bright="-6000" contrast="18000"/>
              </a:blip>
              <a:srcRect/>
              <a:stretch>
                <a:fillRect/>
              </a:stretch>
            </p:blipFill>
            <p:spPr bwMode="auto">
              <a:xfrm>
                <a:off x="4545" y="1801"/>
                <a:ext cx="431" cy="342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832" name="Rectangle 40" descr="Каштан"/>
          <p:cNvSpPr>
            <a:spLocks noChangeArrowheads="1"/>
          </p:cNvSpPr>
          <p:nvPr/>
        </p:nvSpPr>
        <p:spPr bwMode="auto">
          <a:xfrm>
            <a:off x="190501" y="3644901"/>
            <a:ext cx="11857567" cy="14271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Какие единицы измерения времени вы знаете?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Чему они равны и с чем связаны?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Расположите единицы измерения времени в  порядке возрастания.</a:t>
            </a:r>
          </a:p>
        </p:txBody>
      </p:sp>
      <p:pic>
        <p:nvPicPr>
          <p:cNvPr id="33833" name="Picture 41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1" y="2857501"/>
            <a:ext cx="1191683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952501" y="5143504"/>
            <a:ext cx="713316" cy="1081088"/>
            <a:chOff x="204" y="3630"/>
            <a:chExt cx="337" cy="681"/>
          </a:xfrm>
        </p:grpSpPr>
        <p:pic>
          <p:nvPicPr>
            <p:cNvPr id="6174" name="Picture 49" descr="j021518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" y="3630"/>
              <a:ext cx="198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5" name="Text Box 50"/>
            <p:cNvSpPr txBox="1">
              <a:spLocks noChangeArrowheads="1"/>
            </p:cNvSpPr>
            <p:nvPr/>
          </p:nvSpPr>
          <p:spPr bwMode="auto">
            <a:xfrm>
              <a:off x="204" y="4020"/>
              <a:ext cx="33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эра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3103033" y="5143504"/>
            <a:ext cx="927099" cy="1081088"/>
            <a:chOff x="1363" y="3642"/>
            <a:chExt cx="438" cy="681"/>
          </a:xfrm>
        </p:grpSpPr>
        <p:pic>
          <p:nvPicPr>
            <p:cNvPr id="6172" name="Picture 53" descr="j021518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4" y="3642"/>
              <a:ext cx="198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3" name="Text Box 54"/>
            <p:cNvSpPr txBox="1">
              <a:spLocks noChangeArrowheads="1"/>
            </p:cNvSpPr>
            <p:nvPr/>
          </p:nvSpPr>
          <p:spPr bwMode="auto">
            <a:xfrm>
              <a:off x="1363" y="4032"/>
              <a:ext cx="43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день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4303185" y="5143504"/>
            <a:ext cx="1284817" cy="1081088"/>
            <a:chOff x="2252" y="3642"/>
            <a:chExt cx="607" cy="681"/>
          </a:xfrm>
        </p:grpSpPr>
        <p:pic>
          <p:nvPicPr>
            <p:cNvPr id="6170" name="Picture 56" descr="j021518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6" y="3642"/>
              <a:ext cx="198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1" name="Text Box 57"/>
            <p:cNvSpPr txBox="1">
              <a:spLocks noChangeArrowheads="1"/>
            </p:cNvSpPr>
            <p:nvPr/>
          </p:nvSpPr>
          <p:spPr bwMode="auto">
            <a:xfrm>
              <a:off x="2252" y="4032"/>
              <a:ext cx="60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неделя</a:t>
              </a: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8115298" y="5143504"/>
            <a:ext cx="694267" cy="1081088"/>
            <a:chOff x="3298" y="3642"/>
            <a:chExt cx="328" cy="681"/>
          </a:xfrm>
        </p:grpSpPr>
        <p:pic>
          <p:nvPicPr>
            <p:cNvPr id="6168" name="Picture 59" descr="j021518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3" y="3642"/>
              <a:ext cx="198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9" name="Text Box 60"/>
            <p:cNvSpPr txBox="1">
              <a:spLocks noChangeArrowheads="1"/>
            </p:cNvSpPr>
            <p:nvPr/>
          </p:nvSpPr>
          <p:spPr bwMode="auto">
            <a:xfrm>
              <a:off x="3298" y="4032"/>
              <a:ext cx="32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век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9069925" y="5143504"/>
            <a:ext cx="687918" cy="1081088"/>
            <a:chOff x="3996" y="3642"/>
            <a:chExt cx="325" cy="681"/>
          </a:xfrm>
        </p:grpSpPr>
        <p:pic>
          <p:nvPicPr>
            <p:cNvPr id="6166" name="Picture 62" descr="j021518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3642"/>
              <a:ext cx="198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7" name="Text Box 63"/>
            <p:cNvSpPr txBox="1">
              <a:spLocks noChangeArrowheads="1"/>
            </p:cNvSpPr>
            <p:nvPr/>
          </p:nvSpPr>
          <p:spPr bwMode="auto">
            <a:xfrm>
              <a:off x="3996" y="4032"/>
              <a:ext cx="3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год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9992787" y="5143504"/>
            <a:ext cx="1119717" cy="1081088"/>
            <a:chOff x="4665" y="3642"/>
            <a:chExt cx="529" cy="681"/>
          </a:xfrm>
        </p:grpSpPr>
        <p:pic>
          <p:nvPicPr>
            <p:cNvPr id="6164" name="Picture 65" descr="j021518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0" y="3642"/>
              <a:ext cx="198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5" name="Text Box 66"/>
            <p:cNvSpPr txBox="1">
              <a:spLocks noChangeArrowheads="1"/>
            </p:cNvSpPr>
            <p:nvPr/>
          </p:nvSpPr>
          <p:spPr bwMode="auto">
            <a:xfrm>
              <a:off x="4665" y="4032"/>
              <a:ext cx="5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месяц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209801" y="5143504"/>
            <a:ext cx="704851" cy="1081088"/>
            <a:chOff x="908" y="3642"/>
            <a:chExt cx="333" cy="681"/>
          </a:xfrm>
        </p:grpSpPr>
        <p:pic>
          <p:nvPicPr>
            <p:cNvPr id="6162" name="Picture 68" descr="j021518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5" y="3642"/>
              <a:ext cx="198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3" name="Text Box 69"/>
            <p:cNvSpPr txBox="1">
              <a:spLocks noChangeArrowheads="1"/>
            </p:cNvSpPr>
            <p:nvPr/>
          </p:nvSpPr>
          <p:spPr bwMode="auto">
            <a:xfrm>
              <a:off x="908" y="4032"/>
              <a:ext cx="33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час</a:t>
              </a: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6131982" y="5143504"/>
            <a:ext cx="1405466" cy="1081088"/>
            <a:chOff x="2603" y="3642"/>
            <a:chExt cx="664" cy="681"/>
          </a:xfrm>
        </p:grpSpPr>
        <p:pic>
          <p:nvPicPr>
            <p:cNvPr id="6160" name="Picture 71" descr="j021518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5" y="3642"/>
              <a:ext cx="198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1" name="Text Box 72"/>
            <p:cNvSpPr txBox="1">
              <a:spLocks noChangeArrowheads="1"/>
            </p:cNvSpPr>
            <p:nvPr/>
          </p:nvSpPr>
          <p:spPr bwMode="auto">
            <a:xfrm>
              <a:off x="2603" y="4032"/>
              <a:ext cx="6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секунда</a:t>
              </a:r>
            </a:p>
          </p:txBody>
        </p:sp>
      </p:grpSp>
      <p:sp>
        <p:nvSpPr>
          <p:cNvPr id="40" name="object 2"/>
          <p:cNvSpPr>
            <a:spLocks/>
          </p:cNvSpPr>
          <p:nvPr/>
        </p:nvSpPr>
        <p:spPr bwMode="auto">
          <a:xfrm>
            <a:off x="1" y="0"/>
            <a:ext cx="12175067" cy="76470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ХРОНОЛОГИЯ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2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12"/>
          <p:cNvSpPr>
            <a:spLocks noChangeArrowheads="1"/>
          </p:cNvSpPr>
          <p:nvPr/>
        </p:nvSpPr>
        <p:spPr bwMode="auto">
          <a:xfrm>
            <a:off x="551384" y="1412776"/>
            <a:ext cx="5976664" cy="45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лет </a:t>
            </a:r>
            <a:r>
              <a:rPr lang="ru-RU" sz="4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4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десятилетие;</a:t>
            </a:r>
            <a:endParaRPr lang="ru-RU" sz="4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100 лет </a:t>
            </a:r>
            <a:r>
              <a:rPr lang="ru-RU" sz="4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4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столетие;</a:t>
            </a:r>
            <a:endParaRPr lang="ru-RU" sz="4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1000 лет </a:t>
            </a:r>
            <a:r>
              <a:rPr lang="ru-RU" sz="4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4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тысячелетие;</a:t>
            </a:r>
            <a:endParaRPr lang="ru-RU" sz="4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век </a:t>
            </a:r>
            <a:r>
              <a:rPr lang="ru-RU" sz="4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-100 </a:t>
            </a:r>
            <a:r>
              <a:rPr lang="ru-RU" sz="4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лет.</a:t>
            </a:r>
            <a:endParaRPr lang="ru-RU" sz="4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0"/>
            <a:ext cx="12175067" cy="76470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ХРОНОЛОГИЯ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72064" y="980728"/>
            <a:ext cx="4752528" cy="5184576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33" y="1341439"/>
            <a:ext cx="11379200" cy="758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000" b="1" smtClean="0">
                <a:solidFill>
                  <a:srgbClr val="002060"/>
                </a:solidFill>
                <a:latin typeface="Calibri" pitchFamily="34" charset="0"/>
              </a:rPr>
              <a:t>Записаны арабские цифры и под ними римские. Но римские цифры записаны не все, пропущенные вам нужно дописать.</a:t>
            </a:r>
          </a:p>
        </p:txBody>
      </p:sp>
      <p:grpSp>
        <p:nvGrpSpPr>
          <p:cNvPr id="3" name="Группа 14"/>
          <p:cNvGrpSpPr/>
          <p:nvPr/>
        </p:nvGrpSpPr>
        <p:grpSpPr>
          <a:xfrm>
            <a:off x="0" y="2780928"/>
            <a:ext cx="11792024" cy="914400"/>
            <a:chOff x="142844" y="3286124"/>
            <a:chExt cx="8844018" cy="914400"/>
          </a:xfrm>
          <a:solidFill>
            <a:schemeClr val="accent2"/>
          </a:solidFill>
        </p:grpSpPr>
        <p:sp>
          <p:nvSpPr>
            <p:cNvPr id="5" name="7-конечная звезда 4"/>
            <p:cNvSpPr/>
            <p:nvPr/>
          </p:nvSpPr>
          <p:spPr>
            <a:xfrm>
              <a:off x="1928794" y="3286124"/>
              <a:ext cx="914400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6" name="7-конечная звезда 5"/>
            <p:cNvSpPr/>
            <p:nvPr/>
          </p:nvSpPr>
          <p:spPr>
            <a:xfrm>
              <a:off x="2857488" y="3286124"/>
              <a:ext cx="914400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7" name="7-конечная звезда 6"/>
            <p:cNvSpPr/>
            <p:nvPr/>
          </p:nvSpPr>
          <p:spPr>
            <a:xfrm>
              <a:off x="5500694" y="3286124"/>
              <a:ext cx="914400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</a:rPr>
                <a:t>7</a:t>
              </a:r>
            </a:p>
          </p:txBody>
        </p:sp>
        <p:sp>
          <p:nvSpPr>
            <p:cNvPr id="8" name="7-конечная звезда 7"/>
            <p:cNvSpPr/>
            <p:nvPr/>
          </p:nvSpPr>
          <p:spPr>
            <a:xfrm>
              <a:off x="3714744" y="3286124"/>
              <a:ext cx="914400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</a:rPr>
                <a:t>5</a:t>
              </a:r>
            </a:p>
          </p:txBody>
        </p:sp>
        <p:sp>
          <p:nvSpPr>
            <p:cNvPr id="9" name="7-конечная звезда 8"/>
            <p:cNvSpPr/>
            <p:nvPr/>
          </p:nvSpPr>
          <p:spPr>
            <a:xfrm>
              <a:off x="1000100" y="3286124"/>
              <a:ext cx="914400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0" name="7-конечная звезда 9"/>
            <p:cNvSpPr/>
            <p:nvPr/>
          </p:nvSpPr>
          <p:spPr>
            <a:xfrm>
              <a:off x="142844" y="3286124"/>
              <a:ext cx="857256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1" name="7-конечная звезда 10"/>
            <p:cNvSpPr/>
            <p:nvPr/>
          </p:nvSpPr>
          <p:spPr>
            <a:xfrm>
              <a:off x="4643438" y="3286124"/>
              <a:ext cx="914400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</a:rPr>
                <a:t>6</a:t>
              </a:r>
            </a:p>
          </p:txBody>
        </p:sp>
        <p:sp>
          <p:nvSpPr>
            <p:cNvPr id="12" name="7-конечная звезда 11"/>
            <p:cNvSpPr/>
            <p:nvPr/>
          </p:nvSpPr>
          <p:spPr>
            <a:xfrm>
              <a:off x="6357950" y="3286124"/>
              <a:ext cx="914400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</a:rPr>
                <a:t>8</a:t>
              </a:r>
            </a:p>
          </p:txBody>
        </p:sp>
        <p:sp>
          <p:nvSpPr>
            <p:cNvPr id="13" name="7-конечная звезда 12"/>
            <p:cNvSpPr/>
            <p:nvPr/>
          </p:nvSpPr>
          <p:spPr>
            <a:xfrm>
              <a:off x="7215206" y="3286124"/>
              <a:ext cx="914400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</a:rPr>
                <a:t>9</a:t>
              </a:r>
            </a:p>
          </p:txBody>
        </p:sp>
        <p:sp>
          <p:nvSpPr>
            <p:cNvPr id="14" name="7-конечная звезда 13"/>
            <p:cNvSpPr/>
            <p:nvPr/>
          </p:nvSpPr>
          <p:spPr>
            <a:xfrm>
              <a:off x="8072462" y="3286124"/>
              <a:ext cx="914400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10</a:t>
              </a: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190459" y="4714884"/>
            <a:ext cx="11792024" cy="914400"/>
            <a:chOff x="142844" y="3286124"/>
            <a:chExt cx="8844018" cy="914400"/>
          </a:xfrm>
          <a:solidFill>
            <a:srgbClr val="0070C0"/>
          </a:solidFill>
        </p:grpSpPr>
        <p:sp>
          <p:nvSpPr>
            <p:cNvPr id="17" name="7-конечная звезда 16"/>
            <p:cNvSpPr/>
            <p:nvPr/>
          </p:nvSpPr>
          <p:spPr>
            <a:xfrm>
              <a:off x="1928794" y="3286124"/>
              <a:ext cx="914400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/>
            </a:p>
          </p:txBody>
        </p:sp>
        <p:sp>
          <p:nvSpPr>
            <p:cNvPr id="18" name="7-конечная звезда 17"/>
            <p:cNvSpPr/>
            <p:nvPr/>
          </p:nvSpPr>
          <p:spPr>
            <a:xfrm>
              <a:off x="2857488" y="3286124"/>
              <a:ext cx="914400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IV</a:t>
              </a:r>
              <a:endParaRPr lang="ru-RU" sz="2000" b="1" dirty="0"/>
            </a:p>
          </p:txBody>
        </p:sp>
        <p:sp>
          <p:nvSpPr>
            <p:cNvPr id="19" name="7-конечная звезда 18"/>
            <p:cNvSpPr/>
            <p:nvPr/>
          </p:nvSpPr>
          <p:spPr>
            <a:xfrm>
              <a:off x="5500694" y="3286124"/>
              <a:ext cx="914400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/>
                <a:t>VII</a:t>
              </a:r>
              <a:endParaRPr lang="ru-RU" sz="1400" b="1" dirty="0"/>
            </a:p>
          </p:txBody>
        </p:sp>
        <p:sp>
          <p:nvSpPr>
            <p:cNvPr id="20" name="7-конечная звезда 19"/>
            <p:cNvSpPr/>
            <p:nvPr/>
          </p:nvSpPr>
          <p:spPr>
            <a:xfrm>
              <a:off x="3714744" y="3286124"/>
              <a:ext cx="914400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/>
                <a:t>V</a:t>
              </a:r>
              <a:endParaRPr lang="ru-RU" sz="3200" b="1" dirty="0"/>
            </a:p>
          </p:txBody>
        </p:sp>
        <p:sp>
          <p:nvSpPr>
            <p:cNvPr id="21" name="7-конечная звезда 20"/>
            <p:cNvSpPr/>
            <p:nvPr/>
          </p:nvSpPr>
          <p:spPr>
            <a:xfrm>
              <a:off x="1000100" y="3286124"/>
              <a:ext cx="914400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/>
                <a:t>II</a:t>
              </a:r>
              <a:endParaRPr lang="ru-RU" sz="2800" b="1" dirty="0"/>
            </a:p>
          </p:txBody>
        </p:sp>
        <p:sp>
          <p:nvSpPr>
            <p:cNvPr id="22" name="7-конечная звезда 21"/>
            <p:cNvSpPr/>
            <p:nvPr/>
          </p:nvSpPr>
          <p:spPr>
            <a:xfrm>
              <a:off x="142844" y="3286124"/>
              <a:ext cx="857256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/>
                <a:t>I</a:t>
              </a:r>
              <a:endParaRPr lang="ru-RU" sz="2800" b="1" dirty="0"/>
            </a:p>
          </p:txBody>
        </p:sp>
        <p:sp>
          <p:nvSpPr>
            <p:cNvPr id="23" name="7-конечная звезда 22"/>
            <p:cNvSpPr/>
            <p:nvPr/>
          </p:nvSpPr>
          <p:spPr>
            <a:xfrm>
              <a:off x="4643438" y="3286124"/>
              <a:ext cx="914400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/>
            </a:p>
          </p:txBody>
        </p:sp>
        <p:sp>
          <p:nvSpPr>
            <p:cNvPr id="24" name="7-конечная звезда 23"/>
            <p:cNvSpPr/>
            <p:nvPr/>
          </p:nvSpPr>
          <p:spPr>
            <a:xfrm>
              <a:off x="6357950" y="3286124"/>
              <a:ext cx="914400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/>
            </a:p>
          </p:txBody>
        </p:sp>
        <p:sp>
          <p:nvSpPr>
            <p:cNvPr id="25" name="7-конечная звезда 24"/>
            <p:cNvSpPr/>
            <p:nvPr/>
          </p:nvSpPr>
          <p:spPr>
            <a:xfrm>
              <a:off x="7215206" y="3286124"/>
              <a:ext cx="914400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IX</a:t>
              </a:r>
              <a:endParaRPr lang="ru-RU" sz="2000" b="1" dirty="0"/>
            </a:p>
          </p:txBody>
        </p:sp>
        <p:sp>
          <p:nvSpPr>
            <p:cNvPr id="26" name="7-конечная звезда 25"/>
            <p:cNvSpPr/>
            <p:nvPr/>
          </p:nvSpPr>
          <p:spPr>
            <a:xfrm>
              <a:off x="8072462" y="3286124"/>
              <a:ext cx="914400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/>
            </a:p>
          </p:txBody>
        </p:sp>
      </p:grpSp>
      <p:sp>
        <p:nvSpPr>
          <p:cNvPr id="27" name="object 2"/>
          <p:cNvSpPr>
            <a:spLocks/>
          </p:cNvSpPr>
          <p:nvPr/>
        </p:nvSpPr>
        <p:spPr bwMode="auto">
          <a:xfrm>
            <a:off x="1" y="0"/>
            <a:ext cx="12175067" cy="76470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ЗАДАНИЯ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33" y="1341439"/>
            <a:ext cx="11379200" cy="758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</a:rPr>
              <a:t>проверяем написание римских цифр</a:t>
            </a:r>
          </a:p>
        </p:txBody>
      </p:sp>
      <p:grpSp>
        <p:nvGrpSpPr>
          <p:cNvPr id="3" name="Группа 14"/>
          <p:cNvGrpSpPr/>
          <p:nvPr/>
        </p:nvGrpSpPr>
        <p:grpSpPr>
          <a:xfrm>
            <a:off x="0" y="2780928"/>
            <a:ext cx="11792024" cy="914400"/>
            <a:chOff x="142844" y="3286124"/>
            <a:chExt cx="8844018" cy="914400"/>
          </a:xfrm>
          <a:solidFill>
            <a:schemeClr val="accent2"/>
          </a:solidFill>
        </p:grpSpPr>
        <p:sp>
          <p:nvSpPr>
            <p:cNvPr id="5" name="7-конечная звезда 4"/>
            <p:cNvSpPr/>
            <p:nvPr/>
          </p:nvSpPr>
          <p:spPr>
            <a:xfrm>
              <a:off x="1928794" y="3286124"/>
              <a:ext cx="914400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6" name="7-конечная звезда 5"/>
            <p:cNvSpPr/>
            <p:nvPr/>
          </p:nvSpPr>
          <p:spPr>
            <a:xfrm>
              <a:off x="2857488" y="3286124"/>
              <a:ext cx="914400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7" name="7-конечная звезда 6"/>
            <p:cNvSpPr/>
            <p:nvPr/>
          </p:nvSpPr>
          <p:spPr>
            <a:xfrm>
              <a:off x="5500694" y="3286124"/>
              <a:ext cx="914400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</a:rPr>
                <a:t>7</a:t>
              </a:r>
            </a:p>
          </p:txBody>
        </p:sp>
        <p:sp>
          <p:nvSpPr>
            <p:cNvPr id="8" name="7-конечная звезда 7"/>
            <p:cNvSpPr/>
            <p:nvPr/>
          </p:nvSpPr>
          <p:spPr>
            <a:xfrm>
              <a:off x="3714744" y="3286124"/>
              <a:ext cx="914400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</a:rPr>
                <a:t>5</a:t>
              </a:r>
            </a:p>
          </p:txBody>
        </p:sp>
        <p:sp>
          <p:nvSpPr>
            <p:cNvPr id="9" name="7-конечная звезда 8"/>
            <p:cNvSpPr/>
            <p:nvPr/>
          </p:nvSpPr>
          <p:spPr>
            <a:xfrm>
              <a:off x="1000100" y="3286124"/>
              <a:ext cx="914400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0" name="7-конечная звезда 9"/>
            <p:cNvSpPr/>
            <p:nvPr/>
          </p:nvSpPr>
          <p:spPr>
            <a:xfrm>
              <a:off x="142844" y="3286124"/>
              <a:ext cx="857256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1" name="7-конечная звезда 10"/>
            <p:cNvSpPr/>
            <p:nvPr/>
          </p:nvSpPr>
          <p:spPr>
            <a:xfrm>
              <a:off x="4643438" y="3286124"/>
              <a:ext cx="914400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</a:rPr>
                <a:t>6</a:t>
              </a:r>
            </a:p>
          </p:txBody>
        </p:sp>
        <p:sp>
          <p:nvSpPr>
            <p:cNvPr id="12" name="7-конечная звезда 11"/>
            <p:cNvSpPr/>
            <p:nvPr/>
          </p:nvSpPr>
          <p:spPr>
            <a:xfrm>
              <a:off x="6357950" y="3286124"/>
              <a:ext cx="914400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</a:rPr>
                <a:t>8</a:t>
              </a:r>
            </a:p>
          </p:txBody>
        </p:sp>
        <p:sp>
          <p:nvSpPr>
            <p:cNvPr id="13" name="7-конечная звезда 12"/>
            <p:cNvSpPr/>
            <p:nvPr/>
          </p:nvSpPr>
          <p:spPr>
            <a:xfrm>
              <a:off x="7215206" y="3286124"/>
              <a:ext cx="914400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</a:rPr>
                <a:t>9</a:t>
              </a:r>
            </a:p>
          </p:txBody>
        </p:sp>
        <p:sp>
          <p:nvSpPr>
            <p:cNvPr id="14" name="7-конечная звезда 13"/>
            <p:cNvSpPr/>
            <p:nvPr/>
          </p:nvSpPr>
          <p:spPr>
            <a:xfrm>
              <a:off x="8072462" y="3286124"/>
              <a:ext cx="914400" cy="914400"/>
            </a:xfrm>
            <a:prstGeom prst="star7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10</a:t>
              </a: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190459" y="4714884"/>
            <a:ext cx="11792024" cy="924660"/>
            <a:chOff x="142844" y="3286124"/>
            <a:chExt cx="8844018" cy="924660"/>
          </a:xfrm>
          <a:solidFill>
            <a:srgbClr val="0070C0"/>
          </a:solidFill>
        </p:grpSpPr>
        <p:sp>
          <p:nvSpPr>
            <p:cNvPr id="17" name="7-конечная звезда 16"/>
            <p:cNvSpPr/>
            <p:nvPr/>
          </p:nvSpPr>
          <p:spPr>
            <a:xfrm>
              <a:off x="1928794" y="3286124"/>
              <a:ext cx="914400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/>
            </a:p>
          </p:txBody>
        </p:sp>
        <p:sp>
          <p:nvSpPr>
            <p:cNvPr id="18" name="7-конечная звезда 17"/>
            <p:cNvSpPr/>
            <p:nvPr/>
          </p:nvSpPr>
          <p:spPr>
            <a:xfrm>
              <a:off x="2857488" y="3286124"/>
              <a:ext cx="914400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IV</a:t>
              </a:r>
              <a:endParaRPr lang="ru-RU" sz="2000" b="1" dirty="0"/>
            </a:p>
          </p:txBody>
        </p:sp>
        <p:sp>
          <p:nvSpPr>
            <p:cNvPr id="19" name="7-конечная звезда 18"/>
            <p:cNvSpPr/>
            <p:nvPr/>
          </p:nvSpPr>
          <p:spPr>
            <a:xfrm>
              <a:off x="5500694" y="3286124"/>
              <a:ext cx="914400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/>
                <a:t>VII</a:t>
              </a:r>
              <a:endParaRPr lang="ru-RU" sz="1400" b="1" dirty="0"/>
            </a:p>
          </p:txBody>
        </p:sp>
        <p:sp>
          <p:nvSpPr>
            <p:cNvPr id="20" name="7-конечная звезда 19"/>
            <p:cNvSpPr/>
            <p:nvPr/>
          </p:nvSpPr>
          <p:spPr>
            <a:xfrm>
              <a:off x="3714744" y="3286124"/>
              <a:ext cx="914400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/>
                <a:t>V</a:t>
              </a:r>
              <a:endParaRPr lang="ru-RU" sz="3200" b="1" dirty="0"/>
            </a:p>
          </p:txBody>
        </p:sp>
        <p:sp>
          <p:nvSpPr>
            <p:cNvPr id="21" name="7-конечная звезда 20"/>
            <p:cNvSpPr/>
            <p:nvPr/>
          </p:nvSpPr>
          <p:spPr>
            <a:xfrm>
              <a:off x="1000100" y="3286124"/>
              <a:ext cx="914400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/>
                <a:t>II</a:t>
              </a:r>
              <a:endParaRPr lang="ru-RU" sz="2800" b="1" dirty="0"/>
            </a:p>
          </p:txBody>
        </p:sp>
        <p:sp>
          <p:nvSpPr>
            <p:cNvPr id="22" name="7-конечная звезда 21"/>
            <p:cNvSpPr/>
            <p:nvPr/>
          </p:nvSpPr>
          <p:spPr>
            <a:xfrm>
              <a:off x="142844" y="3286124"/>
              <a:ext cx="857256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/>
                <a:t>I</a:t>
              </a:r>
              <a:endParaRPr lang="ru-RU" sz="2800" b="1" dirty="0"/>
            </a:p>
          </p:txBody>
        </p:sp>
        <p:sp>
          <p:nvSpPr>
            <p:cNvPr id="23" name="7-конечная звезда 22"/>
            <p:cNvSpPr/>
            <p:nvPr/>
          </p:nvSpPr>
          <p:spPr>
            <a:xfrm>
              <a:off x="4643438" y="3286124"/>
              <a:ext cx="914400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/>
            </a:p>
          </p:txBody>
        </p:sp>
        <p:sp>
          <p:nvSpPr>
            <p:cNvPr id="24" name="7-конечная звезда 23"/>
            <p:cNvSpPr/>
            <p:nvPr/>
          </p:nvSpPr>
          <p:spPr>
            <a:xfrm>
              <a:off x="6357950" y="3286124"/>
              <a:ext cx="914400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/>
            </a:p>
          </p:txBody>
        </p:sp>
        <p:sp>
          <p:nvSpPr>
            <p:cNvPr id="25" name="7-конечная звезда 24"/>
            <p:cNvSpPr/>
            <p:nvPr/>
          </p:nvSpPr>
          <p:spPr>
            <a:xfrm>
              <a:off x="7272300" y="3296384"/>
              <a:ext cx="914400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IX</a:t>
              </a:r>
              <a:endParaRPr lang="ru-RU" sz="2000" b="1" dirty="0"/>
            </a:p>
          </p:txBody>
        </p:sp>
        <p:sp>
          <p:nvSpPr>
            <p:cNvPr id="26" name="7-конечная звезда 25"/>
            <p:cNvSpPr/>
            <p:nvPr/>
          </p:nvSpPr>
          <p:spPr>
            <a:xfrm>
              <a:off x="8072462" y="3286124"/>
              <a:ext cx="914400" cy="914400"/>
            </a:xfrm>
            <a:prstGeom prst="star7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969199" y="5013176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III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600056" y="5013176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VI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729839" y="501317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VIII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1208568" y="501317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X</a:t>
            </a:r>
            <a:endParaRPr lang="ru-RU" dirty="0"/>
          </a:p>
        </p:txBody>
      </p:sp>
      <p:sp>
        <p:nvSpPr>
          <p:cNvPr id="31" name="object 2"/>
          <p:cNvSpPr>
            <a:spLocks/>
          </p:cNvSpPr>
          <p:nvPr/>
        </p:nvSpPr>
        <p:spPr bwMode="auto">
          <a:xfrm>
            <a:off x="1" y="0"/>
            <a:ext cx="12175067" cy="76470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ЗАДАНИЯ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91944" y="980728"/>
            <a:ext cx="6360707" cy="5616624"/>
          </a:xfrm>
          <a:prstGeom prst="round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Знать, когда произошло событие, очень важно. Но не менее важно  представлять себе,     </a:t>
            </a: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где</a:t>
            </a:r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это событие</a:t>
            </a:r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происходило</a:t>
            </a:r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                     В этом нам помогают      </a:t>
            </a:r>
            <a:r>
              <a:rPr lang="ru-RU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исторические карты</a:t>
            </a:r>
            <a:r>
              <a:rPr lang="ru-RU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Содержимое 11" descr="treasure_map.jpe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623392" y="4077072"/>
            <a:ext cx="4550872" cy="2487336"/>
          </a:xfrm>
        </p:spPr>
      </p:pic>
      <p:pic>
        <p:nvPicPr>
          <p:cNvPr id="15" name="Рисунок 14" descr="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5360" y="1196752"/>
            <a:ext cx="5204408" cy="279463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" y="0"/>
            <a:ext cx="12175067" cy="76470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КАРТА - ПОМОШНИЦА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392" y="1844824"/>
            <a:ext cx="10972800" cy="4525963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Зачем надо знать свое прошлое?</a:t>
            </a:r>
          </a:p>
          <a:p>
            <a:pPr eaLnBrk="1" hangingPunct="1">
              <a:buNone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Откуда мы узнаем о прошлом?</a:t>
            </a:r>
          </a:p>
          <a:p>
            <a:pPr eaLnBrk="1" hangingPunct="1">
              <a:buNone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 восстанавливается картина</a:t>
            </a:r>
          </a:p>
          <a:p>
            <a:pPr eaLnBrk="1" hangingPunct="1">
              <a:buNone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прошлого?</a:t>
            </a:r>
          </a:p>
          <a:p>
            <a:pPr eaLnBrk="1" hangingPunct="1">
              <a:buNone/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люди хранят память о прошлом?</a:t>
            </a:r>
          </a:p>
        </p:txBody>
      </p:sp>
      <p:sp>
        <p:nvSpPr>
          <p:cNvPr id="87044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344472" y="2276872"/>
            <a:ext cx="1248833" cy="288925"/>
          </a:xfrm>
          <a:prstGeom prst="homePlate">
            <a:avLst>
              <a:gd name="adj" fmla="val 81044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045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344472" y="3068960"/>
            <a:ext cx="1248833" cy="288925"/>
          </a:xfrm>
          <a:prstGeom prst="homePlate">
            <a:avLst>
              <a:gd name="adj" fmla="val 81044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046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272464" y="4149080"/>
            <a:ext cx="1248833" cy="288925"/>
          </a:xfrm>
          <a:prstGeom prst="homePlate">
            <a:avLst>
              <a:gd name="adj" fmla="val 81044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РАСКРЫВАЕТ СВОИ ТАЙНЫ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 animBg="1"/>
      <p:bldP spid="870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35361" y="3222870"/>
            <a:ext cx="1118524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уроках истории в основном используются «Политическая карта мира» и тематические карты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отражающие то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 иное историческое событие, карты того или иного государства в различные века, карты, отражающие политическое состояние мира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определенный исторический период), а также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Политико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административная карта Республики Узбекистан».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Содержимое 6" descr="http://player.myshared.ru/72/1364762/slides/slide_5.jpg"/>
          <p:cNvPicPr>
            <a:picLocks/>
          </p:cNvPicPr>
          <p:nvPr/>
        </p:nvPicPr>
        <p:blipFill>
          <a:blip r:embed="rId2" cstate="print"/>
          <a:srcRect l="21295" t="18635" r="35589"/>
          <a:stretch>
            <a:fillRect/>
          </a:stretch>
        </p:blipFill>
        <p:spPr bwMode="auto">
          <a:xfrm>
            <a:off x="4583861" y="260648"/>
            <a:ext cx="339963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layer.myshared.ru/72/1364762/slides/slide_3.jpg"/>
          <p:cNvPicPr/>
          <p:nvPr/>
        </p:nvPicPr>
        <p:blipFill>
          <a:blip r:embed="rId3" cstate="print"/>
          <a:srcRect l="38144" t="2934" b="11491"/>
          <a:stretch>
            <a:fillRect/>
          </a:stretch>
        </p:blipFill>
        <p:spPr bwMode="auto">
          <a:xfrm>
            <a:off x="8040216" y="260648"/>
            <a:ext cx="3936437" cy="251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зображение сегодняшнего мира на карт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85" y="332656"/>
            <a:ext cx="355239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857251" y="2000250"/>
            <a:ext cx="10191749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571068" y="1999192"/>
            <a:ext cx="285750" cy="21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5429251" y="1214439"/>
            <a:ext cx="66674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0</a:t>
            </a: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6096001" y="2643189"/>
            <a:ext cx="4857751" cy="1023937"/>
            <a:chOff x="642910" y="2500306"/>
            <a:chExt cx="3643338" cy="1023286"/>
          </a:xfrm>
        </p:grpSpPr>
        <p:sp>
          <p:nvSpPr>
            <p:cNvPr id="9" name="Правая фигурная скобка 8"/>
            <p:cNvSpPr/>
            <p:nvPr/>
          </p:nvSpPr>
          <p:spPr>
            <a:xfrm rot="5400000">
              <a:off x="2214684" y="928532"/>
              <a:ext cx="428352" cy="3571900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86" name="TextBox 10"/>
            <p:cNvSpPr txBox="1">
              <a:spLocks noChangeArrowheads="1"/>
            </p:cNvSpPr>
            <p:nvPr/>
          </p:nvSpPr>
          <p:spPr bwMode="auto">
            <a:xfrm>
              <a:off x="642910" y="3000372"/>
              <a:ext cx="36433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наша эра</a:t>
              </a:r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952501" y="2643189"/>
            <a:ext cx="4857751" cy="1023937"/>
            <a:chOff x="642910" y="2500306"/>
            <a:chExt cx="3643338" cy="1023286"/>
          </a:xfrm>
        </p:grpSpPr>
        <p:sp>
          <p:nvSpPr>
            <p:cNvPr id="14" name="Правая фигурная скобка 13"/>
            <p:cNvSpPr/>
            <p:nvPr/>
          </p:nvSpPr>
          <p:spPr>
            <a:xfrm rot="5400000">
              <a:off x="2214684" y="928532"/>
              <a:ext cx="428352" cy="3571900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84" name="TextBox 14"/>
            <p:cNvSpPr txBox="1">
              <a:spLocks noChangeArrowheads="1"/>
            </p:cNvSpPr>
            <p:nvPr/>
          </p:nvSpPr>
          <p:spPr bwMode="auto">
            <a:xfrm>
              <a:off x="642910" y="3000372"/>
              <a:ext cx="36433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до нашей эры</a:t>
              </a:r>
            </a:p>
          </p:txBody>
        </p:sp>
      </p:grpSp>
      <p:sp>
        <p:nvSpPr>
          <p:cNvPr id="11271" name="TextBox 20"/>
          <p:cNvSpPr txBox="1">
            <a:spLocks noChangeArrowheads="1"/>
          </p:cNvSpPr>
          <p:nvPr/>
        </p:nvSpPr>
        <p:spPr bwMode="auto">
          <a:xfrm>
            <a:off x="952500" y="3786188"/>
            <a:ext cx="10572751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70 г.до н.э. поставили придорожный столб, а в прошлом году его перенесли в исторический музей. Сколько лет столб простоял у дороги?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28751" y="5143501"/>
            <a:ext cx="2095500" cy="714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70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67251" y="5143501"/>
            <a:ext cx="2667000" cy="714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2019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" name="Равно 29"/>
          <p:cNvSpPr/>
          <p:nvPr/>
        </p:nvSpPr>
        <p:spPr>
          <a:xfrm>
            <a:off x="7429500" y="5357813"/>
            <a:ext cx="1238251" cy="500062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858251" y="5214939"/>
            <a:ext cx="2667000" cy="714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2089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57251" y="6143626"/>
            <a:ext cx="1057274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2089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 столб простоял у дороги.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10430934" y="1999192"/>
            <a:ext cx="285750" cy="211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8" name="TextBox 33"/>
          <p:cNvSpPr txBox="1">
            <a:spLocks noChangeArrowheads="1"/>
          </p:cNvSpPr>
          <p:nvPr/>
        </p:nvSpPr>
        <p:spPr bwMode="auto">
          <a:xfrm>
            <a:off x="9810751" y="1500189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2020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г.</a:t>
            </a:r>
          </a:p>
        </p:txBody>
      </p:sp>
      <p:grpSp>
        <p:nvGrpSpPr>
          <p:cNvPr id="4" name="Группа 40"/>
          <p:cNvGrpSpPr>
            <a:grpSpLocks/>
          </p:cNvGrpSpPr>
          <p:nvPr/>
        </p:nvGrpSpPr>
        <p:grpSpPr bwMode="auto">
          <a:xfrm>
            <a:off x="3048000" y="1857376"/>
            <a:ext cx="2667000" cy="819127"/>
            <a:chOff x="0" y="1857364"/>
            <a:chExt cx="2000264" cy="818504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855779" y="2000130"/>
              <a:ext cx="287119" cy="158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2" name="TextBox 39"/>
            <p:cNvSpPr txBox="1">
              <a:spLocks noChangeArrowheads="1"/>
            </p:cNvSpPr>
            <p:nvPr/>
          </p:nvSpPr>
          <p:spPr bwMode="auto">
            <a:xfrm>
              <a:off x="0" y="2214554"/>
              <a:ext cx="2000264" cy="46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dirty="0">
                  <a:latin typeface="Arial" pitchFamily="34" charset="0"/>
                  <a:cs typeface="Arial" pitchFamily="34" charset="0"/>
                </a:rPr>
                <a:t>70 г.до н.э</a:t>
              </a:r>
              <a:r>
                <a:rPr lang="ru-RU" b="1" dirty="0">
                  <a:latin typeface="Arial Black" pitchFamily="34" charset="0"/>
                </a:rPr>
                <a:t>.</a:t>
              </a:r>
            </a:p>
          </p:txBody>
        </p:sp>
      </p:grpSp>
      <p:sp>
        <p:nvSpPr>
          <p:cNvPr id="25" name="Плюс 24"/>
          <p:cNvSpPr/>
          <p:nvPr/>
        </p:nvSpPr>
        <p:spPr>
          <a:xfrm>
            <a:off x="3714751" y="5286376"/>
            <a:ext cx="666749" cy="428625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object 2"/>
          <p:cNvSpPr>
            <a:spLocks/>
          </p:cNvSpPr>
          <p:nvPr/>
        </p:nvSpPr>
        <p:spPr bwMode="auto">
          <a:xfrm>
            <a:off x="1" y="0"/>
            <a:ext cx="12175067" cy="76470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РЕШАЕМ ЗАДАЧИ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1" grpId="0" animBg="1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857251" y="2000250"/>
            <a:ext cx="10191749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571068" y="1999192"/>
            <a:ext cx="285750" cy="21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TextBox 9"/>
          <p:cNvSpPr txBox="1">
            <a:spLocks noChangeArrowheads="1"/>
          </p:cNvSpPr>
          <p:nvPr/>
        </p:nvSpPr>
        <p:spPr bwMode="auto">
          <a:xfrm>
            <a:off x="5429251" y="1214439"/>
            <a:ext cx="66674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0</a:t>
            </a: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6096001" y="2643189"/>
            <a:ext cx="4857751" cy="1023937"/>
            <a:chOff x="642910" y="2500306"/>
            <a:chExt cx="3643338" cy="1023286"/>
          </a:xfrm>
        </p:grpSpPr>
        <p:sp>
          <p:nvSpPr>
            <p:cNvPr id="9" name="Правая фигурная скобка 8"/>
            <p:cNvSpPr/>
            <p:nvPr/>
          </p:nvSpPr>
          <p:spPr>
            <a:xfrm rot="5400000">
              <a:off x="2214684" y="928532"/>
              <a:ext cx="428352" cy="3571900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11" name="TextBox 10"/>
            <p:cNvSpPr txBox="1">
              <a:spLocks noChangeArrowheads="1"/>
            </p:cNvSpPr>
            <p:nvPr/>
          </p:nvSpPr>
          <p:spPr bwMode="auto">
            <a:xfrm>
              <a:off x="642910" y="3000372"/>
              <a:ext cx="36433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solidFill>
                    <a:srgbClr val="002060"/>
                  </a:solidFill>
                  <a:latin typeface="Constantia" pitchFamily="18" charset="0"/>
                </a:rPr>
                <a:t>наша эра</a:t>
              </a:r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952501" y="2643189"/>
            <a:ext cx="4857751" cy="1023937"/>
            <a:chOff x="642910" y="2500306"/>
            <a:chExt cx="3643338" cy="1023286"/>
          </a:xfrm>
        </p:grpSpPr>
        <p:sp>
          <p:nvSpPr>
            <p:cNvPr id="14" name="Правая фигурная скобка 13"/>
            <p:cNvSpPr/>
            <p:nvPr/>
          </p:nvSpPr>
          <p:spPr>
            <a:xfrm rot="5400000">
              <a:off x="2214684" y="928532"/>
              <a:ext cx="428352" cy="3571900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09" name="TextBox 14"/>
            <p:cNvSpPr txBox="1">
              <a:spLocks noChangeArrowheads="1"/>
            </p:cNvSpPr>
            <p:nvPr/>
          </p:nvSpPr>
          <p:spPr bwMode="auto">
            <a:xfrm>
              <a:off x="642910" y="3000372"/>
              <a:ext cx="36433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solidFill>
                    <a:srgbClr val="002060"/>
                  </a:solidFill>
                  <a:latin typeface="Constantia" pitchFamily="18" charset="0"/>
                </a:rPr>
                <a:t>до нашей эры</a:t>
              </a:r>
            </a:p>
          </p:txBody>
        </p:sp>
      </p:grpSp>
      <p:sp>
        <p:nvSpPr>
          <p:cNvPr id="12295" name="TextBox 20"/>
          <p:cNvSpPr txBox="1">
            <a:spLocks noChangeArrowheads="1"/>
          </p:cNvSpPr>
          <p:nvPr/>
        </p:nvSpPr>
        <p:spPr bwMode="auto">
          <a:xfrm>
            <a:off x="952500" y="3786188"/>
            <a:ext cx="105727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каком году произошло событие, если это случилось 3750 лет назад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?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28751" y="4786314"/>
            <a:ext cx="2095500" cy="714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3750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67251" y="4786314"/>
            <a:ext cx="2667000" cy="714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2020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" name="Равно 29"/>
          <p:cNvSpPr/>
          <p:nvPr/>
        </p:nvSpPr>
        <p:spPr>
          <a:xfrm>
            <a:off x="7524751" y="4929188"/>
            <a:ext cx="1238249" cy="500062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858251" y="4786314"/>
            <a:ext cx="2667000" cy="714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1730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57251" y="5857876"/>
            <a:ext cx="1057274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1730 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г.до н.э случилось это событие.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10430934" y="1999192"/>
            <a:ext cx="285750" cy="211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2" name="TextBox 33"/>
          <p:cNvSpPr txBox="1">
            <a:spLocks noChangeArrowheads="1"/>
          </p:cNvSpPr>
          <p:nvPr/>
        </p:nvSpPr>
        <p:spPr bwMode="auto">
          <a:xfrm>
            <a:off x="9810751" y="1500189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2020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>
                <a:latin typeface="Arial Black" pitchFamily="34" charset="0"/>
              </a:rPr>
              <a:t>г.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5619751" y="1271589"/>
            <a:ext cx="4861983" cy="763587"/>
          </a:xfrm>
          <a:custGeom>
            <a:avLst/>
            <a:gdLst>
              <a:gd name="connsiteX0" fmla="*/ 3645309 w 3645309"/>
              <a:gd name="connsiteY0" fmla="*/ 705465 h 764458"/>
              <a:gd name="connsiteX1" fmla="*/ 2922638 w 3645309"/>
              <a:gd name="connsiteY1" fmla="*/ 100781 h 764458"/>
              <a:gd name="connsiteX2" fmla="*/ 695632 w 3645309"/>
              <a:gd name="connsiteY2" fmla="*/ 100781 h 764458"/>
              <a:gd name="connsiteX3" fmla="*/ 90948 w 3645309"/>
              <a:gd name="connsiteY3" fmla="*/ 690716 h 764458"/>
              <a:gd name="connsiteX4" fmla="*/ 149942 w 3645309"/>
              <a:gd name="connsiteY4" fmla="*/ 543233 h 76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309" h="764458">
                <a:moveTo>
                  <a:pt x="3645309" y="705465"/>
                </a:moveTo>
                <a:cubicBezTo>
                  <a:pt x="3529780" y="453513"/>
                  <a:pt x="3414251" y="201562"/>
                  <a:pt x="2922638" y="100781"/>
                </a:cubicBezTo>
                <a:cubicBezTo>
                  <a:pt x="2431025" y="0"/>
                  <a:pt x="1167580" y="2459"/>
                  <a:pt x="695632" y="100781"/>
                </a:cubicBezTo>
                <a:cubicBezTo>
                  <a:pt x="223684" y="199103"/>
                  <a:pt x="181896" y="616974"/>
                  <a:pt x="90948" y="690716"/>
                </a:cubicBezTo>
                <a:cubicBezTo>
                  <a:pt x="0" y="764458"/>
                  <a:pt x="74971" y="653845"/>
                  <a:pt x="149942" y="543233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Минус 34"/>
          <p:cNvSpPr/>
          <p:nvPr/>
        </p:nvSpPr>
        <p:spPr>
          <a:xfrm>
            <a:off x="3714751" y="5000626"/>
            <a:ext cx="666749" cy="428625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40"/>
          <p:cNvGrpSpPr>
            <a:grpSpLocks/>
          </p:cNvGrpSpPr>
          <p:nvPr/>
        </p:nvGrpSpPr>
        <p:grpSpPr bwMode="auto">
          <a:xfrm>
            <a:off x="0" y="1857376"/>
            <a:ext cx="2667000" cy="757572"/>
            <a:chOff x="0" y="1857364"/>
            <a:chExt cx="2000264" cy="756996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855779" y="2000130"/>
              <a:ext cx="287119" cy="158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7" name="TextBox 39"/>
            <p:cNvSpPr txBox="1">
              <a:spLocks noChangeArrowheads="1"/>
            </p:cNvSpPr>
            <p:nvPr/>
          </p:nvSpPr>
          <p:spPr bwMode="auto">
            <a:xfrm>
              <a:off x="0" y="2214554"/>
              <a:ext cx="2000264" cy="399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1730 </a:t>
              </a:r>
              <a:r>
                <a:rPr lang="ru-RU" sz="2000" b="1" dirty="0">
                  <a:latin typeface="Arial" pitchFamily="34" charset="0"/>
                  <a:cs typeface="Arial" pitchFamily="34" charset="0"/>
                </a:rPr>
                <a:t>г.до н.э.</a:t>
              </a:r>
            </a:p>
          </p:txBody>
        </p:sp>
      </p:grpSp>
      <p:sp>
        <p:nvSpPr>
          <p:cNvPr id="25" name="object 2"/>
          <p:cNvSpPr>
            <a:spLocks/>
          </p:cNvSpPr>
          <p:nvPr/>
        </p:nvSpPr>
        <p:spPr bwMode="auto">
          <a:xfrm>
            <a:off x="1" y="0"/>
            <a:ext cx="12175067" cy="76470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РЕШАЕМ ЗАДАЧИ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1" grpId="0" animBg="1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551384" y="1052736"/>
            <a:ext cx="11233149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Событие произошло в 124 г. до н.э. Сколько лет назад это было?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912285" y="3644900"/>
            <a:ext cx="106553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5039784" y="3357564"/>
            <a:ext cx="0" cy="5032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51918" y="3933826"/>
            <a:ext cx="57573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8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64051" y="2565401"/>
            <a:ext cx="134408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Р.Х.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19667" y="4005263"/>
            <a:ext cx="1344084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8000"/>
                </a:solidFill>
                <a:latin typeface="Calibri" pitchFamily="34" charset="0"/>
              </a:rPr>
              <a:t>124</a:t>
            </a:r>
            <a:endParaRPr lang="ru-RU" sz="3600"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90651" y="3357564"/>
            <a:ext cx="0" cy="5032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991851" y="3357564"/>
            <a:ext cx="0" cy="5032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223500" y="3860801"/>
            <a:ext cx="172931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libri" pitchFamily="34" charset="0"/>
              </a:rPr>
              <a:t>2020</a:t>
            </a:r>
            <a:endParaRPr lang="ru-RU" sz="36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2" name="object 2"/>
          <p:cNvSpPr>
            <a:spLocks/>
          </p:cNvSpPr>
          <p:nvPr/>
        </p:nvSpPr>
        <p:spPr bwMode="auto">
          <a:xfrm>
            <a:off x="1" y="0"/>
            <a:ext cx="12175067" cy="76470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РЕШАЕМ ЗАДАЧИ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0751" y="4786314"/>
            <a:ext cx="1333500" cy="714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124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3714751" y="4929188"/>
            <a:ext cx="762000" cy="500062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55840" y="4797152"/>
            <a:ext cx="2667000" cy="714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2020 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7464152" y="4941168"/>
            <a:ext cx="1238251" cy="500062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76320" y="4869160"/>
            <a:ext cx="2667000" cy="714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2144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3" grpId="0" animBg="1"/>
      <p:bldP spid="15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5400" b="1" dirty="0" smtClean="0">
                <a:solidFill>
                  <a:srgbClr val="0070C0"/>
                </a:solidFill>
              </a:rPr>
              <a:t>Как узнать век?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2286000"/>
            <a:ext cx="2000251" cy="6429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2020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381000" y="2857501"/>
            <a:ext cx="857251" cy="500063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5000" y="3071813"/>
            <a:ext cx="762000" cy="5000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28751" y="3714750"/>
            <a:ext cx="20955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0"/>
            <a:endCxn id="4" idx="2"/>
          </p:cNvCxnSpPr>
          <p:nvPr/>
        </p:nvCxnSpPr>
        <p:spPr>
          <a:xfrm rot="16200000" flipH="1">
            <a:off x="2202656" y="2606411"/>
            <a:ext cx="642938" cy="21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333500" y="3857625"/>
            <a:ext cx="2000251" cy="6429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21 век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34000" y="2286000"/>
            <a:ext cx="2000251" cy="6429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1765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29251" y="3857625"/>
            <a:ext cx="2000249" cy="6429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  век ?</a:t>
            </a:r>
          </a:p>
        </p:txBody>
      </p:sp>
      <p:sp>
        <p:nvSpPr>
          <p:cNvPr id="14" name="Плюс 13"/>
          <p:cNvSpPr/>
          <p:nvPr/>
        </p:nvSpPr>
        <p:spPr>
          <a:xfrm>
            <a:off x="4286252" y="3071813"/>
            <a:ext cx="857249" cy="500062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19751" y="3071813"/>
            <a:ext cx="762000" cy="5000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238751" y="3714750"/>
            <a:ext cx="20955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238751" y="3857625"/>
            <a:ext cx="2190749" cy="6429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 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18 век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08168" y="1700808"/>
            <a:ext cx="42484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-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                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 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III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-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              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IV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 4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V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-  5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 6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VII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 7           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VIII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-  8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IX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9              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 10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XI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-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11           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 12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XIII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-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13       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XIV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 14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XV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-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15        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XVI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 16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XVII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-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17    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XVIII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 18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XIX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-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19       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XX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 20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"/>
          <p:cNvSpPr>
            <a:spLocks/>
          </p:cNvSpPr>
          <p:nvPr/>
        </p:nvSpPr>
        <p:spPr bwMode="auto">
          <a:xfrm>
            <a:off x="1" y="0"/>
            <a:ext cx="12175067" cy="76470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РЕШАЕМ ЗАДАЧИ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 descr="Каштан"/>
          <p:cNvSpPr>
            <a:spLocks noChangeArrowheads="1"/>
          </p:cNvSpPr>
          <p:nvPr/>
        </p:nvSpPr>
        <p:spPr bwMode="auto">
          <a:xfrm>
            <a:off x="263352" y="764704"/>
            <a:ext cx="11928648" cy="10795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Определите, к какому веку относится эти даты, почему вы так Решили?</a:t>
            </a:r>
            <a:endParaRPr lang="ru-RU" sz="28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" y="2420318"/>
            <a:ext cx="11952816" cy="1782763"/>
            <a:chOff x="-56" y="1664"/>
            <a:chExt cx="5647" cy="1123"/>
          </a:xfrm>
        </p:grpSpPr>
        <p:pic>
          <p:nvPicPr>
            <p:cNvPr id="9225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6" y="1664"/>
              <a:ext cx="5647" cy="805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9226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612" y="2115"/>
              <a:ext cx="162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I</a:t>
              </a:r>
            </a:p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5</a:t>
              </a:r>
              <a:endPara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9227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200" y="2115"/>
              <a:ext cx="544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I</a:t>
              </a:r>
            </a:p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894</a:t>
              </a:r>
              <a:endPara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9228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4106" y="2115"/>
              <a:ext cx="770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I</a:t>
              </a:r>
            </a:p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1900</a:t>
              </a:r>
              <a:endPara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5858" name="Rectangle 18" descr="Каштан"/>
          <p:cNvSpPr>
            <a:spLocks noChangeArrowheads="1"/>
          </p:cNvSpPr>
          <p:nvPr/>
        </p:nvSpPr>
        <p:spPr bwMode="auto">
          <a:xfrm>
            <a:off x="1428751" y="4357688"/>
            <a:ext cx="10001249" cy="21336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год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прошло 5 лет, поэтому идет </a:t>
            </a:r>
            <a:r>
              <a:rPr lang="en-US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век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         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894 год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прошло 8 веков и 94 года - идет </a:t>
            </a:r>
            <a:r>
              <a:rPr lang="en-US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IX </a:t>
            </a:r>
            <a:r>
              <a:rPr lang="ru-RU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век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1900</a:t>
            </a:r>
            <a:r>
              <a:rPr lang="ru-RU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год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прошло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19 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веков, первый год нового века еще не наступил, поэтому идет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ru-RU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век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221" name="Picture 21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4581128"/>
            <a:ext cx="1191684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4" name="WordArt 24"/>
          <p:cNvSpPr>
            <a:spLocks noChangeArrowheads="1" noChangeShapeType="1" noTextEdit="1"/>
          </p:cNvSpPr>
          <p:nvPr/>
        </p:nvSpPr>
        <p:spPr bwMode="auto">
          <a:xfrm>
            <a:off x="1488017" y="1989138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99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I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5865" name="WordArt 25"/>
          <p:cNvSpPr>
            <a:spLocks noChangeArrowheads="1" noChangeShapeType="1" noTextEdit="1"/>
          </p:cNvSpPr>
          <p:nvPr/>
        </p:nvSpPr>
        <p:spPr bwMode="auto">
          <a:xfrm>
            <a:off x="5808134" y="1989139"/>
            <a:ext cx="135890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1200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I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5867" name="WordArt 27"/>
          <p:cNvSpPr>
            <a:spLocks noChangeArrowheads="1" noChangeShapeType="1" noTextEdit="1"/>
          </p:cNvSpPr>
          <p:nvPr/>
        </p:nvSpPr>
        <p:spPr bwMode="auto">
          <a:xfrm>
            <a:off x="8208434" y="1989139"/>
            <a:ext cx="135890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1751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I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3" name="object 2"/>
          <p:cNvSpPr>
            <a:spLocks/>
          </p:cNvSpPr>
          <p:nvPr/>
        </p:nvSpPr>
        <p:spPr bwMode="auto">
          <a:xfrm>
            <a:off x="1" y="0"/>
            <a:ext cx="12175067" cy="76470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РЕШАЕМ ЗАДАЧИ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8" grpId="0" build="p" animBg="1"/>
      <p:bldP spid="35864" grpId="0" animBg="1"/>
      <p:bldP spid="35865" grpId="0" animBg="1"/>
      <p:bldP spid="3586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952501" y="2000250"/>
            <a:ext cx="1019175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571068" y="1999192"/>
            <a:ext cx="285750" cy="21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5429251" y="1214439"/>
            <a:ext cx="66674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0</a:t>
            </a: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6096001" y="2643189"/>
            <a:ext cx="4857751" cy="1023937"/>
            <a:chOff x="642910" y="2500306"/>
            <a:chExt cx="3643338" cy="1023286"/>
          </a:xfrm>
        </p:grpSpPr>
        <p:sp>
          <p:nvSpPr>
            <p:cNvPr id="9" name="Правая фигурная скобка 8"/>
            <p:cNvSpPr/>
            <p:nvPr/>
          </p:nvSpPr>
          <p:spPr>
            <a:xfrm rot="5400000">
              <a:off x="2214684" y="928532"/>
              <a:ext cx="428352" cy="3571900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61" name="TextBox 10"/>
            <p:cNvSpPr txBox="1">
              <a:spLocks noChangeArrowheads="1"/>
            </p:cNvSpPr>
            <p:nvPr/>
          </p:nvSpPr>
          <p:spPr bwMode="auto">
            <a:xfrm>
              <a:off x="642910" y="3000372"/>
              <a:ext cx="36433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наша эра</a:t>
              </a:r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952501" y="2643189"/>
            <a:ext cx="4857751" cy="1023604"/>
            <a:chOff x="642910" y="2500306"/>
            <a:chExt cx="3643338" cy="1022953"/>
          </a:xfrm>
        </p:grpSpPr>
        <p:sp>
          <p:nvSpPr>
            <p:cNvPr id="14" name="Правая фигурная скобка 13"/>
            <p:cNvSpPr/>
            <p:nvPr/>
          </p:nvSpPr>
          <p:spPr>
            <a:xfrm rot="5400000">
              <a:off x="2214684" y="928532"/>
              <a:ext cx="428352" cy="3571900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9" name="TextBox 14"/>
            <p:cNvSpPr txBox="1">
              <a:spLocks noChangeArrowheads="1"/>
            </p:cNvSpPr>
            <p:nvPr/>
          </p:nvSpPr>
          <p:spPr bwMode="auto">
            <a:xfrm>
              <a:off x="642910" y="3000372"/>
              <a:ext cx="3643338" cy="52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до нашей эры</a:t>
              </a:r>
            </a:p>
          </p:txBody>
        </p:sp>
      </p:grpSp>
      <p:sp>
        <p:nvSpPr>
          <p:cNvPr id="14343" name="TextBox 20"/>
          <p:cNvSpPr txBox="1">
            <a:spLocks noChangeArrowheads="1"/>
          </p:cNvSpPr>
          <p:nvPr/>
        </p:nvSpPr>
        <p:spPr bwMode="auto">
          <a:xfrm>
            <a:off x="952500" y="3786188"/>
            <a:ext cx="10572751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Письменность возникла 5 тысяч лет назад. А за сколько тысячелетий до нашей эры она возникла?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28751" y="5143501"/>
            <a:ext cx="2095500" cy="714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67251" y="5143501"/>
            <a:ext cx="2667000" cy="714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2 </a:t>
            </a:r>
          </a:p>
        </p:txBody>
      </p:sp>
      <p:sp>
        <p:nvSpPr>
          <p:cNvPr id="30" name="Равно 29"/>
          <p:cNvSpPr/>
          <p:nvPr/>
        </p:nvSpPr>
        <p:spPr>
          <a:xfrm>
            <a:off x="7429500" y="5357813"/>
            <a:ext cx="1238251" cy="500062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858251" y="5214939"/>
            <a:ext cx="2667000" cy="714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57251" y="6143626"/>
            <a:ext cx="1057274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Письменность возникла за три тысячелетия до н.э.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9002184" y="1999192"/>
            <a:ext cx="285750" cy="211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0" name="TextBox 33"/>
          <p:cNvSpPr txBox="1">
            <a:spLocks noChangeArrowheads="1"/>
          </p:cNvSpPr>
          <p:nvPr/>
        </p:nvSpPr>
        <p:spPr bwMode="auto">
          <a:xfrm>
            <a:off x="8763000" y="142875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2020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г.</a:t>
            </a:r>
          </a:p>
        </p:txBody>
      </p:sp>
      <p:sp>
        <p:nvSpPr>
          <p:cNvPr id="23" name="Минус 22"/>
          <p:cNvSpPr/>
          <p:nvPr/>
        </p:nvSpPr>
        <p:spPr>
          <a:xfrm>
            <a:off x="3714751" y="5286376"/>
            <a:ext cx="762000" cy="428625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1382184" y="1999192"/>
            <a:ext cx="285750" cy="21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85750" y="2143125"/>
            <a:ext cx="32899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3 тыс.лет до н.э.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2832630" y="1999193"/>
            <a:ext cx="428625" cy="21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072997" y="1999193"/>
            <a:ext cx="428625" cy="21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930497" y="1999193"/>
            <a:ext cx="428625" cy="21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8740246" y="1999193"/>
            <a:ext cx="428625" cy="21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ject 2"/>
          <p:cNvSpPr>
            <a:spLocks/>
          </p:cNvSpPr>
          <p:nvPr/>
        </p:nvSpPr>
        <p:spPr bwMode="auto">
          <a:xfrm>
            <a:off x="1" y="0"/>
            <a:ext cx="12175067" cy="76470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РЕШАЕМ ЗАДАЧИ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1" grpId="0" animBg="1"/>
      <p:bldP spid="32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5742518" y="1339850"/>
            <a:ext cx="2702983" cy="547688"/>
          </a:xfrm>
          <a:custGeom>
            <a:avLst/>
            <a:gdLst>
              <a:gd name="connsiteX0" fmla="*/ 0 w 2027903"/>
              <a:gd name="connsiteY0" fmla="*/ 548149 h 548149"/>
              <a:gd name="connsiteX1" fmla="*/ 294968 w 2027903"/>
              <a:gd name="connsiteY1" fmla="*/ 179439 h 548149"/>
              <a:gd name="connsiteX2" fmla="*/ 1268361 w 2027903"/>
              <a:gd name="connsiteY2" fmla="*/ 46703 h 548149"/>
              <a:gd name="connsiteX3" fmla="*/ 1917290 w 2027903"/>
              <a:gd name="connsiteY3" fmla="*/ 459658 h 548149"/>
              <a:gd name="connsiteX4" fmla="*/ 1932039 w 2027903"/>
              <a:gd name="connsiteY4" fmla="*/ 489155 h 54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7903" h="548149">
                <a:moveTo>
                  <a:pt x="0" y="548149"/>
                </a:moveTo>
                <a:cubicBezTo>
                  <a:pt x="41787" y="405581"/>
                  <a:pt x="83575" y="263013"/>
                  <a:pt x="294968" y="179439"/>
                </a:cubicBezTo>
                <a:cubicBezTo>
                  <a:pt x="506361" y="95865"/>
                  <a:pt x="997974" y="0"/>
                  <a:pt x="1268361" y="46703"/>
                </a:cubicBezTo>
                <a:cubicBezTo>
                  <a:pt x="1538748" y="93406"/>
                  <a:pt x="1806677" y="385916"/>
                  <a:pt x="1917290" y="459658"/>
                </a:cubicBezTo>
                <a:cubicBezTo>
                  <a:pt x="2027903" y="533400"/>
                  <a:pt x="1979971" y="511277"/>
                  <a:pt x="1932039" y="489155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857251" y="2000250"/>
            <a:ext cx="10191749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571068" y="1999192"/>
            <a:ext cx="285750" cy="21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5429251" y="1214439"/>
            <a:ext cx="66674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0</a:t>
            </a: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6096001" y="2643189"/>
            <a:ext cx="4857751" cy="1023937"/>
            <a:chOff x="642910" y="2500306"/>
            <a:chExt cx="3643338" cy="1023286"/>
          </a:xfrm>
        </p:grpSpPr>
        <p:sp>
          <p:nvSpPr>
            <p:cNvPr id="9" name="Правая фигурная скобка 8"/>
            <p:cNvSpPr/>
            <p:nvPr/>
          </p:nvSpPr>
          <p:spPr>
            <a:xfrm rot="5400000">
              <a:off x="2214684" y="928532"/>
              <a:ext cx="428352" cy="3571900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87" name="TextBox 10"/>
            <p:cNvSpPr txBox="1">
              <a:spLocks noChangeArrowheads="1"/>
            </p:cNvSpPr>
            <p:nvPr/>
          </p:nvSpPr>
          <p:spPr bwMode="auto">
            <a:xfrm>
              <a:off x="642910" y="3000372"/>
              <a:ext cx="36433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наша эра</a:t>
              </a:r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060451" y="2652714"/>
            <a:ext cx="4857749" cy="1023937"/>
            <a:chOff x="642910" y="2500306"/>
            <a:chExt cx="3643338" cy="1023286"/>
          </a:xfrm>
        </p:grpSpPr>
        <p:sp>
          <p:nvSpPr>
            <p:cNvPr id="14" name="Правая фигурная скобка 13"/>
            <p:cNvSpPr/>
            <p:nvPr/>
          </p:nvSpPr>
          <p:spPr>
            <a:xfrm rot="5400000">
              <a:off x="2214684" y="928532"/>
              <a:ext cx="428352" cy="3571900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85" name="TextBox 14"/>
            <p:cNvSpPr txBox="1">
              <a:spLocks noChangeArrowheads="1"/>
            </p:cNvSpPr>
            <p:nvPr/>
          </p:nvSpPr>
          <p:spPr bwMode="auto">
            <a:xfrm>
              <a:off x="642910" y="3000372"/>
              <a:ext cx="36433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до нашей эры</a:t>
              </a:r>
            </a:p>
          </p:txBody>
        </p:sp>
      </p:grp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7620000" y="1428751"/>
            <a:ext cx="1524000" cy="714375"/>
            <a:chOff x="5715008" y="1428736"/>
            <a:chExt cx="1143008" cy="714380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6144430" y="1999446"/>
              <a:ext cx="285752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3" name="TextBox 16"/>
            <p:cNvSpPr txBox="1">
              <a:spLocks noChangeArrowheads="1"/>
            </p:cNvSpPr>
            <p:nvPr/>
          </p:nvSpPr>
          <p:spPr bwMode="auto">
            <a:xfrm>
              <a:off x="5715008" y="1428736"/>
              <a:ext cx="1143008" cy="46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latin typeface="Arial" pitchFamily="34" charset="0"/>
                  <a:cs typeface="Arial" pitchFamily="34" charset="0"/>
                </a:rPr>
                <a:t>1945 г.</a:t>
              </a:r>
            </a:p>
          </p:txBody>
        </p:sp>
      </p:grpSp>
      <p:grpSp>
        <p:nvGrpSpPr>
          <p:cNvPr id="6" name="Группа 21"/>
          <p:cNvGrpSpPr>
            <a:grpSpLocks/>
          </p:cNvGrpSpPr>
          <p:nvPr/>
        </p:nvGrpSpPr>
        <p:grpSpPr bwMode="auto">
          <a:xfrm>
            <a:off x="2667001" y="1857377"/>
            <a:ext cx="2190751" cy="890590"/>
            <a:chOff x="2000232" y="1857364"/>
            <a:chExt cx="1643074" cy="889973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2715506" y="1999346"/>
              <a:ext cx="285552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1" name="TextBox 19"/>
            <p:cNvSpPr txBox="1">
              <a:spLocks noChangeArrowheads="1"/>
            </p:cNvSpPr>
            <p:nvPr/>
          </p:nvSpPr>
          <p:spPr bwMode="auto">
            <a:xfrm>
              <a:off x="2000232" y="2285992"/>
              <a:ext cx="1643074" cy="461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46 г.до н.э.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52500" y="3786188"/>
            <a:ext cx="10572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сколько лет одно событие произошло раньше другого? 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3795185" y="1298576"/>
            <a:ext cx="2061633" cy="619125"/>
          </a:xfrm>
          <a:custGeom>
            <a:avLst/>
            <a:gdLst>
              <a:gd name="connsiteX0" fmla="*/ 0 w 1546122"/>
              <a:gd name="connsiteY0" fmla="*/ 530942 h 619432"/>
              <a:gd name="connsiteX1" fmla="*/ 250722 w 1546122"/>
              <a:gd name="connsiteY1" fmla="*/ 0 h 619432"/>
              <a:gd name="connsiteX2" fmla="*/ 1356851 w 1546122"/>
              <a:gd name="connsiteY2" fmla="*/ 530942 h 619432"/>
              <a:gd name="connsiteX3" fmla="*/ 1386348 w 1546122"/>
              <a:gd name="connsiteY3" fmla="*/ 53094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122" h="619432">
                <a:moveTo>
                  <a:pt x="0" y="530942"/>
                </a:moveTo>
                <a:cubicBezTo>
                  <a:pt x="12290" y="265471"/>
                  <a:pt x="24580" y="0"/>
                  <a:pt x="250722" y="0"/>
                </a:cubicBezTo>
                <a:cubicBezTo>
                  <a:pt x="476864" y="0"/>
                  <a:pt x="1167580" y="442452"/>
                  <a:pt x="1356851" y="530942"/>
                </a:cubicBezTo>
                <a:cubicBezTo>
                  <a:pt x="1546122" y="619432"/>
                  <a:pt x="1466235" y="575187"/>
                  <a:pt x="1386348" y="530942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190751" y="4786314"/>
            <a:ext cx="1333500" cy="714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46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67251" y="4786314"/>
            <a:ext cx="2667000" cy="714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1945</a:t>
            </a:r>
          </a:p>
        </p:txBody>
      </p:sp>
      <p:sp>
        <p:nvSpPr>
          <p:cNvPr id="28" name="Плюс 27"/>
          <p:cNvSpPr/>
          <p:nvPr/>
        </p:nvSpPr>
        <p:spPr>
          <a:xfrm>
            <a:off x="3714751" y="4929188"/>
            <a:ext cx="762000" cy="500062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Равно 29"/>
          <p:cNvSpPr/>
          <p:nvPr/>
        </p:nvSpPr>
        <p:spPr>
          <a:xfrm>
            <a:off x="7524751" y="4929188"/>
            <a:ext cx="1238249" cy="500062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858251" y="4786314"/>
            <a:ext cx="2667000" cy="714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1991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57251" y="5857876"/>
            <a:ext cx="10572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1991 год одно событие произошло раньше другого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10430934" y="1999192"/>
            <a:ext cx="285750" cy="211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9" name="TextBox 33"/>
          <p:cNvSpPr txBox="1">
            <a:spLocks noChangeArrowheads="1"/>
          </p:cNvSpPr>
          <p:nvPr/>
        </p:nvSpPr>
        <p:spPr bwMode="auto">
          <a:xfrm>
            <a:off x="9810751" y="1500189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b="1" dirty="0">
                <a:latin typeface="Arial Black" pitchFamily="34" charset="0"/>
              </a:rPr>
              <a:t>.</a:t>
            </a:r>
          </a:p>
        </p:txBody>
      </p:sp>
      <p:sp>
        <p:nvSpPr>
          <p:cNvPr id="29" name="object 2"/>
          <p:cNvSpPr>
            <a:spLocks/>
          </p:cNvSpPr>
          <p:nvPr/>
        </p:nvSpPr>
        <p:spPr bwMode="auto">
          <a:xfrm>
            <a:off x="1" y="0"/>
            <a:ext cx="12175067" cy="76470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РЕШАЕМ ЗАДАЧИ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7" grpId="0" animBg="1"/>
      <p:bldP spid="31" grpId="0" animBg="1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ЗАДАНИЕ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753" y="337074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1 - 7.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3 – 24.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559829" y="3645098"/>
            <a:ext cx="3552395" cy="10685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выпишите термины.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592280" y="3213087"/>
            <a:ext cx="3018413" cy="23612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задачи и решите их на линии времени.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556792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706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447929" y="2060848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360365" y="1556792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98178" y="1484784"/>
            <a:ext cx="4965773" cy="4220728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023992" y="1556792"/>
            <a:ext cx="5544616" cy="1108720"/>
          </a:xfrm>
          <a:prstGeom prst="round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История</a:t>
            </a:r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– это наука о прошлом.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00056" y="2636913"/>
            <a:ext cx="1944216" cy="2627317"/>
          </a:xfrm>
          <a:prstGeom prst="rect">
            <a:avLst/>
          </a:prstGeom>
        </p:spPr>
      </p:pic>
      <p:sp>
        <p:nvSpPr>
          <p:cNvPr id="8" name="Содержимое 5"/>
          <p:cNvSpPr txBox="1">
            <a:spLocks/>
          </p:cNvSpPr>
          <p:nvPr/>
        </p:nvSpPr>
        <p:spPr>
          <a:xfrm>
            <a:off x="6023992" y="3212976"/>
            <a:ext cx="5688632" cy="2952328"/>
          </a:xfrm>
          <a:prstGeom prst="round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dirty="0">
                <a:solidFill>
                  <a:schemeClr val="tx1"/>
                </a:solidFill>
              </a:rPr>
              <a:t>	</a:t>
            </a:r>
            <a:r>
              <a:rPr lang="ru-RU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История изучает</a:t>
            </a:r>
            <a:r>
              <a:rPr lang="ru-RU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как жили различные народы, какие события </a:t>
            </a:r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происходили</a:t>
            </a:r>
            <a:r>
              <a:rPr lang="en-GB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то или иное время.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6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59495" y="1603572"/>
            <a:ext cx="2651057" cy="4707706"/>
          </a:xfrm>
          <a:prstGeom prst="rect">
            <a:avLst/>
          </a:prstGeom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0" y="3177"/>
            <a:ext cx="12192000" cy="133759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ЧТО ТАКОЕ ИСТОРИЯ  </a:t>
            </a:r>
          </a:p>
          <a:p>
            <a:pPr algn="ctr"/>
            <a:r>
              <a:rPr lang="ru-RU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 ЧТО ОНА ИЗУЧАЕТ?</a:t>
            </a:r>
          </a:p>
          <a:p>
            <a:pPr algn="ctr"/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2658616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61954381_1280088948_oldpaper1_copy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03912" y="476672"/>
            <a:ext cx="6552727" cy="6381328"/>
          </a:xfrm>
          <a:prstGeom prst="rect">
            <a:avLst/>
          </a:prstGeom>
        </p:spPr>
      </p:pic>
      <p:pic>
        <p:nvPicPr>
          <p:cNvPr id="7" name="Содержимое 6" descr="e26a4a26ffb3245efd507cf74911f8b1_0_500_0.pn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7536161" y="2420889"/>
            <a:ext cx="2355887" cy="238772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951984" y="1556792"/>
            <a:ext cx="5390389" cy="4608512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«История»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– 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очень древнее 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слово. В переводе 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 греческого языка 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оно означает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«исследование,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рассказ о событиях прошлого»</a:t>
            </a:r>
            <a:endParaRPr lang="ru-RU" sz="32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60769295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911424" y="1916832"/>
            <a:ext cx="4780139" cy="3456384"/>
          </a:xfrm>
          <a:prstGeom prst="rect">
            <a:avLst/>
          </a:prstGeom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0" y="3177"/>
            <a:ext cx="12192000" cy="83353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ru-RU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ЧТО ТАКОЕ ИСТОРИЯ  И ЧТО ОНА ИЗУЧАЕТ?</a:t>
            </a:r>
          </a:p>
          <a:p>
            <a:pPr algn="ctr"/>
            <a:endParaRPr lang="ru-RU" sz="54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311691" y="476672"/>
            <a:ext cx="8448939" cy="1656184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effectLst>
            <a:softEdge rad="127000"/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История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– совокупность наук, изучающих  прошлое 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человеческого общества.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1864" y="2780928"/>
            <a:ext cx="7080787" cy="353943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Историк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– это учёный. Историки изучают прошлое человечества. Основной работой историков является сбор и исследование исторической информации, работа с архивными материалами и документами</a:t>
            </a:r>
            <a:r>
              <a:rPr lang="ru-RU" sz="2800" dirty="0" smtClean="0">
                <a:cs typeface="Calibri" pitchFamily="34" charset="0"/>
              </a:rPr>
              <a:t>. </a:t>
            </a:r>
            <a:endParaRPr lang="ru-RU" sz="2800" dirty="0">
              <a:cs typeface="Calibri" pitchFamily="34" charset="0"/>
            </a:endParaRPr>
          </a:p>
        </p:txBody>
      </p:sp>
      <p:pic>
        <p:nvPicPr>
          <p:cNvPr id="12" name="Содержимое 11" descr="6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74576" y="2636912"/>
            <a:ext cx="4373285" cy="3858782"/>
          </a:xfrm>
        </p:spPr>
      </p:pic>
      <p:pic>
        <p:nvPicPr>
          <p:cNvPr id="5" name="Рисунок 4" descr="103176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1371" y="220682"/>
            <a:ext cx="2784309" cy="270426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719403" y="6237313"/>
            <a:ext cx="2723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60033"/>
                </a:solidFill>
              </a:rPr>
              <a:t>Муза истории Клио</a:t>
            </a:r>
            <a:endParaRPr lang="ru-RU" sz="2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15680" y="260648"/>
            <a:ext cx="85344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заглянуть в прошлое</a:t>
            </a:r>
            <a:r>
              <a:rPr lang="ru-RU" sz="6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1509" name="Picture 5" descr="gbook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404693"/>
            <a:ext cx="2336800" cy="1611313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431373" y="2636912"/>
          <a:ext cx="1132925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1" descr="ANd9GcScrp2yf_3q4vsxLz9Jsc0sBDTtzGRPpzApO_7ds2a-0ci4dXY&amp;t=1&amp;usg=__GM0yC_RPgnMcV_sV26xnEByefWQ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1904" y="1412776"/>
            <a:ext cx="1920213" cy="1271808"/>
          </a:xfrm>
          <a:prstGeom prst="rect">
            <a:avLst/>
          </a:prstGeom>
          <a:noFill/>
        </p:spPr>
      </p:pic>
      <p:pic>
        <p:nvPicPr>
          <p:cNvPr id="7" name="Picture 19" descr="ANd9GcRo2GSE_J274Qrl_ulnWi8WzoynU1dE28_BsHOhOFndHDxHLlA&amp;t=1&amp;usg=__1dek_gLgUdmH1Hd6O6gY4t2D0Xo="/>
          <p:cNvPicPr>
            <a:picLocks noChangeAspect="1" noChangeArrowheads="1"/>
          </p:cNvPicPr>
          <p:nvPr/>
        </p:nvPicPr>
        <p:blipFill>
          <a:blip r:embed="rId9" cstate="print">
            <a:lum bright="-6000" contrast="24000"/>
          </a:blip>
          <a:srcRect/>
          <a:stretch>
            <a:fillRect/>
          </a:stretch>
        </p:blipFill>
        <p:spPr bwMode="auto">
          <a:xfrm>
            <a:off x="9168341" y="1340768"/>
            <a:ext cx="2457488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>
            <a:off x="1415481" y="1196752"/>
            <a:ext cx="1248139" cy="170297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552385" y="1268760"/>
            <a:ext cx="1248139" cy="179939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3392" y="2924944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Всегда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связана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людьми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82898" y="3284985"/>
            <a:ext cx="22384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Изучает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прошлое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303913" y="1196754"/>
            <a:ext cx="1248139" cy="176984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31592" y="2924944"/>
            <a:ext cx="351282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Изучает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деятельность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людей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9" descr="evol2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268" y="4797152"/>
            <a:ext cx="2824837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12" descr="http://im2-tub-ru.yandex.net/i?id=370729553-1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820" y="4797152"/>
            <a:ext cx="3072341" cy="16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4" descr="http://img1.liveinternet.ru/images/attach/c/0/31/601/31601240_kutuzo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4797152"/>
            <a:ext cx="3168352" cy="1738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object 2"/>
          <p:cNvSpPr>
            <a:spLocks/>
          </p:cNvSpPr>
          <p:nvPr/>
        </p:nvSpPr>
        <p:spPr bwMode="auto">
          <a:xfrm>
            <a:off x="2117" y="3261"/>
            <a:ext cx="12175067" cy="112156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88659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Можно ли узнать правду о прошлом?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981227"/>
            <a:ext cx="5384800" cy="4525963"/>
          </a:xfrm>
        </p:spPr>
        <p:txBody>
          <a:bodyPr/>
          <a:lstStyle/>
          <a:p>
            <a:r>
              <a:rPr lang="ru-RU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Общество</a:t>
            </a:r>
          </a:p>
          <a:p>
            <a:r>
              <a:rPr lang="ru-RU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Эра</a:t>
            </a:r>
          </a:p>
          <a:p>
            <a:r>
              <a:rPr lang="ru-RU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Век</a:t>
            </a:r>
          </a:p>
          <a:p>
            <a:r>
              <a:rPr lang="ru-RU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Факт</a:t>
            </a:r>
          </a:p>
          <a:p>
            <a:r>
              <a:rPr lang="ru-RU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Аргумент </a:t>
            </a:r>
          </a:p>
        </p:txBody>
      </p:sp>
      <p:pic>
        <p:nvPicPr>
          <p:cNvPr id="25613" name="Picture 13" descr="ANd9GcSqsMJ0hlTvtJXcrKsqvygwZMBG192jfVXe6UalEscKVefxrnY&amp;t=1&amp;usg=__qI-6daIMew0Rg4oDmQM0Nx2Ac1s=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28000" y="1447800"/>
            <a:ext cx="3759200" cy="2819400"/>
          </a:xfrm>
          <a:prstGeom prst="rect">
            <a:avLst/>
          </a:prstGeom>
          <a:noFill/>
        </p:spPr>
      </p:pic>
      <p:pic>
        <p:nvPicPr>
          <p:cNvPr id="25615" name="Picture 15" descr="ANd9GcRt4NfqytwFqrF5tW7JMGSif42HAxeTnSIUlYUkezwX1iZ6KRI&amp;t=1&amp;usg=__gnrQUtOh9WbzW-REpmeO8gJdHHs=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b="7561"/>
          <a:stretch>
            <a:fillRect/>
          </a:stretch>
        </p:blipFill>
        <p:spPr bwMode="auto">
          <a:xfrm>
            <a:off x="6807200" y="4724400"/>
            <a:ext cx="5080000" cy="2057400"/>
          </a:xfrm>
          <a:prstGeom prst="rect">
            <a:avLst/>
          </a:prstGeom>
          <a:noFill/>
        </p:spPr>
      </p:pic>
      <p:pic>
        <p:nvPicPr>
          <p:cNvPr id="25617" name="Picture 17" descr="ANd9GcRB29pRL9xwZeqAwcxj-Ipiwc3W5pbUcEbn6jBAN7_DKFLEeNQ&amp;t=1&amp;usg=__NsHLyU-qL2Gp_DNekuLYdtZns2c=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3251200" y="2971804"/>
            <a:ext cx="2844800" cy="2143125"/>
          </a:xfrm>
          <a:prstGeom prst="rect">
            <a:avLst/>
          </a:prstGeom>
          <a:noFill/>
        </p:spPr>
      </p:pic>
      <p:pic>
        <p:nvPicPr>
          <p:cNvPr id="25619" name="Picture 19" descr="ANd9GcSC0IKO7p5NRnIcVx_0CvhSRtBfo1rO74FQLSYEHe_QVcpvWrs&amp;t=1&amp;usg=__1YGW34b3c5jQs-0fPRUnAyCUoN4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2502" y="1752600"/>
            <a:ext cx="2298700" cy="2647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1200</Words>
  <Application>Microsoft Office PowerPoint</Application>
  <PresentationFormat>Произвольный</PresentationFormat>
  <Paragraphs>336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Можно ли узнать правду о прошлом?</vt:lpstr>
      <vt:lpstr>Слайд 10</vt:lpstr>
      <vt:lpstr>Слайд 11</vt:lpstr>
      <vt:lpstr>Слайд 12</vt:lpstr>
      <vt:lpstr>Слайд 13</vt:lpstr>
      <vt:lpstr>Слайд 14</vt:lpstr>
      <vt:lpstr>Как люди узнали о жизни людей?</vt:lpstr>
      <vt:lpstr>Слайд 16</vt:lpstr>
      <vt:lpstr>Слайд 17</vt:lpstr>
      <vt:lpstr>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Записаны арабские цифры и под ними римские. Но римские цифры записаны не все, пропущенные вам нужно дописать.</vt:lpstr>
      <vt:lpstr>проверяем написание римских цифр</vt:lpstr>
      <vt:lpstr>Слайд 29</vt:lpstr>
      <vt:lpstr>Слайд 30</vt:lpstr>
      <vt:lpstr>Слайд 31</vt:lpstr>
      <vt:lpstr>Слайд 32</vt:lpstr>
      <vt:lpstr>Слайд 33</vt:lpstr>
      <vt:lpstr>Как узнать век?</vt:lpstr>
      <vt:lpstr>Слайд 35</vt:lpstr>
      <vt:lpstr>Слайд 36</vt:lpstr>
      <vt:lpstr>Слайд 37</vt:lpstr>
      <vt:lpstr> 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438</cp:revision>
  <dcterms:created xsi:type="dcterms:W3CDTF">2020-04-27T09:08:17Z</dcterms:created>
  <dcterms:modified xsi:type="dcterms:W3CDTF">2020-09-13T12:52:23Z</dcterms:modified>
</cp:coreProperties>
</file>