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31" r:id="rId2"/>
    <p:sldId id="763" r:id="rId3"/>
    <p:sldId id="784" r:id="rId4"/>
    <p:sldId id="828" r:id="rId5"/>
    <p:sldId id="785" r:id="rId6"/>
    <p:sldId id="824" r:id="rId7"/>
    <p:sldId id="786" r:id="rId8"/>
    <p:sldId id="767" r:id="rId9"/>
    <p:sldId id="787" r:id="rId10"/>
    <p:sldId id="788" r:id="rId11"/>
    <p:sldId id="789" r:id="rId12"/>
    <p:sldId id="790" r:id="rId13"/>
    <p:sldId id="818" r:id="rId14"/>
    <p:sldId id="820" r:id="rId15"/>
    <p:sldId id="791" r:id="rId16"/>
    <p:sldId id="827" r:id="rId17"/>
    <p:sldId id="822" r:id="rId18"/>
    <p:sldId id="792" r:id="rId19"/>
    <p:sldId id="793" r:id="rId20"/>
    <p:sldId id="794" r:id="rId21"/>
    <p:sldId id="795" r:id="rId22"/>
    <p:sldId id="796" r:id="rId23"/>
    <p:sldId id="797" r:id="rId24"/>
    <p:sldId id="779" r:id="rId25"/>
    <p:sldId id="798" r:id="rId26"/>
    <p:sldId id="800" r:id="rId27"/>
    <p:sldId id="812" r:id="rId28"/>
    <p:sldId id="813" r:id="rId29"/>
    <p:sldId id="814" r:id="rId30"/>
    <p:sldId id="815" r:id="rId31"/>
    <p:sldId id="816" r:id="rId32"/>
    <p:sldId id="830" r:id="rId33"/>
    <p:sldId id="831" r:id="rId34"/>
    <p:sldId id="825" r:id="rId35"/>
    <p:sldId id="62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86389" autoAdjust="0"/>
  </p:normalViewPr>
  <p:slideViewPr>
    <p:cSldViewPr>
      <p:cViewPr>
        <p:scale>
          <a:sx n="89" d="100"/>
          <a:sy n="89" d="100"/>
        </p:scale>
        <p:origin x="-1110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ECD99-FA31-40E4-9D29-C670956D095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DC7B09-2911-4738-8C0F-17C9544BFE8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РЕМЕСЛО</a:t>
          </a:r>
        </a:p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30 ПРОФЕССИЙ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9021DAC-6785-47B6-9D8E-FF32E882AFA0}" type="parTrans" cxnId="{1B5E6673-8159-4EC3-9A3F-1200DA86D2E7}">
      <dgm:prSet/>
      <dgm:spPr/>
      <dgm:t>
        <a:bodyPr/>
        <a:lstStyle/>
        <a:p>
          <a:endParaRPr lang="ru-RU"/>
        </a:p>
      </dgm:t>
    </dgm:pt>
    <dgm:pt modelId="{1277ED0C-B393-4C5C-A118-8B03C34294DD}" type="sibTrans" cxnId="{1B5E6673-8159-4EC3-9A3F-1200DA86D2E7}">
      <dgm:prSet/>
      <dgm:spPr/>
      <dgm:t>
        <a:bodyPr/>
        <a:lstStyle/>
        <a:p>
          <a:endParaRPr lang="ru-RU"/>
        </a:p>
      </dgm:t>
    </dgm:pt>
    <dgm:pt modelId="{4081E0C0-DD1E-4370-9D34-6208FA76A24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КУЗНЕЦЫ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EEB8B4F-089F-454E-BA3F-6A7C2780D9C5}" type="parTrans" cxnId="{6748A0A1-557D-4FDA-9C7A-D0BB649BAF26}">
      <dgm:prSet/>
      <dgm:spPr/>
      <dgm:t>
        <a:bodyPr/>
        <a:lstStyle/>
        <a:p>
          <a:endParaRPr lang="ru-RU"/>
        </a:p>
      </dgm:t>
    </dgm:pt>
    <dgm:pt modelId="{6CC72130-FEFC-4173-8677-5D76F4E160C0}" type="sibTrans" cxnId="{6748A0A1-557D-4FDA-9C7A-D0BB649BAF26}">
      <dgm:prSet/>
      <dgm:spPr/>
      <dgm:t>
        <a:bodyPr/>
        <a:lstStyle/>
        <a:p>
          <a:endParaRPr lang="ru-RU"/>
        </a:p>
      </dgm:t>
    </dgm:pt>
    <dgm:pt modelId="{2D5A2090-1E1F-4EE4-820E-DCA2C66A7D0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ГОНЧАРЫ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8810664-67A8-4EF3-97FA-7F97E4D4EE5C}" type="parTrans" cxnId="{08ED1246-918D-45FF-BA77-13511DC9A670}">
      <dgm:prSet/>
      <dgm:spPr/>
      <dgm:t>
        <a:bodyPr/>
        <a:lstStyle/>
        <a:p>
          <a:endParaRPr lang="ru-RU"/>
        </a:p>
      </dgm:t>
    </dgm:pt>
    <dgm:pt modelId="{CB93D677-9394-45E5-A69B-5B0E6DC3D650}" type="sibTrans" cxnId="{08ED1246-918D-45FF-BA77-13511DC9A670}">
      <dgm:prSet/>
      <dgm:spPr/>
      <dgm:t>
        <a:bodyPr/>
        <a:lstStyle/>
        <a:p>
          <a:endParaRPr lang="ru-RU"/>
        </a:p>
      </dgm:t>
    </dgm:pt>
    <dgm:pt modelId="{EB98CD66-5694-4EFF-B583-BA03C9461AC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КОРАБЕЛЬЩИКИ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B94F275-898C-4CB1-A70C-491F28982358}" type="parTrans" cxnId="{0834894F-2462-4B1B-9CE3-AF0399A0CDA4}">
      <dgm:prSet/>
      <dgm:spPr/>
      <dgm:t>
        <a:bodyPr/>
        <a:lstStyle/>
        <a:p>
          <a:endParaRPr lang="ru-RU"/>
        </a:p>
      </dgm:t>
    </dgm:pt>
    <dgm:pt modelId="{C709E324-252F-40E7-A6A7-C3A4EEA86BDA}" type="sibTrans" cxnId="{0834894F-2462-4B1B-9CE3-AF0399A0CDA4}">
      <dgm:prSet/>
      <dgm:spPr/>
      <dgm:t>
        <a:bodyPr/>
        <a:lstStyle/>
        <a:p>
          <a:endParaRPr lang="ru-RU"/>
        </a:p>
      </dgm:t>
    </dgm:pt>
    <dgm:pt modelId="{3A440592-CC61-43CB-869F-AFAD03AFFC5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СТРОИТЕЛИ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6997595-C44A-46B5-B96B-8DE82E8EDD94}" type="parTrans" cxnId="{F0D2A791-4502-4996-87C8-3DD149E3FF98}">
      <dgm:prSet/>
      <dgm:spPr/>
      <dgm:t>
        <a:bodyPr/>
        <a:lstStyle/>
        <a:p>
          <a:endParaRPr lang="ru-RU"/>
        </a:p>
      </dgm:t>
    </dgm:pt>
    <dgm:pt modelId="{3D7CED29-E611-47A9-9753-061C28644315}" type="sibTrans" cxnId="{F0D2A791-4502-4996-87C8-3DD149E3FF98}">
      <dgm:prSet/>
      <dgm:spPr/>
      <dgm:t>
        <a:bodyPr/>
        <a:lstStyle/>
        <a:p>
          <a:endParaRPr lang="ru-RU"/>
        </a:p>
      </dgm:t>
    </dgm:pt>
    <dgm:pt modelId="{896D313C-A1AB-41D8-BA61-654DEE8632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ПЛОТНИКИ И СТОЛЯРЫ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B90C899-552E-42D0-A4C9-05A5C1B3480B}" type="parTrans" cxnId="{5142310F-5C6B-482A-8FE6-2F2EBE8DF824}">
      <dgm:prSet/>
      <dgm:spPr/>
      <dgm:t>
        <a:bodyPr/>
        <a:lstStyle/>
        <a:p>
          <a:endParaRPr lang="ru-RU"/>
        </a:p>
      </dgm:t>
    </dgm:pt>
    <dgm:pt modelId="{571A8E07-2ECA-49E6-98DF-902B7B244AF4}" type="sibTrans" cxnId="{5142310F-5C6B-482A-8FE6-2F2EBE8DF824}">
      <dgm:prSet/>
      <dgm:spPr/>
      <dgm:t>
        <a:bodyPr/>
        <a:lstStyle/>
        <a:p>
          <a:endParaRPr lang="ru-RU"/>
        </a:p>
      </dgm:t>
    </dgm:pt>
    <dgm:pt modelId="{C0FAA705-B826-4D47-88B3-A4A903A61BF4}" type="pres">
      <dgm:prSet presAssocID="{81EECD99-FA31-40E4-9D29-C670956D09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2F2E75-7BC6-40C5-A8BA-37A80C757C66}" type="pres">
      <dgm:prSet presAssocID="{94DC7B09-2911-4738-8C0F-17C9544BFE84}" presName="centerShape" presStyleLbl="node0" presStyleIdx="0" presStyleCnt="1" custScaleX="145998"/>
      <dgm:spPr/>
      <dgm:t>
        <a:bodyPr/>
        <a:lstStyle/>
        <a:p>
          <a:endParaRPr lang="ru-RU"/>
        </a:p>
      </dgm:t>
    </dgm:pt>
    <dgm:pt modelId="{8F35D0BF-1B12-4A24-BDA4-522BD3C1944B}" type="pres">
      <dgm:prSet presAssocID="{9EEB8B4F-089F-454E-BA3F-6A7C2780D9C5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3888412E-DEB1-46A6-BDA0-2B46255AC247}" type="pres">
      <dgm:prSet presAssocID="{4081E0C0-DD1E-4370-9D34-6208FA76A245}" presName="node" presStyleLbl="node1" presStyleIdx="0" presStyleCnt="5" custScaleX="127305" custRadScaleRad="129605" custRadScaleInc="-4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CA6EE-125C-4CF4-8016-2BEA42085217}" type="pres">
      <dgm:prSet presAssocID="{D8810664-67A8-4EF3-97FA-7F97E4D4EE5C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DEBEAC4A-9E5D-4D98-85A3-EAE05D5FB065}" type="pres">
      <dgm:prSet presAssocID="{2D5A2090-1E1F-4EE4-820E-DCA2C66A7D0B}" presName="node" presStyleLbl="node1" presStyleIdx="1" presStyleCnt="5" custScaleX="144217" custRadScaleRad="147456" custRadScaleInc="-44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F0AB5-FC7B-4831-9F68-055EB2CF57DD}" type="pres">
      <dgm:prSet presAssocID="{36997595-C44A-46B5-B96B-8DE82E8EDD94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0BD1A3AA-DA02-41DF-82B9-F98FDF5BB6B6}" type="pres">
      <dgm:prSet presAssocID="{3A440592-CC61-43CB-869F-AFAD03AFFC5C}" presName="node" presStyleLbl="node1" presStyleIdx="2" presStyleCnt="5" custScaleX="164125" custRadScaleRad="97940" custRadScaleInc="-11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2BDB4-BC3C-4C25-8D10-33910C65C7CE}" type="pres">
      <dgm:prSet presAssocID="{3B94F275-898C-4CB1-A70C-491F28982358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EF174B73-AB4F-4A4B-B340-882964A11E21}" type="pres">
      <dgm:prSet presAssocID="{EB98CD66-5694-4EFF-B583-BA03C9461AC3}" presName="node" presStyleLbl="node1" presStyleIdx="3" presStyleCnt="5" custScaleX="215424" custRadScaleRad="136460" custRadScaleInc="46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04A0A-17C5-4EEA-96A0-5CF3231F3FEF}" type="pres">
      <dgm:prSet presAssocID="{4B90C899-552E-42D0-A4C9-05A5C1B3480B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408937B4-E3D3-4FB3-ABEE-1A106BEB1F62}" type="pres">
      <dgm:prSet presAssocID="{896D313C-A1AB-41D8-BA61-654DEE863269}" presName="node" presStyleLbl="node1" presStyleIdx="4" presStyleCnt="5" custScaleX="172789" custRadScaleRad="126824" custRadScaleInc="4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340E6-9311-461D-BBCC-B7BF962EEEB3}" type="presOf" srcId="{2D5A2090-1E1F-4EE4-820E-DCA2C66A7D0B}" destId="{DEBEAC4A-9E5D-4D98-85A3-EAE05D5FB065}" srcOrd="0" destOrd="0" presId="urn:microsoft.com/office/officeart/2005/8/layout/radial4"/>
    <dgm:cxn modelId="{D8507D82-35A6-4258-8EA0-006EE48D72F6}" type="presOf" srcId="{94DC7B09-2911-4738-8C0F-17C9544BFE84}" destId="{702F2E75-7BC6-40C5-A8BA-37A80C757C66}" srcOrd="0" destOrd="0" presId="urn:microsoft.com/office/officeart/2005/8/layout/radial4"/>
    <dgm:cxn modelId="{08DC3E86-9C73-4513-BA80-865A3A6B8DE3}" type="presOf" srcId="{3A440592-CC61-43CB-869F-AFAD03AFFC5C}" destId="{0BD1A3AA-DA02-41DF-82B9-F98FDF5BB6B6}" srcOrd="0" destOrd="0" presId="urn:microsoft.com/office/officeart/2005/8/layout/radial4"/>
    <dgm:cxn modelId="{F0D2A791-4502-4996-87C8-3DD149E3FF98}" srcId="{94DC7B09-2911-4738-8C0F-17C9544BFE84}" destId="{3A440592-CC61-43CB-869F-AFAD03AFFC5C}" srcOrd="2" destOrd="0" parTransId="{36997595-C44A-46B5-B96B-8DE82E8EDD94}" sibTransId="{3D7CED29-E611-47A9-9753-061C28644315}"/>
    <dgm:cxn modelId="{08ED1246-918D-45FF-BA77-13511DC9A670}" srcId="{94DC7B09-2911-4738-8C0F-17C9544BFE84}" destId="{2D5A2090-1E1F-4EE4-820E-DCA2C66A7D0B}" srcOrd="1" destOrd="0" parTransId="{D8810664-67A8-4EF3-97FA-7F97E4D4EE5C}" sibTransId="{CB93D677-9394-45E5-A69B-5B0E6DC3D650}"/>
    <dgm:cxn modelId="{0834894F-2462-4B1B-9CE3-AF0399A0CDA4}" srcId="{94DC7B09-2911-4738-8C0F-17C9544BFE84}" destId="{EB98CD66-5694-4EFF-B583-BA03C9461AC3}" srcOrd="3" destOrd="0" parTransId="{3B94F275-898C-4CB1-A70C-491F28982358}" sibTransId="{C709E324-252F-40E7-A6A7-C3A4EEA86BDA}"/>
    <dgm:cxn modelId="{867E4F13-4F5A-45C3-8A1C-EFFA535FAF08}" type="presOf" srcId="{896D313C-A1AB-41D8-BA61-654DEE863269}" destId="{408937B4-E3D3-4FB3-ABEE-1A106BEB1F62}" srcOrd="0" destOrd="0" presId="urn:microsoft.com/office/officeart/2005/8/layout/radial4"/>
    <dgm:cxn modelId="{72A3C9DA-F42A-406A-BAEE-0C637D4E31CB}" type="presOf" srcId="{3B94F275-898C-4CB1-A70C-491F28982358}" destId="{A612BDB4-BC3C-4C25-8D10-33910C65C7CE}" srcOrd="0" destOrd="0" presId="urn:microsoft.com/office/officeart/2005/8/layout/radial4"/>
    <dgm:cxn modelId="{EE102CC3-6106-41CA-A605-9F55C9341F06}" type="presOf" srcId="{4B90C899-552E-42D0-A4C9-05A5C1B3480B}" destId="{CDE04A0A-17C5-4EEA-96A0-5CF3231F3FEF}" srcOrd="0" destOrd="0" presId="urn:microsoft.com/office/officeart/2005/8/layout/radial4"/>
    <dgm:cxn modelId="{F74C209D-29CD-4623-9A86-F5DBF5A15A84}" type="presOf" srcId="{9EEB8B4F-089F-454E-BA3F-6A7C2780D9C5}" destId="{8F35D0BF-1B12-4A24-BDA4-522BD3C1944B}" srcOrd="0" destOrd="0" presId="urn:microsoft.com/office/officeart/2005/8/layout/radial4"/>
    <dgm:cxn modelId="{1B5E6673-8159-4EC3-9A3F-1200DA86D2E7}" srcId="{81EECD99-FA31-40E4-9D29-C670956D0950}" destId="{94DC7B09-2911-4738-8C0F-17C9544BFE84}" srcOrd="0" destOrd="0" parTransId="{99021DAC-6785-47B6-9D8E-FF32E882AFA0}" sibTransId="{1277ED0C-B393-4C5C-A118-8B03C34294DD}"/>
    <dgm:cxn modelId="{51BDBC7F-64E2-40CE-8B97-623107E6A1A0}" type="presOf" srcId="{D8810664-67A8-4EF3-97FA-7F97E4D4EE5C}" destId="{5A2CA6EE-125C-4CF4-8016-2BEA42085217}" srcOrd="0" destOrd="0" presId="urn:microsoft.com/office/officeart/2005/8/layout/radial4"/>
    <dgm:cxn modelId="{3CEBC714-AE80-416E-8E04-90F2BA88BFD3}" type="presOf" srcId="{EB98CD66-5694-4EFF-B583-BA03C9461AC3}" destId="{EF174B73-AB4F-4A4B-B340-882964A11E21}" srcOrd="0" destOrd="0" presId="urn:microsoft.com/office/officeart/2005/8/layout/radial4"/>
    <dgm:cxn modelId="{CDB2547F-E63A-4B85-A4F5-7CA31BB9C82D}" type="presOf" srcId="{4081E0C0-DD1E-4370-9D34-6208FA76A245}" destId="{3888412E-DEB1-46A6-BDA0-2B46255AC247}" srcOrd="0" destOrd="0" presId="urn:microsoft.com/office/officeart/2005/8/layout/radial4"/>
    <dgm:cxn modelId="{6748A0A1-557D-4FDA-9C7A-D0BB649BAF26}" srcId="{94DC7B09-2911-4738-8C0F-17C9544BFE84}" destId="{4081E0C0-DD1E-4370-9D34-6208FA76A245}" srcOrd="0" destOrd="0" parTransId="{9EEB8B4F-089F-454E-BA3F-6A7C2780D9C5}" sibTransId="{6CC72130-FEFC-4173-8677-5D76F4E160C0}"/>
    <dgm:cxn modelId="{F581141F-16F9-4A83-9B54-728D08E8790A}" type="presOf" srcId="{81EECD99-FA31-40E4-9D29-C670956D0950}" destId="{C0FAA705-B826-4D47-88B3-A4A903A61BF4}" srcOrd="0" destOrd="0" presId="urn:microsoft.com/office/officeart/2005/8/layout/radial4"/>
    <dgm:cxn modelId="{5142310F-5C6B-482A-8FE6-2F2EBE8DF824}" srcId="{94DC7B09-2911-4738-8C0F-17C9544BFE84}" destId="{896D313C-A1AB-41D8-BA61-654DEE863269}" srcOrd="4" destOrd="0" parTransId="{4B90C899-552E-42D0-A4C9-05A5C1B3480B}" sibTransId="{571A8E07-2ECA-49E6-98DF-902B7B244AF4}"/>
    <dgm:cxn modelId="{ABC2777D-DED9-42D5-824E-0604B25A5586}" type="presOf" srcId="{36997595-C44A-46B5-B96B-8DE82E8EDD94}" destId="{29FF0AB5-FC7B-4831-9F68-055EB2CF57DD}" srcOrd="0" destOrd="0" presId="urn:microsoft.com/office/officeart/2005/8/layout/radial4"/>
    <dgm:cxn modelId="{E426BE71-8043-46F2-834E-9C2C3F14E0F7}" type="presParOf" srcId="{C0FAA705-B826-4D47-88B3-A4A903A61BF4}" destId="{702F2E75-7BC6-40C5-A8BA-37A80C757C66}" srcOrd="0" destOrd="0" presId="urn:microsoft.com/office/officeart/2005/8/layout/radial4"/>
    <dgm:cxn modelId="{194AED93-B688-495F-ACA6-2E26173D6FD8}" type="presParOf" srcId="{C0FAA705-B826-4D47-88B3-A4A903A61BF4}" destId="{8F35D0BF-1B12-4A24-BDA4-522BD3C1944B}" srcOrd="1" destOrd="0" presId="urn:microsoft.com/office/officeart/2005/8/layout/radial4"/>
    <dgm:cxn modelId="{46F148BD-8A65-4632-8246-DD51D768E384}" type="presParOf" srcId="{C0FAA705-B826-4D47-88B3-A4A903A61BF4}" destId="{3888412E-DEB1-46A6-BDA0-2B46255AC247}" srcOrd="2" destOrd="0" presId="urn:microsoft.com/office/officeart/2005/8/layout/radial4"/>
    <dgm:cxn modelId="{9BCC0C8F-A0A6-4BA7-8DE3-E74422B13C20}" type="presParOf" srcId="{C0FAA705-B826-4D47-88B3-A4A903A61BF4}" destId="{5A2CA6EE-125C-4CF4-8016-2BEA42085217}" srcOrd="3" destOrd="0" presId="urn:microsoft.com/office/officeart/2005/8/layout/radial4"/>
    <dgm:cxn modelId="{D78FF4AA-BF2F-4DAD-9214-21712F66B809}" type="presParOf" srcId="{C0FAA705-B826-4D47-88B3-A4A903A61BF4}" destId="{DEBEAC4A-9E5D-4D98-85A3-EAE05D5FB065}" srcOrd="4" destOrd="0" presId="urn:microsoft.com/office/officeart/2005/8/layout/radial4"/>
    <dgm:cxn modelId="{6C8925F8-FE6F-4A50-9148-C30ADCBD1BF4}" type="presParOf" srcId="{C0FAA705-B826-4D47-88B3-A4A903A61BF4}" destId="{29FF0AB5-FC7B-4831-9F68-055EB2CF57DD}" srcOrd="5" destOrd="0" presId="urn:microsoft.com/office/officeart/2005/8/layout/radial4"/>
    <dgm:cxn modelId="{2A8A30A7-BAF4-460A-A544-97E1250A44E1}" type="presParOf" srcId="{C0FAA705-B826-4D47-88B3-A4A903A61BF4}" destId="{0BD1A3AA-DA02-41DF-82B9-F98FDF5BB6B6}" srcOrd="6" destOrd="0" presId="urn:microsoft.com/office/officeart/2005/8/layout/radial4"/>
    <dgm:cxn modelId="{3FF4F2BE-77F5-4F0D-AE4B-5FD6C21A5DB4}" type="presParOf" srcId="{C0FAA705-B826-4D47-88B3-A4A903A61BF4}" destId="{A612BDB4-BC3C-4C25-8D10-33910C65C7CE}" srcOrd="7" destOrd="0" presId="urn:microsoft.com/office/officeart/2005/8/layout/radial4"/>
    <dgm:cxn modelId="{0A2B0C7D-7265-4222-A8FE-469D0A26DF7F}" type="presParOf" srcId="{C0FAA705-B826-4D47-88B3-A4A903A61BF4}" destId="{EF174B73-AB4F-4A4B-B340-882964A11E21}" srcOrd="8" destOrd="0" presId="urn:microsoft.com/office/officeart/2005/8/layout/radial4"/>
    <dgm:cxn modelId="{ADF97716-8AF5-40BF-A271-ED19EACC93B8}" type="presParOf" srcId="{C0FAA705-B826-4D47-88B3-A4A903A61BF4}" destId="{CDE04A0A-17C5-4EEA-96A0-5CF3231F3FEF}" srcOrd="9" destOrd="0" presId="urn:microsoft.com/office/officeart/2005/8/layout/radial4"/>
    <dgm:cxn modelId="{F8A65B27-9230-439D-9140-95B2BAF51F75}" type="presParOf" srcId="{C0FAA705-B826-4D47-88B3-A4A903A61BF4}" destId="{408937B4-E3D3-4FB3-ABEE-1A106BEB1F6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7064A-1EFF-4293-A2C8-F7DD0B1F6448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2464918-131C-4142-885A-CC1E8C7B12A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РАННЕЕ ЦАРСТВО</a:t>
          </a:r>
          <a:endParaRPr lang="ru-RU" sz="4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EA0F7C7-F2E3-4024-B612-97CF2E197BAB}" type="parTrans" cxnId="{56451180-EEA7-47BE-85E7-9DBD34420768}">
      <dgm:prSet/>
      <dgm:spPr/>
      <dgm:t>
        <a:bodyPr/>
        <a:lstStyle/>
        <a:p>
          <a:endParaRPr lang="ru-RU"/>
        </a:p>
      </dgm:t>
    </dgm:pt>
    <dgm:pt modelId="{B880AE06-0046-44C5-B304-F49EE7A5503A}" type="sibTrans" cxnId="{56451180-EEA7-47BE-85E7-9DBD34420768}">
      <dgm:prSet/>
      <dgm:spPr/>
      <dgm:t>
        <a:bodyPr/>
        <a:lstStyle/>
        <a:p>
          <a:endParaRPr lang="ru-RU"/>
        </a:p>
      </dgm:t>
    </dgm:pt>
    <dgm:pt modelId="{3BD8D1CB-A456-42EF-9F41-3BD1B4CAE4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ДРЕВНЕЕ ЦАРСТВО</a:t>
          </a:r>
          <a:endParaRPr lang="ru-RU" sz="4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FF03800-CB67-4C44-9963-9ACD2CDCF3FF}" type="parTrans" cxnId="{697DEF7C-5523-4D29-9235-5F4C27A2BE3D}">
      <dgm:prSet/>
      <dgm:spPr/>
      <dgm:t>
        <a:bodyPr/>
        <a:lstStyle/>
        <a:p>
          <a:endParaRPr lang="ru-RU"/>
        </a:p>
      </dgm:t>
    </dgm:pt>
    <dgm:pt modelId="{73C3A94F-0C4B-4126-965B-395FA1E5A0AD}" type="sibTrans" cxnId="{697DEF7C-5523-4D29-9235-5F4C27A2BE3D}">
      <dgm:prSet/>
      <dgm:spPr/>
      <dgm:t>
        <a:bodyPr/>
        <a:lstStyle/>
        <a:p>
          <a:endParaRPr lang="ru-RU"/>
        </a:p>
      </dgm:t>
    </dgm:pt>
    <dgm:pt modelId="{6D3E6517-2D4C-45CC-978B-102F7598949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СРЕДНЕЕ ЦАРСТВО</a:t>
          </a:r>
          <a:endParaRPr lang="ru-RU" sz="4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032E45D-AB24-40AD-B0DC-587F9B1B73FC}" type="parTrans" cxnId="{FCCC2F96-D24B-4B8B-9D35-693E0FB14492}">
      <dgm:prSet/>
      <dgm:spPr/>
      <dgm:t>
        <a:bodyPr/>
        <a:lstStyle/>
        <a:p>
          <a:endParaRPr lang="ru-RU"/>
        </a:p>
      </dgm:t>
    </dgm:pt>
    <dgm:pt modelId="{DFC6FD64-93A5-4152-BACE-3679DC9627FF}" type="sibTrans" cxnId="{FCCC2F96-D24B-4B8B-9D35-693E0FB14492}">
      <dgm:prSet/>
      <dgm:spPr/>
      <dgm:t>
        <a:bodyPr/>
        <a:lstStyle/>
        <a:p>
          <a:endParaRPr lang="ru-RU"/>
        </a:p>
      </dgm:t>
    </dgm:pt>
    <dgm:pt modelId="{BDA28F22-3EA6-4B86-B0B1-042753F96C1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НОВОЕ ЦАРСТВО</a:t>
          </a:r>
          <a:endParaRPr lang="ru-RU" sz="4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E40AD93-6F9D-423D-8255-A74E156BF4E6}" type="parTrans" cxnId="{F5F6071C-5B65-40DA-A676-F85A6D692DC5}">
      <dgm:prSet/>
      <dgm:spPr/>
      <dgm:t>
        <a:bodyPr/>
        <a:lstStyle/>
        <a:p>
          <a:endParaRPr lang="ru-RU"/>
        </a:p>
      </dgm:t>
    </dgm:pt>
    <dgm:pt modelId="{DFD9E2E2-9C4E-4C8F-9FDC-2106E3685472}" type="sibTrans" cxnId="{F5F6071C-5B65-40DA-A676-F85A6D692DC5}">
      <dgm:prSet/>
      <dgm:spPr/>
      <dgm:t>
        <a:bodyPr/>
        <a:lstStyle/>
        <a:p>
          <a:endParaRPr lang="ru-RU"/>
        </a:p>
      </dgm:t>
    </dgm:pt>
    <dgm:pt modelId="{10033C76-82C4-4A28-AC5D-077A8761D6E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ПОЗДНЕЕ ЦАРСТВО</a:t>
          </a:r>
          <a:endParaRPr lang="ru-RU" sz="4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64B4F0C-28BB-45E7-B44F-A63DB9346109}" type="parTrans" cxnId="{25286C95-3BFE-4D97-9082-8C974EA28A58}">
      <dgm:prSet/>
      <dgm:spPr/>
      <dgm:t>
        <a:bodyPr/>
        <a:lstStyle/>
        <a:p>
          <a:endParaRPr lang="ru-RU"/>
        </a:p>
      </dgm:t>
    </dgm:pt>
    <dgm:pt modelId="{333845DD-140A-4B18-84E5-BE894FBFBB71}" type="sibTrans" cxnId="{25286C95-3BFE-4D97-9082-8C974EA28A58}">
      <dgm:prSet/>
      <dgm:spPr/>
      <dgm:t>
        <a:bodyPr/>
        <a:lstStyle/>
        <a:p>
          <a:endParaRPr lang="ru-RU"/>
        </a:p>
      </dgm:t>
    </dgm:pt>
    <dgm:pt modelId="{B9277C90-6226-46E1-A43A-0D4EF64989CC}" type="pres">
      <dgm:prSet presAssocID="{2087064A-1EFF-4293-A2C8-F7DD0B1F644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043E9-6053-4D03-A4FD-1A2105C09BAF}" type="pres">
      <dgm:prSet presAssocID="{2087064A-1EFF-4293-A2C8-F7DD0B1F6448}" presName="dummyMaxCanvas" presStyleCnt="0">
        <dgm:presLayoutVars/>
      </dgm:prSet>
      <dgm:spPr/>
    </dgm:pt>
    <dgm:pt modelId="{E0741D3E-6467-4C7D-94BB-3846EF082AA3}" type="pres">
      <dgm:prSet presAssocID="{2087064A-1EFF-4293-A2C8-F7DD0B1F644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CDC57-1FB3-4C52-A792-A8908BCB4764}" type="pres">
      <dgm:prSet presAssocID="{2087064A-1EFF-4293-A2C8-F7DD0B1F644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B223F-1F86-4313-B714-B00A9157DDA5}" type="pres">
      <dgm:prSet presAssocID="{2087064A-1EFF-4293-A2C8-F7DD0B1F644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A718A-A044-4D81-96DD-315208370641}" type="pres">
      <dgm:prSet presAssocID="{2087064A-1EFF-4293-A2C8-F7DD0B1F644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8489-598B-4080-AFC6-9C591CFA3C12}" type="pres">
      <dgm:prSet presAssocID="{2087064A-1EFF-4293-A2C8-F7DD0B1F644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034DA-1D78-4E92-A6C4-238AE677EA8F}" type="pres">
      <dgm:prSet presAssocID="{2087064A-1EFF-4293-A2C8-F7DD0B1F644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3B928-9C58-43E2-8267-E8B4B24F3716}" type="pres">
      <dgm:prSet presAssocID="{2087064A-1EFF-4293-A2C8-F7DD0B1F644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670D6-6ABA-4D3A-B69A-57A46BC0564E}" type="pres">
      <dgm:prSet presAssocID="{2087064A-1EFF-4293-A2C8-F7DD0B1F644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C9B7C-FB73-4053-BD42-BEC8518E7F14}" type="pres">
      <dgm:prSet presAssocID="{2087064A-1EFF-4293-A2C8-F7DD0B1F644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F0986-244F-4621-AC9F-DF2AA503E286}" type="pres">
      <dgm:prSet presAssocID="{2087064A-1EFF-4293-A2C8-F7DD0B1F644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77576-E905-4DEC-A800-CA8BCA2C4CF1}" type="pres">
      <dgm:prSet presAssocID="{2087064A-1EFF-4293-A2C8-F7DD0B1F644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9E46A-1779-4BAA-A84D-9A37AF570EB8}" type="pres">
      <dgm:prSet presAssocID="{2087064A-1EFF-4293-A2C8-F7DD0B1F644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70CA0-B752-4536-A414-8012D304A62A}" type="pres">
      <dgm:prSet presAssocID="{2087064A-1EFF-4293-A2C8-F7DD0B1F644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679F2-493F-472B-B6BE-49BCAEFE9032}" type="pres">
      <dgm:prSet presAssocID="{2087064A-1EFF-4293-A2C8-F7DD0B1F644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6071C-5B65-40DA-A676-F85A6D692DC5}" srcId="{2087064A-1EFF-4293-A2C8-F7DD0B1F6448}" destId="{BDA28F22-3EA6-4B86-B0B1-042753F96C19}" srcOrd="3" destOrd="0" parTransId="{AE40AD93-6F9D-423D-8255-A74E156BF4E6}" sibTransId="{DFD9E2E2-9C4E-4C8F-9FDC-2106E3685472}"/>
    <dgm:cxn modelId="{0AEF4D62-C8BB-4465-BE88-EB3DC15E51A4}" type="presOf" srcId="{3BD8D1CB-A456-42EF-9F41-3BD1B4CAE4CA}" destId="{E41CDC57-1FB3-4C52-A792-A8908BCB4764}" srcOrd="0" destOrd="0" presId="urn:microsoft.com/office/officeart/2005/8/layout/vProcess5"/>
    <dgm:cxn modelId="{46F91109-DAF1-4617-A0F3-2D03F1FB6BFA}" type="presOf" srcId="{BDA28F22-3EA6-4B86-B0B1-042753F96C19}" destId="{39070CA0-B752-4536-A414-8012D304A62A}" srcOrd="1" destOrd="0" presId="urn:microsoft.com/office/officeart/2005/8/layout/vProcess5"/>
    <dgm:cxn modelId="{FCCC2F96-D24B-4B8B-9D35-693E0FB14492}" srcId="{2087064A-1EFF-4293-A2C8-F7DD0B1F6448}" destId="{6D3E6517-2D4C-45CC-978B-102F7598949F}" srcOrd="2" destOrd="0" parTransId="{4032E45D-AB24-40AD-B0DC-587F9B1B73FC}" sibTransId="{DFC6FD64-93A5-4152-BACE-3679DC9627FF}"/>
    <dgm:cxn modelId="{176A015E-D88A-49E2-AB5C-7906382146E1}" type="presOf" srcId="{DFC6FD64-93A5-4152-BACE-3679DC9627FF}" destId="{0DB670D6-6ABA-4D3A-B69A-57A46BC0564E}" srcOrd="0" destOrd="0" presId="urn:microsoft.com/office/officeart/2005/8/layout/vProcess5"/>
    <dgm:cxn modelId="{FA2A3106-613E-4828-A5A6-22343D5F9A2A}" type="presOf" srcId="{32464918-131C-4142-885A-CC1E8C7B12AA}" destId="{BFFF0986-244F-4621-AC9F-DF2AA503E286}" srcOrd="1" destOrd="0" presId="urn:microsoft.com/office/officeart/2005/8/layout/vProcess5"/>
    <dgm:cxn modelId="{56451180-EEA7-47BE-85E7-9DBD34420768}" srcId="{2087064A-1EFF-4293-A2C8-F7DD0B1F6448}" destId="{32464918-131C-4142-885A-CC1E8C7B12AA}" srcOrd="0" destOrd="0" parTransId="{0EA0F7C7-F2E3-4024-B612-97CF2E197BAB}" sibTransId="{B880AE06-0046-44C5-B304-F49EE7A5503A}"/>
    <dgm:cxn modelId="{4800392E-95A6-4A21-8438-D157271DF6DF}" type="presOf" srcId="{B880AE06-0046-44C5-B304-F49EE7A5503A}" destId="{58B034DA-1D78-4E92-A6C4-238AE677EA8F}" srcOrd="0" destOrd="0" presId="urn:microsoft.com/office/officeart/2005/8/layout/vProcess5"/>
    <dgm:cxn modelId="{1F16BC3F-8026-46E8-B77A-E1323624653B}" type="presOf" srcId="{2087064A-1EFF-4293-A2C8-F7DD0B1F6448}" destId="{B9277C90-6226-46E1-A43A-0D4EF64989CC}" srcOrd="0" destOrd="0" presId="urn:microsoft.com/office/officeart/2005/8/layout/vProcess5"/>
    <dgm:cxn modelId="{697DEF7C-5523-4D29-9235-5F4C27A2BE3D}" srcId="{2087064A-1EFF-4293-A2C8-F7DD0B1F6448}" destId="{3BD8D1CB-A456-42EF-9F41-3BD1B4CAE4CA}" srcOrd="1" destOrd="0" parTransId="{FFF03800-CB67-4C44-9963-9ACD2CDCF3FF}" sibTransId="{73C3A94F-0C4B-4126-965B-395FA1E5A0AD}"/>
    <dgm:cxn modelId="{0C5B986B-3BFF-4F9C-A03F-79A70A742115}" type="presOf" srcId="{10033C76-82C4-4A28-AC5D-077A8761D6EE}" destId="{FF3679F2-493F-472B-B6BE-49BCAEFE9032}" srcOrd="1" destOrd="0" presId="urn:microsoft.com/office/officeart/2005/8/layout/vProcess5"/>
    <dgm:cxn modelId="{68A42451-4F2B-42C6-A237-6AB815790EFC}" type="presOf" srcId="{6D3E6517-2D4C-45CC-978B-102F7598949F}" destId="{1709E46A-1779-4BAA-A84D-9A37AF570EB8}" srcOrd="1" destOrd="0" presId="urn:microsoft.com/office/officeart/2005/8/layout/vProcess5"/>
    <dgm:cxn modelId="{422E65ED-F668-469B-8C5C-B94C4F426446}" type="presOf" srcId="{BDA28F22-3EA6-4B86-B0B1-042753F96C19}" destId="{7D1A718A-A044-4D81-96DD-315208370641}" srcOrd="0" destOrd="0" presId="urn:microsoft.com/office/officeart/2005/8/layout/vProcess5"/>
    <dgm:cxn modelId="{ABC4FD28-104B-4CBD-932E-3556F8B4DFA7}" type="presOf" srcId="{32464918-131C-4142-885A-CC1E8C7B12AA}" destId="{E0741D3E-6467-4C7D-94BB-3846EF082AA3}" srcOrd="0" destOrd="0" presId="urn:microsoft.com/office/officeart/2005/8/layout/vProcess5"/>
    <dgm:cxn modelId="{7DEBE28C-05CD-47E0-B391-AC446E848EF5}" type="presOf" srcId="{10033C76-82C4-4A28-AC5D-077A8761D6EE}" destId="{2B988489-598B-4080-AFC6-9C591CFA3C12}" srcOrd="0" destOrd="0" presId="urn:microsoft.com/office/officeart/2005/8/layout/vProcess5"/>
    <dgm:cxn modelId="{BE477F5B-C99D-4C77-95A5-1915221F363C}" type="presOf" srcId="{73C3A94F-0C4B-4126-965B-395FA1E5A0AD}" destId="{7623B928-9C58-43E2-8267-E8B4B24F3716}" srcOrd="0" destOrd="0" presId="urn:microsoft.com/office/officeart/2005/8/layout/vProcess5"/>
    <dgm:cxn modelId="{60DAB8E8-A6CC-40A0-B7E9-4D233B4AF236}" type="presOf" srcId="{6D3E6517-2D4C-45CC-978B-102F7598949F}" destId="{AE3B223F-1F86-4313-B714-B00A9157DDA5}" srcOrd="0" destOrd="0" presId="urn:microsoft.com/office/officeart/2005/8/layout/vProcess5"/>
    <dgm:cxn modelId="{57A0AF4B-DAEE-4961-B16E-018D2CC0DC6B}" type="presOf" srcId="{DFD9E2E2-9C4E-4C8F-9FDC-2106E3685472}" destId="{B03C9B7C-FB73-4053-BD42-BEC8518E7F14}" srcOrd="0" destOrd="0" presId="urn:microsoft.com/office/officeart/2005/8/layout/vProcess5"/>
    <dgm:cxn modelId="{330171F0-FCE8-4BB8-83D1-913E718B2A4E}" type="presOf" srcId="{3BD8D1CB-A456-42EF-9F41-3BD1B4CAE4CA}" destId="{2C477576-E905-4DEC-A800-CA8BCA2C4CF1}" srcOrd="1" destOrd="0" presId="urn:microsoft.com/office/officeart/2005/8/layout/vProcess5"/>
    <dgm:cxn modelId="{25286C95-3BFE-4D97-9082-8C974EA28A58}" srcId="{2087064A-1EFF-4293-A2C8-F7DD0B1F6448}" destId="{10033C76-82C4-4A28-AC5D-077A8761D6EE}" srcOrd="4" destOrd="0" parTransId="{F64B4F0C-28BB-45E7-B44F-A63DB9346109}" sibTransId="{333845DD-140A-4B18-84E5-BE894FBFBB71}"/>
    <dgm:cxn modelId="{47A94F06-7A62-4E8E-B81B-1AFD2755A21C}" type="presParOf" srcId="{B9277C90-6226-46E1-A43A-0D4EF64989CC}" destId="{553043E9-6053-4D03-A4FD-1A2105C09BAF}" srcOrd="0" destOrd="0" presId="urn:microsoft.com/office/officeart/2005/8/layout/vProcess5"/>
    <dgm:cxn modelId="{CF315234-7F88-4143-8616-4793699F1647}" type="presParOf" srcId="{B9277C90-6226-46E1-A43A-0D4EF64989CC}" destId="{E0741D3E-6467-4C7D-94BB-3846EF082AA3}" srcOrd="1" destOrd="0" presId="urn:microsoft.com/office/officeart/2005/8/layout/vProcess5"/>
    <dgm:cxn modelId="{39F6B576-7C3D-47C3-8376-45DE658E7664}" type="presParOf" srcId="{B9277C90-6226-46E1-A43A-0D4EF64989CC}" destId="{E41CDC57-1FB3-4C52-A792-A8908BCB4764}" srcOrd="2" destOrd="0" presId="urn:microsoft.com/office/officeart/2005/8/layout/vProcess5"/>
    <dgm:cxn modelId="{5FD3DEE9-4A94-496C-A4EA-D34A3978447C}" type="presParOf" srcId="{B9277C90-6226-46E1-A43A-0D4EF64989CC}" destId="{AE3B223F-1F86-4313-B714-B00A9157DDA5}" srcOrd="3" destOrd="0" presId="urn:microsoft.com/office/officeart/2005/8/layout/vProcess5"/>
    <dgm:cxn modelId="{CC62AEAB-997B-4DC1-B081-85A51B28410D}" type="presParOf" srcId="{B9277C90-6226-46E1-A43A-0D4EF64989CC}" destId="{7D1A718A-A044-4D81-96DD-315208370641}" srcOrd="4" destOrd="0" presId="urn:microsoft.com/office/officeart/2005/8/layout/vProcess5"/>
    <dgm:cxn modelId="{20715947-9053-4E9D-A9C5-67B7EE441493}" type="presParOf" srcId="{B9277C90-6226-46E1-A43A-0D4EF64989CC}" destId="{2B988489-598B-4080-AFC6-9C591CFA3C12}" srcOrd="5" destOrd="0" presId="urn:microsoft.com/office/officeart/2005/8/layout/vProcess5"/>
    <dgm:cxn modelId="{D86745EC-E192-42B8-9AF8-F31092C52934}" type="presParOf" srcId="{B9277C90-6226-46E1-A43A-0D4EF64989CC}" destId="{58B034DA-1D78-4E92-A6C4-238AE677EA8F}" srcOrd="6" destOrd="0" presId="urn:microsoft.com/office/officeart/2005/8/layout/vProcess5"/>
    <dgm:cxn modelId="{A37FE88D-DCCF-4ADE-B0FA-404E3CD1C1F6}" type="presParOf" srcId="{B9277C90-6226-46E1-A43A-0D4EF64989CC}" destId="{7623B928-9C58-43E2-8267-E8B4B24F3716}" srcOrd="7" destOrd="0" presId="urn:microsoft.com/office/officeart/2005/8/layout/vProcess5"/>
    <dgm:cxn modelId="{E49993BD-0AED-484E-9B2F-A2D6105A353C}" type="presParOf" srcId="{B9277C90-6226-46E1-A43A-0D4EF64989CC}" destId="{0DB670D6-6ABA-4D3A-B69A-57A46BC0564E}" srcOrd="8" destOrd="0" presId="urn:microsoft.com/office/officeart/2005/8/layout/vProcess5"/>
    <dgm:cxn modelId="{7B7908EA-F838-4DAA-8364-1EEBB96E6952}" type="presParOf" srcId="{B9277C90-6226-46E1-A43A-0D4EF64989CC}" destId="{B03C9B7C-FB73-4053-BD42-BEC8518E7F14}" srcOrd="9" destOrd="0" presId="urn:microsoft.com/office/officeart/2005/8/layout/vProcess5"/>
    <dgm:cxn modelId="{2B808E15-82CA-497D-9583-6055A7DF2571}" type="presParOf" srcId="{B9277C90-6226-46E1-A43A-0D4EF64989CC}" destId="{BFFF0986-244F-4621-AC9F-DF2AA503E286}" srcOrd="10" destOrd="0" presId="urn:microsoft.com/office/officeart/2005/8/layout/vProcess5"/>
    <dgm:cxn modelId="{A654E96D-0E3D-4599-AB4C-BC55AEA072E2}" type="presParOf" srcId="{B9277C90-6226-46E1-A43A-0D4EF64989CC}" destId="{2C477576-E905-4DEC-A800-CA8BCA2C4CF1}" srcOrd="11" destOrd="0" presId="urn:microsoft.com/office/officeart/2005/8/layout/vProcess5"/>
    <dgm:cxn modelId="{A4AA12EF-4CE5-4857-AB66-DBF02E93B02C}" type="presParOf" srcId="{B9277C90-6226-46E1-A43A-0D4EF64989CC}" destId="{1709E46A-1779-4BAA-A84D-9A37AF570EB8}" srcOrd="12" destOrd="0" presId="urn:microsoft.com/office/officeart/2005/8/layout/vProcess5"/>
    <dgm:cxn modelId="{A18D87DC-F775-4AA8-9205-285FBB84D031}" type="presParOf" srcId="{B9277C90-6226-46E1-A43A-0D4EF64989CC}" destId="{39070CA0-B752-4536-A414-8012D304A62A}" srcOrd="13" destOrd="0" presId="urn:microsoft.com/office/officeart/2005/8/layout/vProcess5"/>
    <dgm:cxn modelId="{AEEA2F88-B138-4E52-86E6-FCFB48492C6A}" type="presParOf" srcId="{B9277C90-6226-46E1-A43A-0D4EF64989CC}" destId="{FF3679F2-493F-472B-B6BE-49BCAEFE903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F2E75-7BC6-40C5-A8BA-37A80C757C66}">
      <dsp:nvSpPr>
        <dsp:cNvPr id="0" name=""/>
        <dsp:cNvSpPr/>
      </dsp:nvSpPr>
      <dsp:spPr>
        <a:xfrm>
          <a:off x="3886966" y="3019097"/>
          <a:ext cx="3264293" cy="22358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РЕМЕСЛО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30 ПРОФЕССИЙ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86966" y="3019097"/>
        <a:ext cx="3264293" cy="2235848"/>
      </dsp:txXfrm>
    </dsp:sp>
    <dsp:sp modelId="{8F35D0BF-1B12-4A24-BDA4-522BD3C1944B}">
      <dsp:nvSpPr>
        <dsp:cNvPr id="0" name=""/>
        <dsp:cNvSpPr/>
      </dsp:nvSpPr>
      <dsp:spPr>
        <a:xfrm rot="10705361">
          <a:off x="1351560" y="3900161"/>
          <a:ext cx="2397682" cy="6372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412E-DEB1-46A6-BDA0-2B46255AC247}">
      <dsp:nvSpPr>
        <dsp:cNvPr id="0" name=""/>
        <dsp:cNvSpPr/>
      </dsp:nvSpPr>
      <dsp:spPr>
        <a:xfrm>
          <a:off x="0" y="3402146"/>
          <a:ext cx="2704029" cy="16992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КУЗНЕЦЫ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3402146"/>
        <a:ext cx="2704029" cy="1699244"/>
      </dsp:txXfrm>
    </dsp:sp>
    <dsp:sp modelId="{5A2CA6EE-125C-4CF4-8016-2BEA42085217}">
      <dsp:nvSpPr>
        <dsp:cNvPr id="0" name=""/>
        <dsp:cNvSpPr/>
      </dsp:nvSpPr>
      <dsp:spPr>
        <a:xfrm rot="12636683">
          <a:off x="1321043" y="2228605"/>
          <a:ext cx="3022138" cy="6372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EAC4A-9E5D-4D98-85A3-EAE05D5FB065}">
      <dsp:nvSpPr>
        <dsp:cNvPr id="0" name=""/>
        <dsp:cNvSpPr/>
      </dsp:nvSpPr>
      <dsp:spPr>
        <a:xfrm>
          <a:off x="0" y="928135"/>
          <a:ext cx="3063249" cy="16992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ГОНЧАРЫ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928135"/>
        <a:ext cx="3063249" cy="1699244"/>
      </dsp:txXfrm>
    </dsp:sp>
    <dsp:sp modelId="{29FF0AB5-FC7B-4831-9F68-055EB2CF57DD}">
      <dsp:nvSpPr>
        <dsp:cNvPr id="0" name=""/>
        <dsp:cNvSpPr/>
      </dsp:nvSpPr>
      <dsp:spPr>
        <a:xfrm rot="15952010">
          <a:off x="4367049" y="1597720"/>
          <a:ext cx="1983182" cy="6372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1A3AA-DA02-41DF-82B9-F98FDF5BB6B6}">
      <dsp:nvSpPr>
        <dsp:cNvPr id="0" name=""/>
        <dsp:cNvSpPr/>
      </dsp:nvSpPr>
      <dsp:spPr>
        <a:xfrm>
          <a:off x="3544118" y="77694"/>
          <a:ext cx="3486106" cy="16992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СТРОИТЕЛИ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544118" y="77694"/>
        <a:ext cx="3486106" cy="1699244"/>
      </dsp:txXfrm>
    </dsp:sp>
    <dsp:sp modelId="{A612BDB4-BC3C-4C25-8D10-33910C65C7CE}">
      <dsp:nvSpPr>
        <dsp:cNvPr id="0" name=""/>
        <dsp:cNvSpPr/>
      </dsp:nvSpPr>
      <dsp:spPr>
        <a:xfrm rot="19811912">
          <a:off x="6729322" y="2357408"/>
          <a:ext cx="2681398" cy="6372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74B73-AB4F-4A4B-B340-882964A11E21}">
      <dsp:nvSpPr>
        <dsp:cNvPr id="0" name=""/>
        <dsp:cNvSpPr/>
      </dsp:nvSpPr>
      <dsp:spPr>
        <a:xfrm>
          <a:off x="6945553" y="1160072"/>
          <a:ext cx="4575726" cy="16992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КОРАБЕЛЬЩИКИ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945553" y="1160072"/>
        <a:ext cx="4575726" cy="1699244"/>
      </dsp:txXfrm>
    </dsp:sp>
    <dsp:sp modelId="{CDE04A0A-17C5-4EEA-96A0-5CF3231F3FEF}">
      <dsp:nvSpPr>
        <dsp:cNvPr id="0" name=""/>
        <dsp:cNvSpPr/>
      </dsp:nvSpPr>
      <dsp:spPr>
        <a:xfrm rot="94673">
          <a:off x="7288897" y="3900167"/>
          <a:ext cx="2396224" cy="6372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937B4-E3D3-4FB3-ABEE-1A106BEB1F62}">
      <dsp:nvSpPr>
        <dsp:cNvPr id="0" name=""/>
        <dsp:cNvSpPr/>
      </dsp:nvSpPr>
      <dsp:spPr>
        <a:xfrm>
          <a:off x="7849600" y="3402144"/>
          <a:ext cx="3670135" cy="16992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ПЛОТНИКИ И СТОЛЯРЫ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849600" y="3402144"/>
        <a:ext cx="3670135" cy="16992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741D3E-6467-4C7D-94BB-3846EF082AA3}">
      <dsp:nvSpPr>
        <dsp:cNvPr id="0" name=""/>
        <dsp:cNvSpPr/>
      </dsp:nvSpPr>
      <dsp:spPr>
        <a:xfrm>
          <a:off x="0" y="0"/>
          <a:ext cx="8815939" cy="10239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РАННЕЕ ЦАРСТВО</a:t>
          </a:r>
          <a:endParaRPr lang="ru-RU" sz="4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7651192" cy="1023953"/>
      </dsp:txXfrm>
    </dsp:sp>
    <dsp:sp modelId="{E41CDC57-1FB3-4C52-A792-A8908BCB4764}">
      <dsp:nvSpPr>
        <dsp:cNvPr id="0" name=""/>
        <dsp:cNvSpPr/>
      </dsp:nvSpPr>
      <dsp:spPr>
        <a:xfrm>
          <a:off x="658333" y="1166169"/>
          <a:ext cx="8815939" cy="10239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ДРЕВНЕЕ ЦАРСТВО</a:t>
          </a:r>
          <a:endParaRPr lang="ru-RU" sz="4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58333" y="1166169"/>
        <a:ext cx="7492036" cy="1023953"/>
      </dsp:txXfrm>
    </dsp:sp>
    <dsp:sp modelId="{AE3B223F-1F86-4313-B714-B00A9157DDA5}">
      <dsp:nvSpPr>
        <dsp:cNvPr id="0" name=""/>
        <dsp:cNvSpPr/>
      </dsp:nvSpPr>
      <dsp:spPr>
        <a:xfrm>
          <a:off x="1316666" y="2332339"/>
          <a:ext cx="8815939" cy="10239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СРЕДНЕЕ ЦАРСТВО</a:t>
          </a:r>
          <a:endParaRPr lang="ru-RU" sz="4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316666" y="2332339"/>
        <a:ext cx="7492036" cy="1023953"/>
      </dsp:txXfrm>
    </dsp:sp>
    <dsp:sp modelId="{7D1A718A-A044-4D81-96DD-315208370641}">
      <dsp:nvSpPr>
        <dsp:cNvPr id="0" name=""/>
        <dsp:cNvSpPr/>
      </dsp:nvSpPr>
      <dsp:spPr>
        <a:xfrm>
          <a:off x="1974999" y="3498508"/>
          <a:ext cx="8815939" cy="10239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НОВОЕ ЦАРСТВО</a:t>
          </a:r>
          <a:endParaRPr lang="ru-RU" sz="4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4999" y="3498508"/>
        <a:ext cx="7492036" cy="1023953"/>
      </dsp:txXfrm>
    </dsp:sp>
    <dsp:sp modelId="{2B988489-598B-4080-AFC6-9C591CFA3C12}">
      <dsp:nvSpPr>
        <dsp:cNvPr id="0" name=""/>
        <dsp:cNvSpPr/>
      </dsp:nvSpPr>
      <dsp:spPr>
        <a:xfrm>
          <a:off x="2633332" y="4664678"/>
          <a:ext cx="8815939" cy="10239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ПОЗДНЕЕ ЦАРСТВО</a:t>
          </a:r>
          <a:endParaRPr lang="ru-RU" sz="4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633332" y="4664678"/>
        <a:ext cx="7492036" cy="1023953"/>
      </dsp:txXfrm>
    </dsp:sp>
    <dsp:sp modelId="{58B034DA-1D78-4E92-A6C4-238AE677EA8F}">
      <dsp:nvSpPr>
        <dsp:cNvPr id="0" name=""/>
        <dsp:cNvSpPr/>
      </dsp:nvSpPr>
      <dsp:spPr>
        <a:xfrm>
          <a:off x="8150369" y="748055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8150369" y="748055"/>
        <a:ext cx="665569" cy="665569"/>
      </dsp:txXfrm>
    </dsp:sp>
    <dsp:sp modelId="{7623B928-9C58-43E2-8267-E8B4B24F3716}">
      <dsp:nvSpPr>
        <dsp:cNvPr id="0" name=""/>
        <dsp:cNvSpPr/>
      </dsp:nvSpPr>
      <dsp:spPr>
        <a:xfrm>
          <a:off x="8808702" y="1914224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8808702" y="1914224"/>
        <a:ext cx="665569" cy="665569"/>
      </dsp:txXfrm>
    </dsp:sp>
    <dsp:sp modelId="{0DB670D6-6ABA-4D3A-B69A-57A46BC0564E}">
      <dsp:nvSpPr>
        <dsp:cNvPr id="0" name=""/>
        <dsp:cNvSpPr/>
      </dsp:nvSpPr>
      <dsp:spPr>
        <a:xfrm>
          <a:off x="9467035" y="3063328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9467035" y="3063328"/>
        <a:ext cx="665569" cy="665569"/>
      </dsp:txXfrm>
    </dsp:sp>
    <dsp:sp modelId="{B03C9B7C-FB73-4053-BD42-BEC8518E7F14}">
      <dsp:nvSpPr>
        <dsp:cNvPr id="0" name=""/>
        <dsp:cNvSpPr/>
      </dsp:nvSpPr>
      <dsp:spPr>
        <a:xfrm>
          <a:off x="10125368" y="4240875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0125368" y="4240875"/>
        <a:ext cx="665569" cy="66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1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C4190A-001D-4627-9B4A-195617F50F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C1F27A-7689-4A9A-B3B2-CD7F6F8D7E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2DE798-B5B2-4F38-8836-DFF6185B60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B734F-0F8C-4EB4-8AEA-5C6CE4ABEA6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8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9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9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321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9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9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9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945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4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7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7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7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3" Type="http://schemas.openxmlformats.org/officeDocument/2006/relationships/image" Target="../media/image4.emf"/><Relationship Id="rId21" Type="http://schemas.openxmlformats.org/officeDocument/2006/relationships/image" Target="../media/image42.png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" Type="http://schemas.openxmlformats.org/officeDocument/2006/relationships/image" Target="../media/image8.jpeg"/><Relationship Id="rId16" Type="http://schemas.openxmlformats.org/officeDocument/2006/relationships/image" Target="../media/image39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20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7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492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24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391477" y="2492982"/>
            <a:ext cx="10177131" cy="1897350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Тема урока:  «ДОЛИНА НИЛА И ЕЁ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ОБИТАТЕЛИ».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3392" y="2493213"/>
            <a:ext cx="768629" cy="17279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9456" y="3759324"/>
            <a:ext cx="10033000" cy="309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10" name="Picture 54" descr="ancient_egypt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8" y="368335"/>
            <a:ext cx="6519333" cy="6119813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</p:pic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7056967" y="404848"/>
            <a:ext cx="4800600" cy="833437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400" b="1">
                <a:solidFill>
                  <a:srgbClr val="640000"/>
                </a:solidFill>
              </a:rPr>
              <a:t>Чем защищён Египет </a:t>
            </a:r>
          </a:p>
          <a:p>
            <a:pPr algn="ctr"/>
            <a:r>
              <a:rPr lang="ru-RU" sz="2400" b="1">
                <a:solidFill>
                  <a:srgbClr val="640000"/>
                </a:solidFill>
              </a:rPr>
              <a:t>с запада?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87352" y="4381501"/>
            <a:ext cx="278553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</a:t>
            </a:r>
            <a:r>
              <a:rPr lang="en-US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                 В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Ю</a:t>
            </a:r>
          </a:p>
        </p:txBody>
      </p:sp>
      <p:pic>
        <p:nvPicPr>
          <p:cNvPr id="19492" name="Picture 36" descr="DD013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90" y="4797460"/>
            <a:ext cx="184361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7" name="Picture 51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607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8" name="Picture 52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2" y="26924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9" name="Picture 53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668" y="34290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4435" y="3213135"/>
            <a:ext cx="2463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Ливийская пустыня</a:t>
            </a:r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7056967" y="1597155"/>
            <a:ext cx="4800600" cy="83317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</a:rPr>
              <a:t>К западу от Египта находится Ливийская пустыня. </a:t>
            </a:r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7056967" y="589093"/>
            <a:ext cx="4800600" cy="83317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640000"/>
                </a:solidFill>
              </a:rPr>
              <a:t>Какое море омывает берега Египта на востоке?</a:t>
            </a: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7056967" y="1957518"/>
            <a:ext cx="4800600" cy="83317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востока Египет омывается водами Красного моря.</a:t>
            </a:r>
          </a:p>
        </p:txBody>
      </p:sp>
      <p:pic>
        <p:nvPicPr>
          <p:cNvPr id="3082" name="Picture 10" descr="http://img01.chitalnya.ru/upload/788/905732624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8841" y="4797425"/>
            <a:ext cx="166158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7056967" y="774314"/>
            <a:ext cx="4800600" cy="120251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О какой реке идет речь в документе? Где она берёт своё начало и куда впадает?</a:t>
            </a: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7056967" y="3118609"/>
            <a:ext cx="4800600" cy="2679837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Нил – вторая (после Амазонки – 6992 км) по протяженности река в мире: её длина – 6670 км. Река берет начало на юге, на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Восточно-Африканском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плоскогорье и впадает на севере в Средиземное море.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3166533" y="825500"/>
            <a:ext cx="1811867" cy="4114800"/>
          </a:xfrm>
          <a:custGeom>
            <a:avLst/>
            <a:gdLst>
              <a:gd name="connsiteX0" fmla="*/ 1346200 w 1358900"/>
              <a:gd name="connsiteY0" fmla="*/ 4114800 h 4114800"/>
              <a:gd name="connsiteX1" fmla="*/ 1358900 w 1358900"/>
              <a:gd name="connsiteY1" fmla="*/ 4076700 h 4114800"/>
              <a:gd name="connsiteX2" fmla="*/ 1358900 w 1358900"/>
              <a:gd name="connsiteY2" fmla="*/ 3975100 h 4114800"/>
              <a:gd name="connsiteX3" fmla="*/ 1295400 w 1358900"/>
              <a:gd name="connsiteY3" fmla="*/ 3860800 h 4114800"/>
              <a:gd name="connsiteX4" fmla="*/ 1244600 w 1358900"/>
              <a:gd name="connsiteY4" fmla="*/ 3810000 h 4114800"/>
              <a:gd name="connsiteX5" fmla="*/ 1206500 w 1358900"/>
              <a:gd name="connsiteY5" fmla="*/ 3771900 h 4114800"/>
              <a:gd name="connsiteX6" fmla="*/ 1155700 w 1358900"/>
              <a:gd name="connsiteY6" fmla="*/ 3746500 h 4114800"/>
              <a:gd name="connsiteX7" fmla="*/ 1130300 w 1358900"/>
              <a:gd name="connsiteY7" fmla="*/ 3708400 h 4114800"/>
              <a:gd name="connsiteX8" fmla="*/ 1092200 w 1358900"/>
              <a:gd name="connsiteY8" fmla="*/ 3670300 h 4114800"/>
              <a:gd name="connsiteX9" fmla="*/ 1130300 w 1358900"/>
              <a:gd name="connsiteY9" fmla="*/ 3517900 h 4114800"/>
              <a:gd name="connsiteX10" fmla="*/ 1181100 w 1358900"/>
              <a:gd name="connsiteY10" fmla="*/ 3505200 h 4114800"/>
              <a:gd name="connsiteX11" fmla="*/ 1231900 w 1358900"/>
              <a:gd name="connsiteY11" fmla="*/ 3467100 h 4114800"/>
              <a:gd name="connsiteX12" fmla="*/ 1270000 w 1358900"/>
              <a:gd name="connsiteY12" fmla="*/ 3454400 h 4114800"/>
              <a:gd name="connsiteX13" fmla="*/ 1308100 w 1358900"/>
              <a:gd name="connsiteY13" fmla="*/ 3403600 h 4114800"/>
              <a:gd name="connsiteX14" fmla="*/ 1320800 w 1358900"/>
              <a:gd name="connsiteY14" fmla="*/ 3263900 h 4114800"/>
              <a:gd name="connsiteX15" fmla="*/ 1168400 w 1358900"/>
              <a:gd name="connsiteY15" fmla="*/ 3187700 h 4114800"/>
              <a:gd name="connsiteX16" fmla="*/ 1130300 w 1358900"/>
              <a:gd name="connsiteY16" fmla="*/ 3175000 h 4114800"/>
              <a:gd name="connsiteX17" fmla="*/ 736600 w 1358900"/>
              <a:gd name="connsiteY17" fmla="*/ 3175000 h 4114800"/>
              <a:gd name="connsiteX18" fmla="*/ 723900 w 1358900"/>
              <a:gd name="connsiteY18" fmla="*/ 3060700 h 4114800"/>
              <a:gd name="connsiteX19" fmla="*/ 660400 w 1358900"/>
              <a:gd name="connsiteY19" fmla="*/ 2946400 h 4114800"/>
              <a:gd name="connsiteX20" fmla="*/ 622300 w 1358900"/>
              <a:gd name="connsiteY20" fmla="*/ 2921000 h 4114800"/>
              <a:gd name="connsiteX21" fmla="*/ 673100 w 1358900"/>
              <a:gd name="connsiteY21" fmla="*/ 2908300 h 4114800"/>
              <a:gd name="connsiteX22" fmla="*/ 635000 w 1358900"/>
              <a:gd name="connsiteY22" fmla="*/ 2895600 h 4114800"/>
              <a:gd name="connsiteX23" fmla="*/ 558800 w 1358900"/>
              <a:gd name="connsiteY23" fmla="*/ 2844800 h 4114800"/>
              <a:gd name="connsiteX24" fmla="*/ 533400 w 1358900"/>
              <a:gd name="connsiteY24" fmla="*/ 2806700 h 4114800"/>
              <a:gd name="connsiteX25" fmla="*/ 469900 w 1358900"/>
              <a:gd name="connsiteY25" fmla="*/ 2730500 h 4114800"/>
              <a:gd name="connsiteX26" fmla="*/ 393700 w 1358900"/>
              <a:gd name="connsiteY26" fmla="*/ 2578100 h 4114800"/>
              <a:gd name="connsiteX27" fmla="*/ 304800 w 1358900"/>
              <a:gd name="connsiteY27" fmla="*/ 2527300 h 4114800"/>
              <a:gd name="connsiteX28" fmla="*/ 190500 w 1358900"/>
              <a:gd name="connsiteY28" fmla="*/ 2489200 h 4114800"/>
              <a:gd name="connsiteX29" fmla="*/ 152400 w 1358900"/>
              <a:gd name="connsiteY29" fmla="*/ 2476500 h 4114800"/>
              <a:gd name="connsiteX30" fmla="*/ 114300 w 1358900"/>
              <a:gd name="connsiteY30" fmla="*/ 2451100 h 4114800"/>
              <a:gd name="connsiteX31" fmla="*/ 101600 w 1358900"/>
              <a:gd name="connsiteY31" fmla="*/ 2413000 h 4114800"/>
              <a:gd name="connsiteX32" fmla="*/ 63500 w 1358900"/>
              <a:gd name="connsiteY32" fmla="*/ 2209800 h 4114800"/>
              <a:gd name="connsiteX33" fmla="*/ 50800 w 1358900"/>
              <a:gd name="connsiteY33" fmla="*/ 2159000 h 4114800"/>
              <a:gd name="connsiteX34" fmla="*/ 25400 w 1358900"/>
              <a:gd name="connsiteY34" fmla="*/ 2044700 h 4114800"/>
              <a:gd name="connsiteX35" fmla="*/ 0 w 1358900"/>
              <a:gd name="connsiteY35" fmla="*/ 1981200 h 4114800"/>
              <a:gd name="connsiteX36" fmla="*/ 12700 w 1358900"/>
              <a:gd name="connsiteY36" fmla="*/ 1854200 h 4114800"/>
              <a:gd name="connsiteX37" fmla="*/ 76200 w 1358900"/>
              <a:gd name="connsiteY37" fmla="*/ 1739900 h 4114800"/>
              <a:gd name="connsiteX38" fmla="*/ 114300 w 1358900"/>
              <a:gd name="connsiteY38" fmla="*/ 1638300 h 4114800"/>
              <a:gd name="connsiteX39" fmla="*/ 114300 w 1358900"/>
              <a:gd name="connsiteY39" fmla="*/ 1257300 h 4114800"/>
              <a:gd name="connsiteX40" fmla="*/ 88900 w 1358900"/>
              <a:gd name="connsiteY40" fmla="*/ 1181100 h 4114800"/>
              <a:gd name="connsiteX41" fmla="*/ 63500 w 1358900"/>
              <a:gd name="connsiteY41" fmla="*/ 1054100 h 4114800"/>
              <a:gd name="connsiteX42" fmla="*/ 76200 w 1358900"/>
              <a:gd name="connsiteY42" fmla="*/ 901700 h 4114800"/>
              <a:gd name="connsiteX43" fmla="*/ 101600 w 1358900"/>
              <a:gd name="connsiteY43" fmla="*/ 825500 h 4114800"/>
              <a:gd name="connsiteX44" fmla="*/ 114300 w 1358900"/>
              <a:gd name="connsiteY44" fmla="*/ 774700 h 4114800"/>
              <a:gd name="connsiteX45" fmla="*/ 101600 w 1358900"/>
              <a:gd name="connsiteY45" fmla="*/ 685800 h 4114800"/>
              <a:gd name="connsiteX46" fmla="*/ 76200 w 1358900"/>
              <a:gd name="connsiteY46" fmla="*/ 635000 h 4114800"/>
              <a:gd name="connsiteX47" fmla="*/ 63500 w 1358900"/>
              <a:gd name="connsiteY47" fmla="*/ 546100 h 4114800"/>
              <a:gd name="connsiteX48" fmla="*/ 50800 w 1358900"/>
              <a:gd name="connsiteY48" fmla="*/ 495300 h 4114800"/>
              <a:gd name="connsiteX49" fmla="*/ 63500 w 1358900"/>
              <a:gd name="connsiteY49" fmla="*/ 381000 h 4114800"/>
              <a:gd name="connsiteX50" fmla="*/ 177800 w 1358900"/>
              <a:gd name="connsiteY50" fmla="*/ 317500 h 4114800"/>
              <a:gd name="connsiteX51" fmla="*/ 254000 w 1358900"/>
              <a:gd name="connsiteY51" fmla="*/ 279400 h 4114800"/>
              <a:gd name="connsiteX52" fmla="*/ 317500 w 1358900"/>
              <a:gd name="connsiteY52" fmla="*/ 165100 h 4114800"/>
              <a:gd name="connsiteX53" fmla="*/ 317500 w 1358900"/>
              <a:gd name="connsiteY53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58900" h="4114800">
                <a:moveTo>
                  <a:pt x="1346200" y="4114800"/>
                </a:moveTo>
                <a:cubicBezTo>
                  <a:pt x="1350433" y="4102100"/>
                  <a:pt x="1358900" y="4090087"/>
                  <a:pt x="1358900" y="4076700"/>
                </a:cubicBezTo>
                <a:cubicBezTo>
                  <a:pt x="1358900" y="3954097"/>
                  <a:pt x="1329870" y="4062191"/>
                  <a:pt x="1358900" y="3975100"/>
                </a:cubicBezTo>
                <a:cubicBezTo>
                  <a:pt x="1327820" y="3881861"/>
                  <a:pt x="1352432" y="3917832"/>
                  <a:pt x="1295400" y="3860800"/>
                </a:cubicBezTo>
                <a:cubicBezTo>
                  <a:pt x="1271210" y="3788229"/>
                  <a:pt x="1302657" y="3848705"/>
                  <a:pt x="1244600" y="3810000"/>
                </a:cubicBezTo>
                <a:cubicBezTo>
                  <a:pt x="1229656" y="3800037"/>
                  <a:pt x="1221115" y="3782339"/>
                  <a:pt x="1206500" y="3771900"/>
                </a:cubicBezTo>
                <a:cubicBezTo>
                  <a:pt x="1191094" y="3760896"/>
                  <a:pt x="1172633" y="3754967"/>
                  <a:pt x="1155700" y="3746500"/>
                </a:cubicBezTo>
                <a:cubicBezTo>
                  <a:pt x="1147233" y="3733800"/>
                  <a:pt x="1140071" y="3720126"/>
                  <a:pt x="1130300" y="3708400"/>
                </a:cubicBezTo>
                <a:cubicBezTo>
                  <a:pt x="1118802" y="3694602"/>
                  <a:pt x="1095153" y="3688016"/>
                  <a:pt x="1092200" y="3670300"/>
                </a:cubicBezTo>
                <a:cubicBezTo>
                  <a:pt x="1088868" y="3650306"/>
                  <a:pt x="1090691" y="3544306"/>
                  <a:pt x="1130300" y="3517900"/>
                </a:cubicBezTo>
                <a:cubicBezTo>
                  <a:pt x="1144823" y="3508218"/>
                  <a:pt x="1164167" y="3509433"/>
                  <a:pt x="1181100" y="3505200"/>
                </a:cubicBezTo>
                <a:cubicBezTo>
                  <a:pt x="1198033" y="3492500"/>
                  <a:pt x="1213522" y="3477602"/>
                  <a:pt x="1231900" y="3467100"/>
                </a:cubicBezTo>
                <a:cubicBezTo>
                  <a:pt x="1243523" y="3460458"/>
                  <a:pt x="1259716" y="3462970"/>
                  <a:pt x="1270000" y="3454400"/>
                </a:cubicBezTo>
                <a:cubicBezTo>
                  <a:pt x="1286261" y="3440849"/>
                  <a:pt x="1295400" y="3420533"/>
                  <a:pt x="1308100" y="3403600"/>
                </a:cubicBezTo>
                <a:cubicBezTo>
                  <a:pt x="1316374" y="3374642"/>
                  <a:pt x="1353390" y="3301146"/>
                  <a:pt x="1320800" y="3263900"/>
                </a:cubicBezTo>
                <a:cubicBezTo>
                  <a:pt x="1280251" y="3217558"/>
                  <a:pt x="1222754" y="3205818"/>
                  <a:pt x="1168400" y="3187700"/>
                </a:cubicBezTo>
                <a:lnTo>
                  <a:pt x="1130300" y="3175000"/>
                </a:lnTo>
                <a:cubicBezTo>
                  <a:pt x="1039463" y="3182570"/>
                  <a:pt x="804708" y="3209054"/>
                  <a:pt x="736600" y="3175000"/>
                </a:cubicBezTo>
                <a:cubicBezTo>
                  <a:pt x="702313" y="3157856"/>
                  <a:pt x="731418" y="3098290"/>
                  <a:pt x="723900" y="3060700"/>
                </a:cubicBezTo>
                <a:cubicBezTo>
                  <a:pt x="711139" y="2996897"/>
                  <a:pt x="705143" y="2983686"/>
                  <a:pt x="660400" y="2946400"/>
                </a:cubicBezTo>
                <a:cubicBezTo>
                  <a:pt x="648674" y="2936629"/>
                  <a:pt x="635000" y="2929467"/>
                  <a:pt x="622300" y="2921000"/>
                </a:cubicBezTo>
                <a:cubicBezTo>
                  <a:pt x="639233" y="2916767"/>
                  <a:pt x="665294" y="2923912"/>
                  <a:pt x="673100" y="2908300"/>
                </a:cubicBezTo>
                <a:cubicBezTo>
                  <a:pt x="679087" y="2896326"/>
                  <a:pt x="646702" y="2902101"/>
                  <a:pt x="635000" y="2895600"/>
                </a:cubicBezTo>
                <a:cubicBezTo>
                  <a:pt x="608315" y="2880775"/>
                  <a:pt x="558800" y="2844800"/>
                  <a:pt x="558800" y="2844800"/>
                </a:cubicBezTo>
                <a:cubicBezTo>
                  <a:pt x="550333" y="2832100"/>
                  <a:pt x="543171" y="2818426"/>
                  <a:pt x="533400" y="2806700"/>
                </a:cubicBezTo>
                <a:cubicBezTo>
                  <a:pt x="504916" y="2772520"/>
                  <a:pt x="487918" y="2771041"/>
                  <a:pt x="469900" y="2730500"/>
                </a:cubicBezTo>
                <a:cubicBezTo>
                  <a:pt x="448548" y="2682457"/>
                  <a:pt x="443730" y="2611453"/>
                  <a:pt x="393700" y="2578100"/>
                </a:cubicBezTo>
                <a:cubicBezTo>
                  <a:pt x="359334" y="2555189"/>
                  <a:pt x="345083" y="2543413"/>
                  <a:pt x="304800" y="2527300"/>
                </a:cubicBezTo>
                <a:lnTo>
                  <a:pt x="190500" y="2489200"/>
                </a:lnTo>
                <a:cubicBezTo>
                  <a:pt x="177800" y="2484967"/>
                  <a:pt x="163539" y="2483926"/>
                  <a:pt x="152400" y="2476500"/>
                </a:cubicBezTo>
                <a:lnTo>
                  <a:pt x="114300" y="2451100"/>
                </a:lnTo>
                <a:cubicBezTo>
                  <a:pt x="110067" y="2438400"/>
                  <a:pt x="104610" y="2426044"/>
                  <a:pt x="101600" y="2413000"/>
                </a:cubicBezTo>
                <a:cubicBezTo>
                  <a:pt x="51813" y="2197257"/>
                  <a:pt x="94831" y="2366455"/>
                  <a:pt x="63500" y="2209800"/>
                </a:cubicBezTo>
                <a:cubicBezTo>
                  <a:pt x="60077" y="2192684"/>
                  <a:pt x="54586" y="2176039"/>
                  <a:pt x="50800" y="2159000"/>
                </a:cubicBezTo>
                <a:cubicBezTo>
                  <a:pt x="44090" y="2128803"/>
                  <a:pt x="35724" y="2075673"/>
                  <a:pt x="25400" y="2044700"/>
                </a:cubicBezTo>
                <a:cubicBezTo>
                  <a:pt x="18191" y="2023073"/>
                  <a:pt x="8467" y="2002367"/>
                  <a:pt x="0" y="1981200"/>
                </a:cubicBezTo>
                <a:cubicBezTo>
                  <a:pt x="4233" y="1938867"/>
                  <a:pt x="6231" y="1896250"/>
                  <a:pt x="12700" y="1854200"/>
                </a:cubicBezTo>
                <a:cubicBezTo>
                  <a:pt x="23643" y="1783070"/>
                  <a:pt x="43994" y="1836518"/>
                  <a:pt x="76200" y="1739900"/>
                </a:cubicBezTo>
                <a:cubicBezTo>
                  <a:pt x="96109" y="1680173"/>
                  <a:pt x="83928" y="1714229"/>
                  <a:pt x="114300" y="1638300"/>
                </a:cubicBezTo>
                <a:cubicBezTo>
                  <a:pt x="137343" y="1477002"/>
                  <a:pt x="139500" y="1500904"/>
                  <a:pt x="114300" y="1257300"/>
                </a:cubicBezTo>
                <a:cubicBezTo>
                  <a:pt x="111545" y="1230668"/>
                  <a:pt x="94151" y="1207354"/>
                  <a:pt x="88900" y="1181100"/>
                </a:cubicBezTo>
                <a:lnTo>
                  <a:pt x="63500" y="1054100"/>
                </a:lnTo>
                <a:cubicBezTo>
                  <a:pt x="67733" y="1003300"/>
                  <a:pt x="67820" y="951982"/>
                  <a:pt x="76200" y="901700"/>
                </a:cubicBezTo>
                <a:cubicBezTo>
                  <a:pt x="80602" y="875290"/>
                  <a:pt x="95106" y="851475"/>
                  <a:pt x="101600" y="825500"/>
                </a:cubicBezTo>
                <a:lnTo>
                  <a:pt x="114300" y="774700"/>
                </a:lnTo>
                <a:cubicBezTo>
                  <a:pt x="110067" y="745067"/>
                  <a:pt x="109476" y="714679"/>
                  <a:pt x="101600" y="685800"/>
                </a:cubicBezTo>
                <a:cubicBezTo>
                  <a:pt x="96619" y="667535"/>
                  <a:pt x="81181" y="653265"/>
                  <a:pt x="76200" y="635000"/>
                </a:cubicBezTo>
                <a:cubicBezTo>
                  <a:pt x="68324" y="606121"/>
                  <a:pt x="68855" y="575551"/>
                  <a:pt x="63500" y="546100"/>
                </a:cubicBezTo>
                <a:cubicBezTo>
                  <a:pt x="60378" y="528927"/>
                  <a:pt x="55033" y="512233"/>
                  <a:pt x="50800" y="495300"/>
                </a:cubicBezTo>
                <a:cubicBezTo>
                  <a:pt x="55033" y="457200"/>
                  <a:pt x="45326" y="414752"/>
                  <a:pt x="63500" y="381000"/>
                </a:cubicBezTo>
                <a:cubicBezTo>
                  <a:pt x="93006" y="326204"/>
                  <a:pt x="136101" y="338349"/>
                  <a:pt x="177800" y="317500"/>
                </a:cubicBezTo>
                <a:cubicBezTo>
                  <a:pt x="276277" y="268261"/>
                  <a:pt x="158235" y="311322"/>
                  <a:pt x="254000" y="279400"/>
                </a:cubicBezTo>
                <a:cubicBezTo>
                  <a:pt x="266525" y="260612"/>
                  <a:pt x="315188" y="202099"/>
                  <a:pt x="317500" y="165100"/>
                </a:cubicBezTo>
                <a:cubicBezTo>
                  <a:pt x="320933" y="110174"/>
                  <a:pt x="317500" y="55033"/>
                  <a:pt x="317500" y="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318933" y="1041400"/>
            <a:ext cx="491067" cy="584200"/>
          </a:xfrm>
          <a:custGeom>
            <a:avLst/>
            <a:gdLst>
              <a:gd name="connsiteX0" fmla="*/ 0 w 368300"/>
              <a:gd name="connsiteY0" fmla="*/ 584200 h 584200"/>
              <a:gd name="connsiteX1" fmla="*/ 12700 w 368300"/>
              <a:gd name="connsiteY1" fmla="*/ 520700 h 584200"/>
              <a:gd name="connsiteX2" fmla="*/ 50800 w 368300"/>
              <a:gd name="connsiteY2" fmla="*/ 381000 h 584200"/>
              <a:gd name="connsiteX3" fmla="*/ 88900 w 368300"/>
              <a:gd name="connsiteY3" fmla="*/ 368300 h 584200"/>
              <a:gd name="connsiteX4" fmla="*/ 127000 w 368300"/>
              <a:gd name="connsiteY4" fmla="*/ 330200 h 584200"/>
              <a:gd name="connsiteX5" fmla="*/ 165100 w 368300"/>
              <a:gd name="connsiteY5" fmla="*/ 317500 h 584200"/>
              <a:gd name="connsiteX6" fmla="*/ 228600 w 368300"/>
              <a:gd name="connsiteY6" fmla="*/ 241300 h 584200"/>
              <a:gd name="connsiteX7" fmla="*/ 266700 w 368300"/>
              <a:gd name="connsiteY7" fmla="*/ 127000 h 584200"/>
              <a:gd name="connsiteX8" fmla="*/ 304800 w 368300"/>
              <a:gd name="connsiteY8" fmla="*/ 50800 h 584200"/>
              <a:gd name="connsiteX9" fmla="*/ 342900 w 368300"/>
              <a:gd name="connsiteY9" fmla="*/ 38100 h 584200"/>
              <a:gd name="connsiteX10" fmla="*/ 368300 w 368300"/>
              <a:gd name="connsiteY10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300" h="584200">
                <a:moveTo>
                  <a:pt x="0" y="584200"/>
                </a:moveTo>
                <a:cubicBezTo>
                  <a:pt x="4233" y="563033"/>
                  <a:pt x="9418" y="542035"/>
                  <a:pt x="12700" y="520700"/>
                </a:cubicBezTo>
                <a:cubicBezTo>
                  <a:pt x="18960" y="480012"/>
                  <a:pt x="10195" y="413484"/>
                  <a:pt x="50800" y="381000"/>
                </a:cubicBezTo>
                <a:cubicBezTo>
                  <a:pt x="61253" y="372637"/>
                  <a:pt x="76200" y="372533"/>
                  <a:pt x="88900" y="368300"/>
                </a:cubicBezTo>
                <a:cubicBezTo>
                  <a:pt x="101600" y="355600"/>
                  <a:pt x="112056" y="340163"/>
                  <a:pt x="127000" y="330200"/>
                </a:cubicBezTo>
                <a:cubicBezTo>
                  <a:pt x="138139" y="322774"/>
                  <a:pt x="155634" y="326966"/>
                  <a:pt x="165100" y="317500"/>
                </a:cubicBezTo>
                <a:cubicBezTo>
                  <a:pt x="294004" y="188596"/>
                  <a:pt x="96803" y="329165"/>
                  <a:pt x="228600" y="241300"/>
                </a:cubicBezTo>
                <a:lnTo>
                  <a:pt x="266700" y="127000"/>
                </a:lnTo>
                <a:cubicBezTo>
                  <a:pt x="275066" y="101901"/>
                  <a:pt x="282419" y="68705"/>
                  <a:pt x="304800" y="50800"/>
                </a:cubicBezTo>
                <a:cubicBezTo>
                  <a:pt x="315253" y="42437"/>
                  <a:pt x="330200" y="42333"/>
                  <a:pt x="342900" y="38100"/>
                </a:cubicBezTo>
                <a:lnTo>
                  <a:pt x="36830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346451" y="1028735"/>
            <a:ext cx="751416" cy="576263"/>
          </a:xfrm>
          <a:custGeom>
            <a:avLst/>
            <a:gdLst>
              <a:gd name="connsiteX0" fmla="*/ 16933 w 563033"/>
              <a:gd name="connsiteY0" fmla="*/ 558800 h 575733"/>
              <a:gd name="connsiteX1" fmla="*/ 67733 w 563033"/>
              <a:gd name="connsiteY1" fmla="*/ 508000 h 575733"/>
              <a:gd name="connsiteX2" fmla="*/ 105833 w 563033"/>
              <a:gd name="connsiteY2" fmla="*/ 495300 h 575733"/>
              <a:gd name="connsiteX3" fmla="*/ 194733 w 563033"/>
              <a:gd name="connsiteY3" fmla="*/ 406400 h 575733"/>
              <a:gd name="connsiteX4" fmla="*/ 232833 w 563033"/>
              <a:gd name="connsiteY4" fmla="*/ 381000 h 575733"/>
              <a:gd name="connsiteX5" fmla="*/ 283633 w 563033"/>
              <a:gd name="connsiteY5" fmla="*/ 368300 h 575733"/>
              <a:gd name="connsiteX6" fmla="*/ 321733 w 563033"/>
              <a:gd name="connsiteY6" fmla="*/ 355600 h 575733"/>
              <a:gd name="connsiteX7" fmla="*/ 461433 w 563033"/>
              <a:gd name="connsiteY7" fmla="*/ 342900 h 575733"/>
              <a:gd name="connsiteX8" fmla="*/ 537633 w 563033"/>
              <a:gd name="connsiteY8" fmla="*/ 304800 h 575733"/>
              <a:gd name="connsiteX9" fmla="*/ 563033 w 563033"/>
              <a:gd name="connsiteY9" fmla="*/ 266700 h 575733"/>
              <a:gd name="connsiteX10" fmla="*/ 537633 w 563033"/>
              <a:gd name="connsiteY10" fmla="*/ 177800 h 575733"/>
              <a:gd name="connsiteX11" fmla="*/ 512233 w 563033"/>
              <a:gd name="connsiteY11" fmla="*/ 101600 h 575733"/>
              <a:gd name="connsiteX12" fmla="*/ 512233 w 563033"/>
              <a:gd name="connsiteY12" fmla="*/ 0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3033" h="575733">
                <a:moveTo>
                  <a:pt x="16933" y="558800"/>
                </a:moveTo>
                <a:cubicBezTo>
                  <a:pt x="118533" y="524933"/>
                  <a:pt x="0" y="575733"/>
                  <a:pt x="67733" y="508000"/>
                </a:cubicBezTo>
                <a:cubicBezTo>
                  <a:pt x="77199" y="498534"/>
                  <a:pt x="93133" y="499533"/>
                  <a:pt x="105833" y="495300"/>
                </a:cubicBezTo>
                <a:cubicBezTo>
                  <a:pt x="128186" y="428240"/>
                  <a:pt x="107394" y="464626"/>
                  <a:pt x="194733" y="406400"/>
                </a:cubicBezTo>
                <a:cubicBezTo>
                  <a:pt x="207433" y="397933"/>
                  <a:pt x="218025" y="384702"/>
                  <a:pt x="232833" y="381000"/>
                </a:cubicBezTo>
                <a:cubicBezTo>
                  <a:pt x="249766" y="376767"/>
                  <a:pt x="266850" y="373095"/>
                  <a:pt x="283633" y="368300"/>
                </a:cubicBezTo>
                <a:cubicBezTo>
                  <a:pt x="296505" y="364622"/>
                  <a:pt x="308481" y="357493"/>
                  <a:pt x="321733" y="355600"/>
                </a:cubicBezTo>
                <a:cubicBezTo>
                  <a:pt x="368022" y="348987"/>
                  <a:pt x="414866" y="347133"/>
                  <a:pt x="461433" y="342900"/>
                </a:cubicBezTo>
                <a:cubicBezTo>
                  <a:pt x="492421" y="332571"/>
                  <a:pt x="513014" y="329419"/>
                  <a:pt x="537633" y="304800"/>
                </a:cubicBezTo>
                <a:cubicBezTo>
                  <a:pt x="548426" y="294007"/>
                  <a:pt x="554566" y="279400"/>
                  <a:pt x="563033" y="266700"/>
                </a:cubicBezTo>
                <a:cubicBezTo>
                  <a:pt x="554566" y="237067"/>
                  <a:pt x="546696" y="207256"/>
                  <a:pt x="537633" y="177800"/>
                </a:cubicBezTo>
                <a:cubicBezTo>
                  <a:pt x="529759" y="152210"/>
                  <a:pt x="512233" y="128374"/>
                  <a:pt x="512233" y="101600"/>
                </a:cubicBezTo>
                <a:lnTo>
                  <a:pt x="512233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618317" y="876300"/>
            <a:ext cx="632883" cy="711200"/>
          </a:xfrm>
          <a:custGeom>
            <a:avLst/>
            <a:gdLst>
              <a:gd name="connsiteX0" fmla="*/ 474872 w 474872"/>
              <a:gd name="connsiteY0" fmla="*/ 711200 h 711200"/>
              <a:gd name="connsiteX1" fmla="*/ 411372 w 474872"/>
              <a:gd name="connsiteY1" fmla="*/ 698500 h 711200"/>
              <a:gd name="connsiteX2" fmla="*/ 360572 w 474872"/>
              <a:gd name="connsiteY2" fmla="*/ 685800 h 711200"/>
              <a:gd name="connsiteX3" fmla="*/ 347872 w 474872"/>
              <a:gd name="connsiteY3" fmla="*/ 647700 h 711200"/>
              <a:gd name="connsiteX4" fmla="*/ 335172 w 474872"/>
              <a:gd name="connsiteY4" fmla="*/ 469900 h 711200"/>
              <a:gd name="connsiteX5" fmla="*/ 258972 w 474872"/>
              <a:gd name="connsiteY5" fmla="*/ 393700 h 711200"/>
              <a:gd name="connsiteX6" fmla="*/ 246272 w 474872"/>
              <a:gd name="connsiteY6" fmla="*/ 317500 h 711200"/>
              <a:gd name="connsiteX7" fmla="*/ 233572 w 474872"/>
              <a:gd name="connsiteY7" fmla="*/ 139700 h 711200"/>
              <a:gd name="connsiteX8" fmla="*/ 182772 w 474872"/>
              <a:gd name="connsiteY8" fmla="*/ 114300 h 711200"/>
              <a:gd name="connsiteX9" fmla="*/ 93872 w 474872"/>
              <a:gd name="connsiteY9" fmla="*/ 88900 h 711200"/>
              <a:gd name="connsiteX10" fmla="*/ 17672 w 474872"/>
              <a:gd name="connsiteY10" fmla="*/ 63500 h 711200"/>
              <a:gd name="connsiteX11" fmla="*/ 4972 w 474872"/>
              <a:gd name="connsiteY11" fmla="*/ 25400 h 711200"/>
              <a:gd name="connsiteX12" fmla="*/ 43072 w 474872"/>
              <a:gd name="connsiteY1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4872" h="711200">
                <a:moveTo>
                  <a:pt x="474872" y="711200"/>
                </a:moveTo>
                <a:cubicBezTo>
                  <a:pt x="453705" y="706967"/>
                  <a:pt x="432444" y="703183"/>
                  <a:pt x="411372" y="698500"/>
                </a:cubicBezTo>
                <a:cubicBezTo>
                  <a:pt x="394333" y="694714"/>
                  <a:pt x="374202" y="696704"/>
                  <a:pt x="360572" y="685800"/>
                </a:cubicBezTo>
                <a:cubicBezTo>
                  <a:pt x="350119" y="677437"/>
                  <a:pt x="352105" y="660400"/>
                  <a:pt x="347872" y="647700"/>
                </a:cubicBezTo>
                <a:cubicBezTo>
                  <a:pt x="343639" y="588433"/>
                  <a:pt x="354801" y="525982"/>
                  <a:pt x="335172" y="469900"/>
                </a:cubicBezTo>
                <a:cubicBezTo>
                  <a:pt x="323305" y="435996"/>
                  <a:pt x="258972" y="393700"/>
                  <a:pt x="258972" y="393700"/>
                </a:cubicBezTo>
                <a:cubicBezTo>
                  <a:pt x="254739" y="368300"/>
                  <a:pt x="246272" y="343250"/>
                  <a:pt x="246272" y="317500"/>
                </a:cubicBezTo>
                <a:cubicBezTo>
                  <a:pt x="246272" y="213436"/>
                  <a:pt x="319705" y="311966"/>
                  <a:pt x="233572" y="139700"/>
                </a:cubicBezTo>
                <a:cubicBezTo>
                  <a:pt x="225105" y="122767"/>
                  <a:pt x="200173" y="121758"/>
                  <a:pt x="182772" y="114300"/>
                </a:cubicBezTo>
                <a:cubicBezTo>
                  <a:pt x="149576" y="100073"/>
                  <a:pt x="129676" y="99641"/>
                  <a:pt x="93872" y="88900"/>
                </a:cubicBezTo>
                <a:cubicBezTo>
                  <a:pt x="68227" y="81207"/>
                  <a:pt x="17672" y="63500"/>
                  <a:pt x="17672" y="63500"/>
                </a:cubicBezTo>
                <a:cubicBezTo>
                  <a:pt x="13439" y="50800"/>
                  <a:pt x="0" y="37829"/>
                  <a:pt x="4972" y="25400"/>
                </a:cubicBezTo>
                <a:cubicBezTo>
                  <a:pt x="10641" y="11228"/>
                  <a:pt x="43072" y="0"/>
                  <a:pt x="43072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2438400" y="990600"/>
            <a:ext cx="812800" cy="660400"/>
          </a:xfrm>
          <a:custGeom>
            <a:avLst/>
            <a:gdLst>
              <a:gd name="connsiteX0" fmla="*/ 609600 w 609600"/>
              <a:gd name="connsiteY0" fmla="*/ 660400 h 660400"/>
              <a:gd name="connsiteX1" fmla="*/ 533400 w 609600"/>
              <a:gd name="connsiteY1" fmla="*/ 647700 h 660400"/>
              <a:gd name="connsiteX2" fmla="*/ 444500 w 609600"/>
              <a:gd name="connsiteY2" fmla="*/ 571500 h 660400"/>
              <a:gd name="connsiteX3" fmla="*/ 406400 w 609600"/>
              <a:gd name="connsiteY3" fmla="*/ 520700 h 660400"/>
              <a:gd name="connsiteX4" fmla="*/ 368300 w 609600"/>
              <a:gd name="connsiteY4" fmla="*/ 508000 h 660400"/>
              <a:gd name="connsiteX5" fmla="*/ 330200 w 609600"/>
              <a:gd name="connsiteY5" fmla="*/ 482600 h 660400"/>
              <a:gd name="connsiteX6" fmla="*/ 292100 w 609600"/>
              <a:gd name="connsiteY6" fmla="*/ 279400 h 660400"/>
              <a:gd name="connsiteX7" fmla="*/ 254000 w 609600"/>
              <a:gd name="connsiteY7" fmla="*/ 254000 h 660400"/>
              <a:gd name="connsiteX8" fmla="*/ 203200 w 609600"/>
              <a:gd name="connsiteY8" fmla="*/ 215900 h 660400"/>
              <a:gd name="connsiteX9" fmla="*/ 165100 w 609600"/>
              <a:gd name="connsiteY9" fmla="*/ 203200 h 660400"/>
              <a:gd name="connsiteX10" fmla="*/ 88900 w 609600"/>
              <a:gd name="connsiteY10" fmla="*/ 152400 h 660400"/>
              <a:gd name="connsiteX11" fmla="*/ 76200 w 609600"/>
              <a:gd name="connsiteY11" fmla="*/ 63500 h 660400"/>
              <a:gd name="connsiteX12" fmla="*/ 63500 w 609600"/>
              <a:gd name="connsiteY12" fmla="*/ 25400 h 660400"/>
              <a:gd name="connsiteX13" fmla="*/ 25400 w 609600"/>
              <a:gd name="connsiteY13" fmla="*/ 12700 h 660400"/>
              <a:gd name="connsiteX14" fmla="*/ 0 w 609600"/>
              <a:gd name="connsiteY14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600" h="660400">
                <a:moveTo>
                  <a:pt x="609600" y="660400"/>
                </a:moveTo>
                <a:cubicBezTo>
                  <a:pt x="584200" y="656167"/>
                  <a:pt x="557829" y="655843"/>
                  <a:pt x="533400" y="647700"/>
                </a:cubicBezTo>
                <a:cubicBezTo>
                  <a:pt x="506195" y="638632"/>
                  <a:pt x="457737" y="586629"/>
                  <a:pt x="444500" y="571500"/>
                </a:cubicBezTo>
                <a:cubicBezTo>
                  <a:pt x="430562" y="555570"/>
                  <a:pt x="422661" y="534251"/>
                  <a:pt x="406400" y="520700"/>
                </a:cubicBezTo>
                <a:cubicBezTo>
                  <a:pt x="396116" y="512130"/>
                  <a:pt x="380274" y="513987"/>
                  <a:pt x="368300" y="508000"/>
                </a:cubicBezTo>
                <a:cubicBezTo>
                  <a:pt x="354648" y="501174"/>
                  <a:pt x="342900" y="491067"/>
                  <a:pt x="330200" y="482600"/>
                </a:cubicBezTo>
                <a:cubicBezTo>
                  <a:pt x="258414" y="374921"/>
                  <a:pt x="362994" y="545254"/>
                  <a:pt x="292100" y="279400"/>
                </a:cubicBezTo>
                <a:cubicBezTo>
                  <a:pt x="288167" y="264652"/>
                  <a:pt x="266420" y="262872"/>
                  <a:pt x="254000" y="254000"/>
                </a:cubicBezTo>
                <a:cubicBezTo>
                  <a:pt x="236776" y="241697"/>
                  <a:pt x="221578" y="226402"/>
                  <a:pt x="203200" y="215900"/>
                </a:cubicBezTo>
                <a:cubicBezTo>
                  <a:pt x="191577" y="209258"/>
                  <a:pt x="176802" y="209701"/>
                  <a:pt x="165100" y="203200"/>
                </a:cubicBezTo>
                <a:cubicBezTo>
                  <a:pt x="138415" y="188375"/>
                  <a:pt x="88900" y="152400"/>
                  <a:pt x="88900" y="152400"/>
                </a:cubicBezTo>
                <a:cubicBezTo>
                  <a:pt x="84667" y="122767"/>
                  <a:pt x="82071" y="92853"/>
                  <a:pt x="76200" y="63500"/>
                </a:cubicBezTo>
                <a:cubicBezTo>
                  <a:pt x="73575" y="50373"/>
                  <a:pt x="72966" y="34866"/>
                  <a:pt x="63500" y="25400"/>
                </a:cubicBezTo>
                <a:cubicBezTo>
                  <a:pt x="54034" y="15934"/>
                  <a:pt x="37829" y="17672"/>
                  <a:pt x="25400" y="12700"/>
                </a:cubicBezTo>
                <a:cubicBezTo>
                  <a:pt x="16611" y="9184"/>
                  <a:pt x="8467" y="4233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3149620" y="768350"/>
            <a:ext cx="224367" cy="806450"/>
          </a:xfrm>
          <a:custGeom>
            <a:avLst/>
            <a:gdLst>
              <a:gd name="connsiteX0" fmla="*/ 88900 w 168457"/>
              <a:gd name="connsiteY0" fmla="*/ 806186 h 806186"/>
              <a:gd name="connsiteX1" fmla="*/ 88900 w 168457"/>
              <a:gd name="connsiteY1" fmla="*/ 679186 h 806186"/>
              <a:gd name="connsiteX2" fmla="*/ 63500 w 168457"/>
              <a:gd name="connsiteY2" fmla="*/ 577586 h 806186"/>
              <a:gd name="connsiteX3" fmla="*/ 38100 w 168457"/>
              <a:gd name="connsiteY3" fmla="*/ 539486 h 806186"/>
              <a:gd name="connsiteX4" fmla="*/ 25400 w 168457"/>
              <a:gd name="connsiteY4" fmla="*/ 501386 h 806186"/>
              <a:gd name="connsiteX5" fmla="*/ 0 w 168457"/>
              <a:gd name="connsiteY5" fmla="*/ 450586 h 806186"/>
              <a:gd name="connsiteX6" fmla="*/ 12700 w 168457"/>
              <a:gd name="connsiteY6" fmla="*/ 336286 h 806186"/>
              <a:gd name="connsiteX7" fmla="*/ 50800 w 168457"/>
              <a:gd name="connsiteY7" fmla="*/ 298186 h 806186"/>
              <a:gd name="connsiteX8" fmla="*/ 127000 w 168457"/>
              <a:gd name="connsiteY8" fmla="*/ 272786 h 806186"/>
              <a:gd name="connsiteX9" fmla="*/ 139700 w 168457"/>
              <a:gd name="connsiteY9" fmla="*/ 120386 h 806186"/>
              <a:gd name="connsiteX10" fmla="*/ 114300 w 168457"/>
              <a:gd name="connsiteY10" fmla="*/ 56886 h 8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457" h="806186">
                <a:moveTo>
                  <a:pt x="88900" y="806186"/>
                </a:moveTo>
                <a:cubicBezTo>
                  <a:pt x="109434" y="744583"/>
                  <a:pt x="107142" y="770394"/>
                  <a:pt x="88900" y="679186"/>
                </a:cubicBezTo>
                <a:cubicBezTo>
                  <a:pt x="82054" y="644955"/>
                  <a:pt x="82864" y="606632"/>
                  <a:pt x="63500" y="577586"/>
                </a:cubicBezTo>
                <a:cubicBezTo>
                  <a:pt x="55033" y="564886"/>
                  <a:pt x="44926" y="553138"/>
                  <a:pt x="38100" y="539486"/>
                </a:cubicBezTo>
                <a:cubicBezTo>
                  <a:pt x="32113" y="527512"/>
                  <a:pt x="30673" y="513691"/>
                  <a:pt x="25400" y="501386"/>
                </a:cubicBezTo>
                <a:cubicBezTo>
                  <a:pt x="17942" y="483985"/>
                  <a:pt x="8467" y="467519"/>
                  <a:pt x="0" y="450586"/>
                </a:cubicBezTo>
                <a:cubicBezTo>
                  <a:pt x="4233" y="412486"/>
                  <a:pt x="578" y="372653"/>
                  <a:pt x="12700" y="336286"/>
                </a:cubicBezTo>
                <a:cubicBezTo>
                  <a:pt x="18380" y="319247"/>
                  <a:pt x="35100" y="306908"/>
                  <a:pt x="50800" y="298186"/>
                </a:cubicBezTo>
                <a:cubicBezTo>
                  <a:pt x="74205" y="285183"/>
                  <a:pt x="127000" y="272786"/>
                  <a:pt x="127000" y="272786"/>
                </a:cubicBezTo>
                <a:cubicBezTo>
                  <a:pt x="168457" y="210601"/>
                  <a:pt x="167163" y="230239"/>
                  <a:pt x="139700" y="120386"/>
                </a:cubicBezTo>
                <a:cubicBezTo>
                  <a:pt x="109604" y="0"/>
                  <a:pt x="114300" y="139286"/>
                  <a:pt x="114300" y="5688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2336800" y="1041400"/>
            <a:ext cx="914400" cy="647700"/>
          </a:xfrm>
          <a:custGeom>
            <a:avLst/>
            <a:gdLst>
              <a:gd name="connsiteX0" fmla="*/ 685800 w 685800"/>
              <a:gd name="connsiteY0" fmla="*/ 647700 h 647700"/>
              <a:gd name="connsiteX1" fmla="*/ 533400 w 685800"/>
              <a:gd name="connsiteY1" fmla="*/ 635000 h 647700"/>
              <a:gd name="connsiteX2" fmla="*/ 457200 w 685800"/>
              <a:gd name="connsiteY2" fmla="*/ 609600 h 647700"/>
              <a:gd name="connsiteX3" fmla="*/ 406400 w 685800"/>
              <a:gd name="connsiteY3" fmla="*/ 571500 h 647700"/>
              <a:gd name="connsiteX4" fmla="*/ 368300 w 685800"/>
              <a:gd name="connsiteY4" fmla="*/ 546100 h 647700"/>
              <a:gd name="connsiteX5" fmla="*/ 342900 w 685800"/>
              <a:gd name="connsiteY5" fmla="*/ 508000 h 647700"/>
              <a:gd name="connsiteX6" fmla="*/ 304800 w 685800"/>
              <a:gd name="connsiteY6" fmla="*/ 469900 h 647700"/>
              <a:gd name="connsiteX7" fmla="*/ 292100 w 685800"/>
              <a:gd name="connsiteY7" fmla="*/ 431800 h 647700"/>
              <a:gd name="connsiteX8" fmla="*/ 266700 w 685800"/>
              <a:gd name="connsiteY8" fmla="*/ 317500 h 647700"/>
              <a:gd name="connsiteX9" fmla="*/ 241300 w 685800"/>
              <a:gd name="connsiteY9" fmla="*/ 279400 h 647700"/>
              <a:gd name="connsiteX10" fmla="*/ 190500 w 685800"/>
              <a:gd name="connsiteY10" fmla="*/ 254000 h 647700"/>
              <a:gd name="connsiteX11" fmla="*/ 165100 w 685800"/>
              <a:gd name="connsiteY11" fmla="*/ 215900 h 647700"/>
              <a:gd name="connsiteX12" fmla="*/ 88900 w 685800"/>
              <a:gd name="connsiteY12" fmla="*/ 165100 h 647700"/>
              <a:gd name="connsiteX13" fmla="*/ 38100 w 685800"/>
              <a:gd name="connsiteY13" fmla="*/ 88900 h 647700"/>
              <a:gd name="connsiteX14" fmla="*/ 0 w 685800"/>
              <a:gd name="connsiteY14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" h="647700">
                <a:moveTo>
                  <a:pt x="685800" y="647700"/>
                </a:moveTo>
                <a:cubicBezTo>
                  <a:pt x="635000" y="643467"/>
                  <a:pt x="583682" y="643380"/>
                  <a:pt x="533400" y="635000"/>
                </a:cubicBezTo>
                <a:cubicBezTo>
                  <a:pt x="506990" y="630598"/>
                  <a:pt x="457200" y="609600"/>
                  <a:pt x="457200" y="609600"/>
                </a:cubicBezTo>
                <a:cubicBezTo>
                  <a:pt x="440267" y="596900"/>
                  <a:pt x="423624" y="583803"/>
                  <a:pt x="406400" y="571500"/>
                </a:cubicBezTo>
                <a:cubicBezTo>
                  <a:pt x="393980" y="562628"/>
                  <a:pt x="379093" y="556893"/>
                  <a:pt x="368300" y="546100"/>
                </a:cubicBezTo>
                <a:cubicBezTo>
                  <a:pt x="357507" y="535307"/>
                  <a:pt x="352671" y="519726"/>
                  <a:pt x="342900" y="508000"/>
                </a:cubicBezTo>
                <a:cubicBezTo>
                  <a:pt x="331402" y="494202"/>
                  <a:pt x="317500" y="482600"/>
                  <a:pt x="304800" y="469900"/>
                </a:cubicBezTo>
                <a:cubicBezTo>
                  <a:pt x="300567" y="457200"/>
                  <a:pt x="295004" y="444868"/>
                  <a:pt x="292100" y="431800"/>
                </a:cubicBezTo>
                <a:cubicBezTo>
                  <a:pt x="284296" y="396680"/>
                  <a:pt x="283854" y="351807"/>
                  <a:pt x="266700" y="317500"/>
                </a:cubicBezTo>
                <a:cubicBezTo>
                  <a:pt x="259874" y="303848"/>
                  <a:pt x="253026" y="289171"/>
                  <a:pt x="241300" y="279400"/>
                </a:cubicBezTo>
                <a:cubicBezTo>
                  <a:pt x="226756" y="267280"/>
                  <a:pt x="207433" y="262467"/>
                  <a:pt x="190500" y="254000"/>
                </a:cubicBezTo>
                <a:cubicBezTo>
                  <a:pt x="182033" y="241300"/>
                  <a:pt x="177019" y="225435"/>
                  <a:pt x="165100" y="215900"/>
                </a:cubicBezTo>
                <a:cubicBezTo>
                  <a:pt x="77840" y="146092"/>
                  <a:pt x="179561" y="281665"/>
                  <a:pt x="88900" y="165100"/>
                </a:cubicBezTo>
                <a:cubicBezTo>
                  <a:pt x="70158" y="141003"/>
                  <a:pt x="47753" y="117860"/>
                  <a:pt x="38100" y="88900"/>
                </a:cubicBezTo>
                <a:cubicBezTo>
                  <a:pt x="10807" y="7020"/>
                  <a:pt x="31632" y="31632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3562841">
            <a:off x="3305935" y="2735558"/>
            <a:ext cx="580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Нил</a:t>
            </a:r>
          </a:p>
        </p:txBody>
      </p:sp>
      <p:pic>
        <p:nvPicPr>
          <p:cNvPr id="3091" name="Picture 19" descr="http://www.andrew.cmu.edu/user/tridelt/img/symbols-7.png"/>
          <p:cNvPicPr>
            <a:picLocks noChangeAspect="1" noChangeArrowheads="1"/>
          </p:cNvPicPr>
          <p:nvPr/>
        </p:nvPicPr>
        <p:blipFill>
          <a:blip r:embed="rId6" cstate="print"/>
          <a:srcRect l="63713" r="6049"/>
          <a:stretch>
            <a:fillRect/>
          </a:stretch>
        </p:blipFill>
        <p:spPr bwMode="auto">
          <a:xfrm>
            <a:off x="2446867" y="476250"/>
            <a:ext cx="1536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141695" y="5229225"/>
            <a:ext cx="1055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ИСТОК</a:t>
            </a:r>
          </a:p>
        </p:txBody>
      </p:sp>
      <p:sp>
        <p:nvSpPr>
          <p:cNvPr id="56" name="Rectangle 38"/>
          <p:cNvSpPr>
            <a:spLocks noChangeArrowheads="1"/>
          </p:cNvSpPr>
          <p:nvPr/>
        </p:nvSpPr>
        <p:spPr bwMode="auto">
          <a:xfrm>
            <a:off x="7032104" y="332656"/>
            <a:ext cx="4800600" cy="46355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Что такое пороги?</a:t>
            </a:r>
          </a:p>
        </p:txBody>
      </p:sp>
      <p:sp>
        <p:nvSpPr>
          <p:cNvPr id="57" name="Rectangle 38"/>
          <p:cNvSpPr>
            <a:spLocks noChangeArrowheads="1"/>
          </p:cNvSpPr>
          <p:nvPr/>
        </p:nvSpPr>
        <p:spPr bwMode="auto">
          <a:xfrm>
            <a:off x="7056967" y="1125152"/>
            <a:ext cx="4800600" cy="120251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Пороги Нила – это каменистые преграды на дне реки.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2734733" y="4221163"/>
            <a:ext cx="230505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порог </a:t>
            </a:r>
            <a:r>
              <a:rPr lang="en-US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—</a:t>
            </a: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59" name="Picture 14" descr="http://www.jocoaching.nl/images/stenenZWW-small-kle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1941" y="3789363"/>
            <a:ext cx="13059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7056967" y="2821634"/>
            <a:ext cx="4800600" cy="463846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640000"/>
                </a:solidFill>
              </a:rPr>
              <a:t>Что такое дельта Нила?</a:t>
            </a:r>
          </a:p>
        </p:txBody>
      </p:sp>
      <p:sp>
        <p:nvSpPr>
          <p:cNvPr id="61" name="Rectangle 38"/>
          <p:cNvSpPr>
            <a:spLocks noChangeArrowheads="1"/>
          </p:cNvSpPr>
          <p:nvPr/>
        </p:nvSpPr>
        <p:spPr bwMode="auto">
          <a:xfrm>
            <a:off x="7056967" y="3901689"/>
            <a:ext cx="4800600" cy="120251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Дельта – разветвление в устье реки при её впадении в море, озеро.</a:t>
            </a:r>
          </a:p>
        </p:txBody>
      </p:sp>
      <p:pic>
        <p:nvPicPr>
          <p:cNvPr id="62" name="Picture 19" descr="http://www.andrew.cmu.edu/user/tridelt/img/symbols-7.png"/>
          <p:cNvPicPr>
            <a:picLocks noChangeAspect="1" noChangeArrowheads="1"/>
          </p:cNvPicPr>
          <p:nvPr/>
        </p:nvPicPr>
        <p:blipFill>
          <a:blip r:embed="rId8" cstate="print"/>
          <a:srcRect l="6049" r="63713"/>
          <a:stretch>
            <a:fillRect/>
          </a:stretch>
        </p:blipFill>
        <p:spPr bwMode="auto">
          <a:xfrm>
            <a:off x="431803" y="765175"/>
            <a:ext cx="1536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688953" y="1484314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УСТЬЕ</a:t>
            </a:r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7032104" y="836712"/>
            <a:ext cx="4800600" cy="120251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Что происходит с рекой, когда начинается летнее солнцестояние?</a:t>
            </a:r>
          </a:p>
        </p:txBody>
      </p:sp>
      <p:pic>
        <p:nvPicPr>
          <p:cNvPr id="65" name="Picture 2" descr="http://trythis2.net/sunmo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6690" y="188913"/>
            <a:ext cx="211243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38"/>
          <p:cNvSpPr>
            <a:spLocks noChangeArrowheads="1"/>
          </p:cNvSpPr>
          <p:nvPr/>
        </p:nvSpPr>
        <p:spPr bwMode="auto">
          <a:xfrm>
            <a:off x="7032104" y="2348880"/>
            <a:ext cx="4800600" cy="120251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период летнего солнцестояния начинался разлив Нила.</a:t>
            </a:r>
          </a:p>
        </p:txBody>
      </p:sp>
      <p:pic>
        <p:nvPicPr>
          <p:cNvPr id="67" name="Picture 52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3590" y="2890873"/>
            <a:ext cx="105621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Прямая со стрелкой 68"/>
          <p:cNvCxnSpPr/>
          <p:nvPr/>
        </p:nvCxnSpPr>
        <p:spPr>
          <a:xfrm flipV="1">
            <a:off x="3695700" y="2997235"/>
            <a:ext cx="383117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3312584" y="3357564"/>
            <a:ext cx="3556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nimBg="1"/>
      <p:bldP spid="19476" grpId="1" animBg="1"/>
      <p:bldP spid="1949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2" grpId="0" animBg="1"/>
      <p:bldP spid="32" grpId="1" animBg="1"/>
      <p:bldP spid="33" grpId="0" animBg="1"/>
      <p:bldP spid="33" grpId="1" animBg="1"/>
      <p:bldP spid="44" grpId="0"/>
      <p:bldP spid="55" grpId="0"/>
      <p:bldP spid="56" grpId="0" animBg="1"/>
      <p:bldP spid="56" grpId="1" animBg="1"/>
      <p:bldP spid="57" grpId="0" animBg="1"/>
      <p:bldP spid="57" grpId="1" animBg="1"/>
      <p:bldP spid="58" grpId="0"/>
      <p:bldP spid="60" grpId="0" animBg="1"/>
      <p:bldP spid="60" grpId="1" animBg="1"/>
      <p:bldP spid="61" grpId="0" animBg="1"/>
      <p:bldP spid="61" grpId="1" animBg="1"/>
      <p:bldP spid="63" grpId="0"/>
      <p:bldP spid="64" grpId="0" animBg="1"/>
      <p:bldP spid="64" grpId="1" animBg="1"/>
      <p:bldP spid="66" grpId="0" animBg="1"/>
      <p:bldP spid="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4" descr="ancient_egypt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8" y="368333"/>
            <a:ext cx="6519333" cy="6119813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</p:pic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87352" y="4381501"/>
            <a:ext cx="278553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</a:t>
            </a:r>
            <a:r>
              <a:rPr lang="en-US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                 В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Ю</a:t>
            </a:r>
          </a:p>
        </p:txBody>
      </p:sp>
      <p:pic>
        <p:nvPicPr>
          <p:cNvPr id="12292" name="Picture 36" descr="DD013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9" y="4797458"/>
            <a:ext cx="184361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1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607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2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2" y="26924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3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668" y="34290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7"/>
          <p:cNvSpPr txBox="1">
            <a:spLocks noChangeArrowheads="1"/>
          </p:cNvSpPr>
          <p:nvPr/>
        </p:nvSpPr>
        <p:spPr bwMode="auto">
          <a:xfrm>
            <a:off x="334435" y="3213133"/>
            <a:ext cx="1704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800000"/>
                </a:solidFill>
              </a:rPr>
              <a:t>Ливийская пустыня</a:t>
            </a:r>
          </a:p>
        </p:txBody>
      </p:sp>
      <p:pic>
        <p:nvPicPr>
          <p:cNvPr id="12297" name="Picture 10" descr="http://img01.chitalnya.ru/upload/788/905732624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8839" y="4797425"/>
            <a:ext cx="166158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олилиния 36"/>
          <p:cNvSpPr/>
          <p:nvPr/>
        </p:nvSpPr>
        <p:spPr>
          <a:xfrm>
            <a:off x="3166533" y="825500"/>
            <a:ext cx="1811867" cy="4114800"/>
          </a:xfrm>
          <a:custGeom>
            <a:avLst/>
            <a:gdLst>
              <a:gd name="connsiteX0" fmla="*/ 1346200 w 1358900"/>
              <a:gd name="connsiteY0" fmla="*/ 4114800 h 4114800"/>
              <a:gd name="connsiteX1" fmla="*/ 1358900 w 1358900"/>
              <a:gd name="connsiteY1" fmla="*/ 4076700 h 4114800"/>
              <a:gd name="connsiteX2" fmla="*/ 1358900 w 1358900"/>
              <a:gd name="connsiteY2" fmla="*/ 3975100 h 4114800"/>
              <a:gd name="connsiteX3" fmla="*/ 1295400 w 1358900"/>
              <a:gd name="connsiteY3" fmla="*/ 3860800 h 4114800"/>
              <a:gd name="connsiteX4" fmla="*/ 1244600 w 1358900"/>
              <a:gd name="connsiteY4" fmla="*/ 3810000 h 4114800"/>
              <a:gd name="connsiteX5" fmla="*/ 1206500 w 1358900"/>
              <a:gd name="connsiteY5" fmla="*/ 3771900 h 4114800"/>
              <a:gd name="connsiteX6" fmla="*/ 1155700 w 1358900"/>
              <a:gd name="connsiteY6" fmla="*/ 3746500 h 4114800"/>
              <a:gd name="connsiteX7" fmla="*/ 1130300 w 1358900"/>
              <a:gd name="connsiteY7" fmla="*/ 3708400 h 4114800"/>
              <a:gd name="connsiteX8" fmla="*/ 1092200 w 1358900"/>
              <a:gd name="connsiteY8" fmla="*/ 3670300 h 4114800"/>
              <a:gd name="connsiteX9" fmla="*/ 1130300 w 1358900"/>
              <a:gd name="connsiteY9" fmla="*/ 3517900 h 4114800"/>
              <a:gd name="connsiteX10" fmla="*/ 1181100 w 1358900"/>
              <a:gd name="connsiteY10" fmla="*/ 3505200 h 4114800"/>
              <a:gd name="connsiteX11" fmla="*/ 1231900 w 1358900"/>
              <a:gd name="connsiteY11" fmla="*/ 3467100 h 4114800"/>
              <a:gd name="connsiteX12" fmla="*/ 1270000 w 1358900"/>
              <a:gd name="connsiteY12" fmla="*/ 3454400 h 4114800"/>
              <a:gd name="connsiteX13" fmla="*/ 1308100 w 1358900"/>
              <a:gd name="connsiteY13" fmla="*/ 3403600 h 4114800"/>
              <a:gd name="connsiteX14" fmla="*/ 1320800 w 1358900"/>
              <a:gd name="connsiteY14" fmla="*/ 3263900 h 4114800"/>
              <a:gd name="connsiteX15" fmla="*/ 1168400 w 1358900"/>
              <a:gd name="connsiteY15" fmla="*/ 3187700 h 4114800"/>
              <a:gd name="connsiteX16" fmla="*/ 1130300 w 1358900"/>
              <a:gd name="connsiteY16" fmla="*/ 3175000 h 4114800"/>
              <a:gd name="connsiteX17" fmla="*/ 736600 w 1358900"/>
              <a:gd name="connsiteY17" fmla="*/ 3175000 h 4114800"/>
              <a:gd name="connsiteX18" fmla="*/ 723900 w 1358900"/>
              <a:gd name="connsiteY18" fmla="*/ 3060700 h 4114800"/>
              <a:gd name="connsiteX19" fmla="*/ 660400 w 1358900"/>
              <a:gd name="connsiteY19" fmla="*/ 2946400 h 4114800"/>
              <a:gd name="connsiteX20" fmla="*/ 622300 w 1358900"/>
              <a:gd name="connsiteY20" fmla="*/ 2921000 h 4114800"/>
              <a:gd name="connsiteX21" fmla="*/ 673100 w 1358900"/>
              <a:gd name="connsiteY21" fmla="*/ 2908300 h 4114800"/>
              <a:gd name="connsiteX22" fmla="*/ 635000 w 1358900"/>
              <a:gd name="connsiteY22" fmla="*/ 2895600 h 4114800"/>
              <a:gd name="connsiteX23" fmla="*/ 558800 w 1358900"/>
              <a:gd name="connsiteY23" fmla="*/ 2844800 h 4114800"/>
              <a:gd name="connsiteX24" fmla="*/ 533400 w 1358900"/>
              <a:gd name="connsiteY24" fmla="*/ 2806700 h 4114800"/>
              <a:gd name="connsiteX25" fmla="*/ 469900 w 1358900"/>
              <a:gd name="connsiteY25" fmla="*/ 2730500 h 4114800"/>
              <a:gd name="connsiteX26" fmla="*/ 393700 w 1358900"/>
              <a:gd name="connsiteY26" fmla="*/ 2578100 h 4114800"/>
              <a:gd name="connsiteX27" fmla="*/ 304800 w 1358900"/>
              <a:gd name="connsiteY27" fmla="*/ 2527300 h 4114800"/>
              <a:gd name="connsiteX28" fmla="*/ 190500 w 1358900"/>
              <a:gd name="connsiteY28" fmla="*/ 2489200 h 4114800"/>
              <a:gd name="connsiteX29" fmla="*/ 152400 w 1358900"/>
              <a:gd name="connsiteY29" fmla="*/ 2476500 h 4114800"/>
              <a:gd name="connsiteX30" fmla="*/ 114300 w 1358900"/>
              <a:gd name="connsiteY30" fmla="*/ 2451100 h 4114800"/>
              <a:gd name="connsiteX31" fmla="*/ 101600 w 1358900"/>
              <a:gd name="connsiteY31" fmla="*/ 2413000 h 4114800"/>
              <a:gd name="connsiteX32" fmla="*/ 63500 w 1358900"/>
              <a:gd name="connsiteY32" fmla="*/ 2209800 h 4114800"/>
              <a:gd name="connsiteX33" fmla="*/ 50800 w 1358900"/>
              <a:gd name="connsiteY33" fmla="*/ 2159000 h 4114800"/>
              <a:gd name="connsiteX34" fmla="*/ 25400 w 1358900"/>
              <a:gd name="connsiteY34" fmla="*/ 2044700 h 4114800"/>
              <a:gd name="connsiteX35" fmla="*/ 0 w 1358900"/>
              <a:gd name="connsiteY35" fmla="*/ 1981200 h 4114800"/>
              <a:gd name="connsiteX36" fmla="*/ 12700 w 1358900"/>
              <a:gd name="connsiteY36" fmla="*/ 1854200 h 4114800"/>
              <a:gd name="connsiteX37" fmla="*/ 76200 w 1358900"/>
              <a:gd name="connsiteY37" fmla="*/ 1739900 h 4114800"/>
              <a:gd name="connsiteX38" fmla="*/ 114300 w 1358900"/>
              <a:gd name="connsiteY38" fmla="*/ 1638300 h 4114800"/>
              <a:gd name="connsiteX39" fmla="*/ 114300 w 1358900"/>
              <a:gd name="connsiteY39" fmla="*/ 1257300 h 4114800"/>
              <a:gd name="connsiteX40" fmla="*/ 88900 w 1358900"/>
              <a:gd name="connsiteY40" fmla="*/ 1181100 h 4114800"/>
              <a:gd name="connsiteX41" fmla="*/ 63500 w 1358900"/>
              <a:gd name="connsiteY41" fmla="*/ 1054100 h 4114800"/>
              <a:gd name="connsiteX42" fmla="*/ 76200 w 1358900"/>
              <a:gd name="connsiteY42" fmla="*/ 901700 h 4114800"/>
              <a:gd name="connsiteX43" fmla="*/ 101600 w 1358900"/>
              <a:gd name="connsiteY43" fmla="*/ 825500 h 4114800"/>
              <a:gd name="connsiteX44" fmla="*/ 114300 w 1358900"/>
              <a:gd name="connsiteY44" fmla="*/ 774700 h 4114800"/>
              <a:gd name="connsiteX45" fmla="*/ 101600 w 1358900"/>
              <a:gd name="connsiteY45" fmla="*/ 685800 h 4114800"/>
              <a:gd name="connsiteX46" fmla="*/ 76200 w 1358900"/>
              <a:gd name="connsiteY46" fmla="*/ 635000 h 4114800"/>
              <a:gd name="connsiteX47" fmla="*/ 63500 w 1358900"/>
              <a:gd name="connsiteY47" fmla="*/ 546100 h 4114800"/>
              <a:gd name="connsiteX48" fmla="*/ 50800 w 1358900"/>
              <a:gd name="connsiteY48" fmla="*/ 495300 h 4114800"/>
              <a:gd name="connsiteX49" fmla="*/ 63500 w 1358900"/>
              <a:gd name="connsiteY49" fmla="*/ 381000 h 4114800"/>
              <a:gd name="connsiteX50" fmla="*/ 177800 w 1358900"/>
              <a:gd name="connsiteY50" fmla="*/ 317500 h 4114800"/>
              <a:gd name="connsiteX51" fmla="*/ 254000 w 1358900"/>
              <a:gd name="connsiteY51" fmla="*/ 279400 h 4114800"/>
              <a:gd name="connsiteX52" fmla="*/ 317500 w 1358900"/>
              <a:gd name="connsiteY52" fmla="*/ 165100 h 4114800"/>
              <a:gd name="connsiteX53" fmla="*/ 317500 w 1358900"/>
              <a:gd name="connsiteY53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58900" h="4114800">
                <a:moveTo>
                  <a:pt x="1346200" y="4114800"/>
                </a:moveTo>
                <a:cubicBezTo>
                  <a:pt x="1350433" y="4102100"/>
                  <a:pt x="1358900" y="4090087"/>
                  <a:pt x="1358900" y="4076700"/>
                </a:cubicBezTo>
                <a:cubicBezTo>
                  <a:pt x="1358900" y="3954097"/>
                  <a:pt x="1329870" y="4062191"/>
                  <a:pt x="1358900" y="3975100"/>
                </a:cubicBezTo>
                <a:cubicBezTo>
                  <a:pt x="1327820" y="3881861"/>
                  <a:pt x="1352432" y="3917832"/>
                  <a:pt x="1295400" y="3860800"/>
                </a:cubicBezTo>
                <a:cubicBezTo>
                  <a:pt x="1271210" y="3788229"/>
                  <a:pt x="1302657" y="3848705"/>
                  <a:pt x="1244600" y="3810000"/>
                </a:cubicBezTo>
                <a:cubicBezTo>
                  <a:pt x="1229656" y="3800037"/>
                  <a:pt x="1221115" y="3782339"/>
                  <a:pt x="1206500" y="3771900"/>
                </a:cubicBezTo>
                <a:cubicBezTo>
                  <a:pt x="1191094" y="3760896"/>
                  <a:pt x="1172633" y="3754967"/>
                  <a:pt x="1155700" y="3746500"/>
                </a:cubicBezTo>
                <a:cubicBezTo>
                  <a:pt x="1147233" y="3733800"/>
                  <a:pt x="1140071" y="3720126"/>
                  <a:pt x="1130300" y="3708400"/>
                </a:cubicBezTo>
                <a:cubicBezTo>
                  <a:pt x="1118802" y="3694602"/>
                  <a:pt x="1095153" y="3688016"/>
                  <a:pt x="1092200" y="3670300"/>
                </a:cubicBezTo>
                <a:cubicBezTo>
                  <a:pt x="1088868" y="3650306"/>
                  <a:pt x="1090691" y="3544306"/>
                  <a:pt x="1130300" y="3517900"/>
                </a:cubicBezTo>
                <a:cubicBezTo>
                  <a:pt x="1144823" y="3508218"/>
                  <a:pt x="1164167" y="3509433"/>
                  <a:pt x="1181100" y="3505200"/>
                </a:cubicBezTo>
                <a:cubicBezTo>
                  <a:pt x="1198033" y="3492500"/>
                  <a:pt x="1213522" y="3477602"/>
                  <a:pt x="1231900" y="3467100"/>
                </a:cubicBezTo>
                <a:cubicBezTo>
                  <a:pt x="1243523" y="3460458"/>
                  <a:pt x="1259716" y="3462970"/>
                  <a:pt x="1270000" y="3454400"/>
                </a:cubicBezTo>
                <a:cubicBezTo>
                  <a:pt x="1286261" y="3440849"/>
                  <a:pt x="1295400" y="3420533"/>
                  <a:pt x="1308100" y="3403600"/>
                </a:cubicBezTo>
                <a:cubicBezTo>
                  <a:pt x="1316374" y="3374642"/>
                  <a:pt x="1353390" y="3301146"/>
                  <a:pt x="1320800" y="3263900"/>
                </a:cubicBezTo>
                <a:cubicBezTo>
                  <a:pt x="1280251" y="3217558"/>
                  <a:pt x="1222754" y="3205818"/>
                  <a:pt x="1168400" y="3187700"/>
                </a:cubicBezTo>
                <a:lnTo>
                  <a:pt x="1130300" y="3175000"/>
                </a:lnTo>
                <a:cubicBezTo>
                  <a:pt x="1039463" y="3182570"/>
                  <a:pt x="804708" y="3209054"/>
                  <a:pt x="736600" y="3175000"/>
                </a:cubicBezTo>
                <a:cubicBezTo>
                  <a:pt x="702313" y="3157856"/>
                  <a:pt x="731418" y="3098290"/>
                  <a:pt x="723900" y="3060700"/>
                </a:cubicBezTo>
                <a:cubicBezTo>
                  <a:pt x="711139" y="2996897"/>
                  <a:pt x="705143" y="2983686"/>
                  <a:pt x="660400" y="2946400"/>
                </a:cubicBezTo>
                <a:cubicBezTo>
                  <a:pt x="648674" y="2936629"/>
                  <a:pt x="635000" y="2929467"/>
                  <a:pt x="622300" y="2921000"/>
                </a:cubicBezTo>
                <a:cubicBezTo>
                  <a:pt x="639233" y="2916767"/>
                  <a:pt x="665294" y="2923912"/>
                  <a:pt x="673100" y="2908300"/>
                </a:cubicBezTo>
                <a:cubicBezTo>
                  <a:pt x="679087" y="2896326"/>
                  <a:pt x="646702" y="2902101"/>
                  <a:pt x="635000" y="2895600"/>
                </a:cubicBezTo>
                <a:cubicBezTo>
                  <a:pt x="608315" y="2880775"/>
                  <a:pt x="558800" y="2844800"/>
                  <a:pt x="558800" y="2844800"/>
                </a:cubicBezTo>
                <a:cubicBezTo>
                  <a:pt x="550333" y="2832100"/>
                  <a:pt x="543171" y="2818426"/>
                  <a:pt x="533400" y="2806700"/>
                </a:cubicBezTo>
                <a:cubicBezTo>
                  <a:pt x="504916" y="2772520"/>
                  <a:pt x="487918" y="2771041"/>
                  <a:pt x="469900" y="2730500"/>
                </a:cubicBezTo>
                <a:cubicBezTo>
                  <a:pt x="448548" y="2682457"/>
                  <a:pt x="443730" y="2611453"/>
                  <a:pt x="393700" y="2578100"/>
                </a:cubicBezTo>
                <a:cubicBezTo>
                  <a:pt x="359334" y="2555189"/>
                  <a:pt x="345083" y="2543413"/>
                  <a:pt x="304800" y="2527300"/>
                </a:cubicBezTo>
                <a:lnTo>
                  <a:pt x="190500" y="2489200"/>
                </a:lnTo>
                <a:cubicBezTo>
                  <a:pt x="177800" y="2484967"/>
                  <a:pt x="163539" y="2483926"/>
                  <a:pt x="152400" y="2476500"/>
                </a:cubicBezTo>
                <a:lnTo>
                  <a:pt x="114300" y="2451100"/>
                </a:lnTo>
                <a:cubicBezTo>
                  <a:pt x="110067" y="2438400"/>
                  <a:pt x="104610" y="2426044"/>
                  <a:pt x="101600" y="2413000"/>
                </a:cubicBezTo>
                <a:cubicBezTo>
                  <a:pt x="51813" y="2197257"/>
                  <a:pt x="94831" y="2366455"/>
                  <a:pt x="63500" y="2209800"/>
                </a:cubicBezTo>
                <a:cubicBezTo>
                  <a:pt x="60077" y="2192684"/>
                  <a:pt x="54586" y="2176039"/>
                  <a:pt x="50800" y="2159000"/>
                </a:cubicBezTo>
                <a:cubicBezTo>
                  <a:pt x="44090" y="2128803"/>
                  <a:pt x="35724" y="2075673"/>
                  <a:pt x="25400" y="2044700"/>
                </a:cubicBezTo>
                <a:cubicBezTo>
                  <a:pt x="18191" y="2023073"/>
                  <a:pt x="8467" y="2002367"/>
                  <a:pt x="0" y="1981200"/>
                </a:cubicBezTo>
                <a:cubicBezTo>
                  <a:pt x="4233" y="1938867"/>
                  <a:pt x="6231" y="1896250"/>
                  <a:pt x="12700" y="1854200"/>
                </a:cubicBezTo>
                <a:cubicBezTo>
                  <a:pt x="23643" y="1783070"/>
                  <a:pt x="43994" y="1836518"/>
                  <a:pt x="76200" y="1739900"/>
                </a:cubicBezTo>
                <a:cubicBezTo>
                  <a:pt x="96109" y="1680173"/>
                  <a:pt x="83928" y="1714229"/>
                  <a:pt x="114300" y="1638300"/>
                </a:cubicBezTo>
                <a:cubicBezTo>
                  <a:pt x="137343" y="1477002"/>
                  <a:pt x="139500" y="1500904"/>
                  <a:pt x="114300" y="1257300"/>
                </a:cubicBezTo>
                <a:cubicBezTo>
                  <a:pt x="111545" y="1230668"/>
                  <a:pt x="94151" y="1207354"/>
                  <a:pt x="88900" y="1181100"/>
                </a:cubicBezTo>
                <a:lnTo>
                  <a:pt x="63500" y="1054100"/>
                </a:lnTo>
                <a:cubicBezTo>
                  <a:pt x="67733" y="1003300"/>
                  <a:pt x="67820" y="951982"/>
                  <a:pt x="76200" y="901700"/>
                </a:cubicBezTo>
                <a:cubicBezTo>
                  <a:pt x="80602" y="875290"/>
                  <a:pt x="95106" y="851475"/>
                  <a:pt x="101600" y="825500"/>
                </a:cubicBezTo>
                <a:lnTo>
                  <a:pt x="114300" y="774700"/>
                </a:lnTo>
                <a:cubicBezTo>
                  <a:pt x="110067" y="745067"/>
                  <a:pt x="109476" y="714679"/>
                  <a:pt x="101600" y="685800"/>
                </a:cubicBezTo>
                <a:cubicBezTo>
                  <a:pt x="96619" y="667535"/>
                  <a:pt x="81181" y="653265"/>
                  <a:pt x="76200" y="635000"/>
                </a:cubicBezTo>
                <a:cubicBezTo>
                  <a:pt x="68324" y="606121"/>
                  <a:pt x="68855" y="575551"/>
                  <a:pt x="63500" y="546100"/>
                </a:cubicBezTo>
                <a:cubicBezTo>
                  <a:pt x="60378" y="528927"/>
                  <a:pt x="55033" y="512233"/>
                  <a:pt x="50800" y="495300"/>
                </a:cubicBezTo>
                <a:cubicBezTo>
                  <a:pt x="55033" y="457200"/>
                  <a:pt x="45326" y="414752"/>
                  <a:pt x="63500" y="381000"/>
                </a:cubicBezTo>
                <a:cubicBezTo>
                  <a:pt x="93006" y="326204"/>
                  <a:pt x="136101" y="338349"/>
                  <a:pt x="177800" y="317500"/>
                </a:cubicBezTo>
                <a:cubicBezTo>
                  <a:pt x="276277" y="268261"/>
                  <a:pt x="158235" y="311322"/>
                  <a:pt x="254000" y="279400"/>
                </a:cubicBezTo>
                <a:cubicBezTo>
                  <a:pt x="266525" y="260612"/>
                  <a:pt x="315188" y="202099"/>
                  <a:pt x="317500" y="165100"/>
                </a:cubicBezTo>
                <a:cubicBezTo>
                  <a:pt x="320933" y="110174"/>
                  <a:pt x="317500" y="55033"/>
                  <a:pt x="317500" y="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318933" y="1041400"/>
            <a:ext cx="491067" cy="584200"/>
          </a:xfrm>
          <a:custGeom>
            <a:avLst/>
            <a:gdLst>
              <a:gd name="connsiteX0" fmla="*/ 0 w 368300"/>
              <a:gd name="connsiteY0" fmla="*/ 584200 h 584200"/>
              <a:gd name="connsiteX1" fmla="*/ 12700 w 368300"/>
              <a:gd name="connsiteY1" fmla="*/ 520700 h 584200"/>
              <a:gd name="connsiteX2" fmla="*/ 50800 w 368300"/>
              <a:gd name="connsiteY2" fmla="*/ 381000 h 584200"/>
              <a:gd name="connsiteX3" fmla="*/ 88900 w 368300"/>
              <a:gd name="connsiteY3" fmla="*/ 368300 h 584200"/>
              <a:gd name="connsiteX4" fmla="*/ 127000 w 368300"/>
              <a:gd name="connsiteY4" fmla="*/ 330200 h 584200"/>
              <a:gd name="connsiteX5" fmla="*/ 165100 w 368300"/>
              <a:gd name="connsiteY5" fmla="*/ 317500 h 584200"/>
              <a:gd name="connsiteX6" fmla="*/ 228600 w 368300"/>
              <a:gd name="connsiteY6" fmla="*/ 241300 h 584200"/>
              <a:gd name="connsiteX7" fmla="*/ 266700 w 368300"/>
              <a:gd name="connsiteY7" fmla="*/ 127000 h 584200"/>
              <a:gd name="connsiteX8" fmla="*/ 304800 w 368300"/>
              <a:gd name="connsiteY8" fmla="*/ 50800 h 584200"/>
              <a:gd name="connsiteX9" fmla="*/ 342900 w 368300"/>
              <a:gd name="connsiteY9" fmla="*/ 38100 h 584200"/>
              <a:gd name="connsiteX10" fmla="*/ 368300 w 368300"/>
              <a:gd name="connsiteY10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300" h="584200">
                <a:moveTo>
                  <a:pt x="0" y="584200"/>
                </a:moveTo>
                <a:cubicBezTo>
                  <a:pt x="4233" y="563033"/>
                  <a:pt x="9418" y="542035"/>
                  <a:pt x="12700" y="520700"/>
                </a:cubicBezTo>
                <a:cubicBezTo>
                  <a:pt x="18960" y="480012"/>
                  <a:pt x="10195" y="413484"/>
                  <a:pt x="50800" y="381000"/>
                </a:cubicBezTo>
                <a:cubicBezTo>
                  <a:pt x="61253" y="372637"/>
                  <a:pt x="76200" y="372533"/>
                  <a:pt x="88900" y="368300"/>
                </a:cubicBezTo>
                <a:cubicBezTo>
                  <a:pt x="101600" y="355600"/>
                  <a:pt x="112056" y="340163"/>
                  <a:pt x="127000" y="330200"/>
                </a:cubicBezTo>
                <a:cubicBezTo>
                  <a:pt x="138139" y="322774"/>
                  <a:pt x="155634" y="326966"/>
                  <a:pt x="165100" y="317500"/>
                </a:cubicBezTo>
                <a:cubicBezTo>
                  <a:pt x="294004" y="188596"/>
                  <a:pt x="96803" y="329165"/>
                  <a:pt x="228600" y="241300"/>
                </a:cubicBezTo>
                <a:lnTo>
                  <a:pt x="266700" y="127000"/>
                </a:lnTo>
                <a:cubicBezTo>
                  <a:pt x="275066" y="101901"/>
                  <a:pt x="282419" y="68705"/>
                  <a:pt x="304800" y="50800"/>
                </a:cubicBezTo>
                <a:cubicBezTo>
                  <a:pt x="315253" y="42437"/>
                  <a:pt x="330200" y="42333"/>
                  <a:pt x="342900" y="38100"/>
                </a:cubicBezTo>
                <a:lnTo>
                  <a:pt x="36830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346451" y="1028733"/>
            <a:ext cx="751416" cy="576263"/>
          </a:xfrm>
          <a:custGeom>
            <a:avLst/>
            <a:gdLst>
              <a:gd name="connsiteX0" fmla="*/ 16933 w 563033"/>
              <a:gd name="connsiteY0" fmla="*/ 558800 h 575733"/>
              <a:gd name="connsiteX1" fmla="*/ 67733 w 563033"/>
              <a:gd name="connsiteY1" fmla="*/ 508000 h 575733"/>
              <a:gd name="connsiteX2" fmla="*/ 105833 w 563033"/>
              <a:gd name="connsiteY2" fmla="*/ 495300 h 575733"/>
              <a:gd name="connsiteX3" fmla="*/ 194733 w 563033"/>
              <a:gd name="connsiteY3" fmla="*/ 406400 h 575733"/>
              <a:gd name="connsiteX4" fmla="*/ 232833 w 563033"/>
              <a:gd name="connsiteY4" fmla="*/ 381000 h 575733"/>
              <a:gd name="connsiteX5" fmla="*/ 283633 w 563033"/>
              <a:gd name="connsiteY5" fmla="*/ 368300 h 575733"/>
              <a:gd name="connsiteX6" fmla="*/ 321733 w 563033"/>
              <a:gd name="connsiteY6" fmla="*/ 355600 h 575733"/>
              <a:gd name="connsiteX7" fmla="*/ 461433 w 563033"/>
              <a:gd name="connsiteY7" fmla="*/ 342900 h 575733"/>
              <a:gd name="connsiteX8" fmla="*/ 537633 w 563033"/>
              <a:gd name="connsiteY8" fmla="*/ 304800 h 575733"/>
              <a:gd name="connsiteX9" fmla="*/ 563033 w 563033"/>
              <a:gd name="connsiteY9" fmla="*/ 266700 h 575733"/>
              <a:gd name="connsiteX10" fmla="*/ 537633 w 563033"/>
              <a:gd name="connsiteY10" fmla="*/ 177800 h 575733"/>
              <a:gd name="connsiteX11" fmla="*/ 512233 w 563033"/>
              <a:gd name="connsiteY11" fmla="*/ 101600 h 575733"/>
              <a:gd name="connsiteX12" fmla="*/ 512233 w 563033"/>
              <a:gd name="connsiteY12" fmla="*/ 0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3033" h="575733">
                <a:moveTo>
                  <a:pt x="16933" y="558800"/>
                </a:moveTo>
                <a:cubicBezTo>
                  <a:pt x="118533" y="524933"/>
                  <a:pt x="0" y="575733"/>
                  <a:pt x="67733" y="508000"/>
                </a:cubicBezTo>
                <a:cubicBezTo>
                  <a:pt x="77199" y="498534"/>
                  <a:pt x="93133" y="499533"/>
                  <a:pt x="105833" y="495300"/>
                </a:cubicBezTo>
                <a:cubicBezTo>
                  <a:pt x="128186" y="428240"/>
                  <a:pt x="107394" y="464626"/>
                  <a:pt x="194733" y="406400"/>
                </a:cubicBezTo>
                <a:cubicBezTo>
                  <a:pt x="207433" y="397933"/>
                  <a:pt x="218025" y="384702"/>
                  <a:pt x="232833" y="381000"/>
                </a:cubicBezTo>
                <a:cubicBezTo>
                  <a:pt x="249766" y="376767"/>
                  <a:pt x="266850" y="373095"/>
                  <a:pt x="283633" y="368300"/>
                </a:cubicBezTo>
                <a:cubicBezTo>
                  <a:pt x="296505" y="364622"/>
                  <a:pt x="308481" y="357493"/>
                  <a:pt x="321733" y="355600"/>
                </a:cubicBezTo>
                <a:cubicBezTo>
                  <a:pt x="368022" y="348987"/>
                  <a:pt x="414866" y="347133"/>
                  <a:pt x="461433" y="342900"/>
                </a:cubicBezTo>
                <a:cubicBezTo>
                  <a:pt x="492421" y="332571"/>
                  <a:pt x="513014" y="329419"/>
                  <a:pt x="537633" y="304800"/>
                </a:cubicBezTo>
                <a:cubicBezTo>
                  <a:pt x="548426" y="294007"/>
                  <a:pt x="554566" y="279400"/>
                  <a:pt x="563033" y="266700"/>
                </a:cubicBezTo>
                <a:cubicBezTo>
                  <a:pt x="554566" y="237067"/>
                  <a:pt x="546696" y="207256"/>
                  <a:pt x="537633" y="177800"/>
                </a:cubicBezTo>
                <a:cubicBezTo>
                  <a:pt x="529759" y="152210"/>
                  <a:pt x="512233" y="128374"/>
                  <a:pt x="512233" y="101600"/>
                </a:cubicBezTo>
                <a:lnTo>
                  <a:pt x="512233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618317" y="876300"/>
            <a:ext cx="632883" cy="711200"/>
          </a:xfrm>
          <a:custGeom>
            <a:avLst/>
            <a:gdLst>
              <a:gd name="connsiteX0" fmla="*/ 474872 w 474872"/>
              <a:gd name="connsiteY0" fmla="*/ 711200 h 711200"/>
              <a:gd name="connsiteX1" fmla="*/ 411372 w 474872"/>
              <a:gd name="connsiteY1" fmla="*/ 698500 h 711200"/>
              <a:gd name="connsiteX2" fmla="*/ 360572 w 474872"/>
              <a:gd name="connsiteY2" fmla="*/ 685800 h 711200"/>
              <a:gd name="connsiteX3" fmla="*/ 347872 w 474872"/>
              <a:gd name="connsiteY3" fmla="*/ 647700 h 711200"/>
              <a:gd name="connsiteX4" fmla="*/ 335172 w 474872"/>
              <a:gd name="connsiteY4" fmla="*/ 469900 h 711200"/>
              <a:gd name="connsiteX5" fmla="*/ 258972 w 474872"/>
              <a:gd name="connsiteY5" fmla="*/ 393700 h 711200"/>
              <a:gd name="connsiteX6" fmla="*/ 246272 w 474872"/>
              <a:gd name="connsiteY6" fmla="*/ 317500 h 711200"/>
              <a:gd name="connsiteX7" fmla="*/ 233572 w 474872"/>
              <a:gd name="connsiteY7" fmla="*/ 139700 h 711200"/>
              <a:gd name="connsiteX8" fmla="*/ 182772 w 474872"/>
              <a:gd name="connsiteY8" fmla="*/ 114300 h 711200"/>
              <a:gd name="connsiteX9" fmla="*/ 93872 w 474872"/>
              <a:gd name="connsiteY9" fmla="*/ 88900 h 711200"/>
              <a:gd name="connsiteX10" fmla="*/ 17672 w 474872"/>
              <a:gd name="connsiteY10" fmla="*/ 63500 h 711200"/>
              <a:gd name="connsiteX11" fmla="*/ 4972 w 474872"/>
              <a:gd name="connsiteY11" fmla="*/ 25400 h 711200"/>
              <a:gd name="connsiteX12" fmla="*/ 43072 w 474872"/>
              <a:gd name="connsiteY1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4872" h="711200">
                <a:moveTo>
                  <a:pt x="474872" y="711200"/>
                </a:moveTo>
                <a:cubicBezTo>
                  <a:pt x="453705" y="706967"/>
                  <a:pt x="432444" y="703183"/>
                  <a:pt x="411372" y="698500"/>
                </a:cubicBezTo>
                <a:cubicBezTo>
                  <a:pt x="394333" y="694714"/>
                  <a:pt x="374202" y="696704"/>
                  <a:pt x="360572" y="685800"/>
                </a:cubicBezTo>
                <a:cubicBezTo>
                  <a:pt x="350119" y="677437"/>
                  <a:pt x="352105" y="660400"/>
                  <a:pt x="347872" y="647700"/>
                </a:cubicBezTo>
                <a:cubicBezTo>
                  <a:pt x="343639" y="588433"/>
                  <a:pt x="354801" y="525982"/>
                  <a:pt x="335172" y="469900"/>
                </a:cubicBezTo>
                <a:cubicBezTo>
                  <a:pt x="323305" y="435996"/>
                  <a:pt x="258972" y="393700"/>
                  <a:pt x="258972" y="393700"/>
                </a:cubicBezTo>
                <a:cubicBezTo>
                  <a:pt x="254739" y="368300"/>
                  <a:pt x="246272" y="343250"/>
                  <a:pt x="246272" y="317500"/>
                </a:cubicBezTo>
                <a:cubicBezTo>
                  <a:pt x="246272" y="213436"/>
                  <a:pt x="319705" y="311966"/>
                  <a:pt x="233572" y="139700"/>
                </a:cubicBezTo>
                <a:cubicBezTo>
                  <a:pt x="225105" y="122767"/>
                  <a:pt x="200173" y="121758"/>
                  <a:pt x="182772" y="114300"/>
                </a:cubicBezTo>
                <a:cubicBezTo>
                  <a:pt x="149576" y="100073"/>
                  <a:pt x="129676" y="99641"/>
                  <a:pt x="93872" y="88900"/>
                </a:cubicBezTo>
                <a:cubicBezTo>
                  <a:pt x="68227" y="81207"/>
                  <a:pt x="17672" y="63500"/>
                  <a:pt x="17672" y="63500"/>
                </a:cubicBezTo>
                <a:cubicBezTo>
                  <a:pt x="13439" y="50800"/>
                  <a:pt x="0" y="37829"/>
                  <a:pt x="4972" y="25400"/>
                </a:cubicBezTo>
                <a:cubicBezTo>
                  <a:pt x="10641" y="11228"/>
                  <a:pt x="43072" y="0"/>
                  <a:pt x="43072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2438400" y="990600"/>
            <a:ext cx="812800" cy="660400"/>
          </a:xfrm>
          <a:custGeom>
            <a:avLst/>
            <a:gdLst>
              <a:gd name="connsiteX0" fmla="*/ 609600 w 609600"/>
              <a:gd name="connsiteY0" fmla="*/ 660400 h 660400"/>
              <a:gd name="connsiteX1" fmla="*/ 533400 w 609600"/>
              <a:gd name="connsiteY1" fmla="*/ 647700 h 660400"/>
              <a:gd name="connsiteX2" fmla="*/ 444500 w 609600"/>
              <a:gd name="connsiteY2" fmla="*/ 571500 h 660400"/>
              <a:gd name="connsiteX3" fmla="*/ 406400 w 609600"/>
              <a:gd name="connsiteY3" fmla="*/ 520700 h 660400"/>
              <a:gd name="connsiteX4" fmla="*/ 368300 w 609600"/>
              <a:gd name="connsiteY4" fmla="*/ 508000 h 660400"/>
              <a:gd name="connsiteX5" fmla="*/ 330200 w 609600"/>
              <a:gd name="connsiteY5" fmla="*/ 482600 h 660400"/>
              <a:gd name="connsiteX6" fmla="*/ 292100 w 609600"/>
              <a:gd name="connsiteY6" fmla="*/ 279400 h 660400"/>
              <a:gd name="connsiteX7" fmla="*/ 254000 w 609600"/>
              <a:gd name="connsiteY7" fmla="*/ 254000 h 660400"/>
              <a:gd name="connsiteX8" fmla="*/ 203200 w 609600"/>
              <a:gd name="connsiteY8" fmla="*/ 215900 h 660400"/>
              <a:gd name="connsiteX9" fmla="*/ 165100 w 609600"/>
              <a:gd name="connsiteY9" fmla="*/ 203200 h 660400"/>
              <a:gd name="connsiteX10" fmla="*/ 88900 w 609600"/>
              <a:gd name="connsiteY10" fmla="*/ 152400 h 660400"/>
              <a:gd name="connsiteX11" fmla="*/ 76200 w 609600"/>
              <a:gd name="connsiteY11" fmla="*/ 63500 h 660400"/>
              <a:gd name="connsiteX12" fmla="*/ 63500 w 609600"/>
              <a:gd name="connsiteY12" fmla="*/ 25400 h 660400"/>
              <a:gd name="connsiteX13" fmla="*/ 25400 w 609600"/>
              <a:gd name="connsiteY13" fmla="*/ 12700 h 660400"/>
              <a:gd name="connsiteX14" fmla="*/ 0 w 609600"/>
              <a:gd name="connsiteY14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600" h="660400">
                <a:moveTo>
                  <a:pt x="609600" y="660400"/>
                </a:moveTo>
                <a:cubicBezTo>
                  <a:pt x="584200" y="656167"/>
                  <a:pt x="557829" y="655843"/>
                  <a:pt x="533400" y="647700"/>
                </a:cubicBezTo>
                <a:cubicBezTo>
                  <a:pt x="506195" y="638632"/>
                  <a:pt x="457737" y="586629"/>
                  <a:pt x="444500" y="571500"/>
                </a:cubicBezTo>
                <a:cubicBezTo>
                  <a:pt x="430562" y="555570"/>
                  <a:pt x="422661" y="534251"/>
                  <a:pt x="406400" y="520700"/>
                </a:cubicBezTo>
                <a:cubicBezTo>
                  <a:pt x="396116" y="512130"/>
                  <a:pt x="380274" y="513987"/>
                  <a:pt x="368300" y="508000"/>
                </a:cubicBezTo>
                <a:cubicBezTo>
                  <a:pt x="354648" y="501174"/>
                  <a:pt x="342900" y="491067"/>
                  <a:pt x="330200" y="482600"/>
                </a:cubicBezTo>
                <a:cubicBezTo>
                  <a:pt x="258414" y="374921"/>
                  <a:pt x="362994" y="545254"/>
                  <a:pt x="292100" y="279400"/>
                </a:cubicBezTo>
                <a:cubicBezTo>
                  <a:pt x="288167" y="264652"/>
                  <a:pt x="266420" y="262872"/>
                  <a:pt x="254000" y="254000"/>
                </a:cubicBezTo>
                <a:cubicBezTo>
                  <a:pt x="236776" y="241697"/>
                  <a:pt x="221578" y="226402"/>
                  <a:pt x="203200" y="215900"/>
                </a:cubicBezTo>
                <a:cubicBezTo>
                  <a:pt x="191577" y="209258"/>
                  <a:pt x="176802" y="209701"/>
                  <a:pt x="165100" y="203200"/>
                </a:cubicBezTo>
                <a:cubicBezTo>
                  <a:pt x="138415" y="188375"/>
                  <a:pt x="88900" y="152400"/>
                  <a:pt x="88900" y="152400"/>
                </a:cubicBezTo>
                <a:cubicBezTo>
                  <a:pt x="84667" y="122767"/>
                  <a:pt x="82071" y="92853"/>
                  <a:pt x="76200" y="63500"/>
                </a:cubicBezTo>
                <a:cubicBezTo>
                  <a:pt x="73575" y="50373"/>
                  <a:pt x="72966" y="34866"/>
                  <a:pt x="63500" y="25400"/>
                </a:cubicBezTo>
                <a:cubicBezTo>
                  <a:pt x="54034" y="15934"/>
                  <a:pt x="37829" y="17672"/>
                  <a:pt x="25400" y="12700"/>
                </a:cubicBezTo>
                <a:cubicBezTo>
                  <a:pt x="16611" y="9184"/>
                  <a:pt x="8467" y="4233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3149620" y="768350"/>
            <a:ext cx="224367" cy="806450"/>
          </a:xfrm>
          <a:custGeom>
            <a:avLst/>
            <a:gdLst>
              <a:gd name="connsiteX0" fmla="*/ 88900 w 168457"/>
              <a:gd name="connsiteY0" fmla="*/ 806186 h 806186"/>
              <a:gd name="connsiteX1" fmla="*/ 88900 w 168457"/>
              <a:gd name="connsiteY1" fmla="*/ 679186 h 806186"/>
              <a:gd name="connsiteX2" fmla="*/ 63500 w 168457"/>
              <a:gd name="connsiteY2" fmla="*/ 577586 h 806186"/>
              <a:gd name="connsiteX3" fmla="*/ 38100 w 168457"/>
              <a:gd name="connsiteY3" fmla="*/ 539486 h 806186"/>
              <a:gd name="connsiteX4" fmla="*/ 25400 w 168457"/>
              <a:gd name="connsiteY4" fmla="*/ 501386 h 806186"/>
              <a:gd name="connsiteX5" fmla="*/ 0 w 168457"/>
              <a:gd name="connsiteY5" fmla="*/ 450586 h 806186"/>
              <a:gd name="connsiteX6" fmla="*/ 12700 w 168457"/>
              <a:gd name="connsiteY6" fmla="*/ 336286 h 806186"/>
              <a:gd name="connsiteX7" fmla="*/ 50800 w 168457"/>
              <a:gd name="connsiteY7" fmla="*/ 298186 h 806186"/>
              <a:gd name="connsiteX8" fmla="*/ 127000 w 168457"/>
              <a:gd name="connsiteY8" fmla="*/ 272786 h 806186"/>
              <a:gd name="connsiteX9" fmla="*/ 139700 w 168457"/>
              <a:gd name="connsiteY9" fmla="*/ 120386 h 806186"/>
              <a:gd name="connsiteX10" fmla="*/ 114300 w 168457"/>
              <a:gd name="connsiteY10" fmla="*/ 56886 h 8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457" h="806186">
                <a:moveTo>
                  <a:pt x="88900" y="806186"/>
                </a:moveTo>
                <a:cubicBezTo>
                  <a:pt x="109434" y="744583"/>
                  <a:pt x="107142" y="770394"/>
                  <a:pt x="88900" y="679186"/>
                </a:cubicBezTo>
                <a:cubicBezTo>
                  <a:pt x="82054" y="644955"/>
                  <a:pt x="82864" y="606632"/>
                  <a:pt x="63500" y="577586"/>
                </a:cubicBezTo>
                <a:cubicBezTo>
                  <a:pt x="55033" y="564886"/>
                  <a:pt x="44926" y="553138"/>
                  <a:pt x="38100" y="539486"/>
                </a:cubicBezTo>
                <a:cubicBezTo>
                  <a:pt x="32113" y="527512"/>
                  <a:pt x="30673" y="513691"/>
                  <a:pt x="25400" y="501386"/>
                </a:cubicBezTo>
                <a:cubicBezTo>
                  <a:pt x="17942" y="483985"/>
                  <a:pt x="8467" y="467519"/>
                  <a:pt x="0" y="450586"/>
                </a:cubicBezTo>
                <a:cubicBezTo>
                  <a:pt x="4233" y="412486"/>
                  <a:pt x="578" y="372653"/>
                  <a:pt x="12700" y="336286"/>
                </a:cubicBezTo>
                <a:cubicBezTo>
                  <a:pt x="18380" y="319247"/>
                  <a:pt x="35100" y="306908"/>
                  <a:pt x="50800" y="298186"/>
                </a:cubicBezTo>
                <a:cubicBezTo>
                  <a:pt x="74205" y="285183"/>
                  <a:pt x="127000" y="272786"/>
                  <a:pt x="127000" y="272786"/>
                </a:cubicBezTo>
                <a:cubicBezTo>
                  <a:pt x="168457" y="210601"/>
                  <a:pt x="167163" y="230239"/>
                  <a:pt x="139700" y="120386"/>
                </a:cubicBezTo>
                <a:cubicBezTo>
                  <a:pt x="109604" y="0"/>
                  <a:pt x="114300" y="139286"/>
                  <a:pt x="114300" y="5688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2336800" y="1041400"/>
            <a:ext cx="914400" cy="647700"/>
          </a:xfrm>
          <a:custGeom>
            <a:avLst/>
            <a:gdLst>
              <a:gd name="connsiteX0" fmla="*/ 685800 w 685800"/>
              <a:gd name="connsiteY0" fmla="*/ 647700 h 647700"/>
              <a:gd name="connsiteX1" fmla="*/ 533400 w 685800"/>
              <a:gd name="connsiteY1" fmla="*/ 635000 h 647700"/>
              <a:gd name="connsiteX2" fmla="*/ 457200 w 685800"/>
              <a:gd name="connsiteY2" fmla="*/ 609600 h 647700"/>
              <a:gd name="connsiteX3" fmla="*/ 406400 w 685800"/>
              <a:gd name="connsiteY3" fmla="*/ 571500 h 647700"/>
              <a:gd name="connsiteX4" fmla="*/ 368300 w 685800"/>
              <a:gd name="connsiteY4" fmla="*/ 546100 h 647700"/>
              <a:gd name="connsiteX5" fmla="*/ 342900 w 685800"/>
              <a:gd name="connsiteY5" fmla="*/ 508000 h 647700"/>
              <a:gd name="connsiteX6" fmla="*/ 304800 w 685800"/>
              <a:gd name="connsiteY6" fmla="*/ 469900 h 647700"/>
              <a:gd name="connsiteX7" fmla="*/ 292100 w 685800"/>
              <a:gd name="connsiteY7" fmla="*/ 431800 h 647700"/>
              <a:gd name="connsiteX8" fmla="*/ 266700 w 685800"/>
              <a:gd name="connsiteY8" fmla="*/ 317500 h 647700"/>
              <a:gd name="connsiteX9" fmla="*/ 241300 w 685800"/>
              <a:gd name="connsiteY9" fmla="*/ 279400 h 647700"/>
              <a:gd name="connsiteX10" fmla="*/ 190500 w 685800"/>
              <a:gd name="connsiteY10" fmla="*/ 254000 h 647700"/>
              <a:gd name="connsiteX11" fmla="*/ 165100 w 685800"/>
              <a:gd name="connsiteY11" fmla="*/ 215900 h 647700"/>
              <a:gd name="connsiteX12" fmla="*/ 88900 w 685800"/>
              <a:gd name="connsiteY12" fmla="*/ 165100 h 647700"/>
              <a:gd name="connsiteX13" fmla="*/ 38100 w 685800"/>
              <a:gd name="connsiteY13" fmla="*/ 88900 h 647700"/>
              <a:gd name="connsiteX14" fmla="*/ 0 w 685800"/>
              <a:gd name="connsiteY14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" h="647700">
                <a:moveTo>
                  <a:pt x="685800" y="647700"/>
                </a:moveTo>
                <a:cubicBezTo>
                  <a:pt x="635000" y="643467"/>
                  <a:pt x="583682" y="643380"/>
                  <a:pt x="533400" y="635000"/>
                </a:cubicBezTo>
                <a:cubicBezTo>
                  <a:pt x="506990" y="630598"/>
                  <a:pt x="457200" y="609600"/>
                  <a:pt x="457200" y="609600"/>
                </a:cubicBezTo>
                <a:cubicBezTo>
                  <a:pt x="440267" y="596900"/>
                  <a:pt x="423624" y="583803"/>
                  <a:pt x="406400" y="571500"/>
                </a:cubicBezTo>
                <a:cubicBezTo>
                  <a:pt x="393980" y="562628"/>
                  <a:pt x="379093" y="556893"/>
                  <a:pt x="368300" y="546100"/>
                </a:cubicBezTo>
                <a:cubicBezTo>
                  <a:pt x="357507" y="535307"/>
                  <a:pt x="352671" y="519726"/>
                  <a:pt x="342900" y="508000"/>
                </a:cubicBezTo>
                <a:cubicBezTo>
                  <a:pt x="331402" y="494202"/>
                  <a:pt x="317500" y="482600"/>
                  <a:pt x="304800" y="469900"/>
                </a:cubicBezTo>
                <a:cubicBezTo>
                  <a:pt x="300567" y="457200"/>
                  <a:pt x="295004" y="444868"/>
                  <a:pt x="292100" y="431800"/>
                </a:cubicBezTo>
                <a:cubicBezTo>
                  <a:pt x="284296" y="396680"/>
                  <a:pt x="283854" y="351807"/>
                  <a:pt x="266700" y="317500"/>
                </a:cubicBezTo>
                <a:cubicBezTo>
                  <a:pt x="259874" y="303848"/>
                  <a:pt x="253026" y="289171"/>
                  <a:pt x="241300" y="279400"/>
                </a:cubicBezTo>
                <a:cubicBezTo>
                  <a:pt x="226756" y="267280"/>
                  <a:pt x="207433" y="262467"/>
                  <a:pt x="190500" y="254000"/>
                </a:cubicBezTo>
                <a:cubicBezTo>
                  <a:pt x="182033" y="241300"/>
                  <a:pt x="177019" y="225435"/>
                  <a:pt x="165100" y="215900"/>
                </a:cubicBezTo>
                <a:cubicBezTo>
                  <a:pt x="77840" y="146092"/>
                  <a:pt x="179561" y="281665"/>
                  <a:pt x="88900" y="165100"/>
                </a:cubicBezTo>
                <a:cubicBezTo>
                  <a:pt x="70158" y="141003"/>
                  <a:pt x="47753" y="117860"/>
                  <a:pt x="38100" y="88900"/>
                </a:cubicBezTo>
                <a:cubicBezTo>
                  <a:pt x="10807" y="7020"/>
                  <a:pt x="31632" y="31632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5" name="TextBox 43"/>
          <p:cNvSpPr txBox="1">
            <a:spLocks noChangeArrowheads="1"/>
          </p:cNvSpPr>
          <p:nvPr/>
        </p:nvSpPr>
        <p:spPr bwMode="auto">
          <a:xfrm rot="3562841">
            <a:off x="3305934" y="2735557"/>
            <a:ext cx="580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Нил</a:t>
            </a:r>
          </a:p>
        </p:txBody>
      </p:sp>
      <p:pic>
        <p:nvPicPr>
          <p:cNvPr id="12306" name="Picture 19" descr="http://www.andrew.cmu.edu/user/tridelt/img/symbols-7.png"/>
          <p:cNvPicPr>
            <a:picLocks noChangeAspect="1" noChangeArrowheads="1"/>
          </p:cNvPicPr>
          <p:nvPr/>
        </p:nvPicPr>
        <p:blipFill>
          <a:blip r:embed="rId6" cstate="print"/>
          <a:srcRect l="63713" r="6049"/>
          <a:stretch>
            <a:fillRect/>
          </a:stretch>
        </p:blipFill>
        <p:spPr bwMode="auto">
          <a:xfrm>
            <a:off x="2446867" y="476250"/>
            <a:ext cx="1536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TextBox 54"/>
          <p:cNvSpPr txBox="1">
            <a:spLocks noChangeArrowheads="1"/>
          </p:cNvSpPr>
          <p:nvPr/>
        </p:nvSpPr>
        <p:spPr bwMode="auto">
          <a:xfrm>
            <a:off x="3243678" y="5229225"/>
            <a:ext cx="851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ИСТОК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2734733" y="4221163"/>
            <a:ext cx="230505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порог </a:t>
            </a:r>
            <a:r>
              <a:rPr lang="en-US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—</a:t>
            </a: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2309" name="Picture 14" descr="http://www.jocoaching.nl/images/stenenZWW-small-kle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1939" y="3789363"/>
            <a:ext cx="13059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TextBox 62"/>
          <p:cNvSpPr txBox="1">
            <a:spLocks noChangeArrowheads="1"/>
          </p:cNvSpPr>
          <p:nvPr/>
        </p:nvSpPr>
        <p:spPr bwMode="auto">
          <a:xfrm>
            <a:off x="1817096" y="1484314"/>
            <a:ext cx="781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УСТЬЕ</a:t>
            </a:r>
          </a:p>
        </p:txBody>
      </p:sp>
      <p:pic>
        <p:nvPicPr>
          <p:cNvPr id="12311" name="Picture 2" descr="http://trythis2.net/sunmoon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6689" y="188913"/>
            <a:ext cx="211243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52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3589" y="2890871"/>
            <a:ext cx="105621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Прямая со стрелкой 68"/>
          <p:cNvCxnSpPr/>
          <p:nvPr/>
        </p:nvCxnSpPr>
        <p:spPr>
          <a:xfrm flipV="1">
            <a:off x="3695700" y="2997233"/>
            <a:ext cx="383117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3312584" y="3357564"/>
            <a:ext cx="3556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7056967" y="517655"/>
            <a:ext cx="4800600" cy="83317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природные </a:t>
            </a:r>
            <a:r>
              <a:rPr lang="ru-RU" sz="2400" b="1" dirty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и климатические особенности Египта.</a:t>
            </a: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7056967" y="1700246"/>
            <a:ext cx="4800600" cy="3024187"/>
          </a:xfrm>
          <a:prstGeom prst="wedgeRoundRectCallout">
            <a:avLst>
              <a:gd name="adj1" fmla="val -124741"/>
              <a:gd name="adj2" fmla="val -18546"/>
              <a:gd name="adj3" fmla="val 16667"/>
            </a:avLst>
          </a:prstGeom>
          <a:solidFill>
            <a:srgbClr val="FFFF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Узкая долина Нила (плодородные почвы).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Каменистые бесплодные пустыни.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Отсутствие дождей.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Песчаные бури.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Среднегодовая температура: 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25-30 ˚С (летом + 40-52 ˚С).</a:t>
            </a: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7056967" y="4868863"/>
            <a:ext cx="4800600" cy="46355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Что такое оазис?</a:t>
            </a: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7056967" y="5712603"/>
            <a:ext cx="4800600" cy="771623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Оазис – место в пустыни, где есть вода и растительность.</a:t>
            </a:r>
          </a:p>
        </p:txBody>
      </p:sp>
      <p:pic>
        <p:nvPicPr>
          <p:cNvPr id="50" name="Picture 2" descr="http://forum.materinstvo.ru/uploads/1266954098/post-14486-126704110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63752" y="1989138"/>
            <a:ext cx="768349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http://forum.materinstvo.ru/uploads/1266954098/post-14486-126704110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56389" y="2565433"/>
            <a:ext cx="768351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http://forum.materinstvo.ru/uploads/1266954098/post-14486-126704110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9484" y="3284538"/>
            <a:ext cx="768349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2" descr="http://www.aperfectworld.org/clipart/weather/rainclou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7051" y="1773238"/>
            <a:ext cx="990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Прямая соединительная линия 53"/>
          <p:cNvCxnSpPr/>
          <p:nvPr/>
        </p:nvCxnSpPr>
        <p:spPr>
          <a:xfrm flipV="1">
            <a:off x="431800" y="1700246"/>
            <a:ext cx="1151467" cy="9366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431800" y="1700246"/>
            <a:ext cx="1151467" cy="9366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25" name="TextBox 77"/>
          <p:cNvSpPr txBox="1">
            <a:spLocks noChangeArrowheads="1"/>
          </p:cNvSpPr>
          <p:nvPr/>
        </p:nvSpPr>
        <p:spPr bwMode="auto">
          <a:xfrm rot="-2966527">
            <a:off x="3329063" y="3386418"/>
            <a:ext cx="1319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12  -   15 км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1374997" y="1196752"/>
            <a:ext cx="1248139" cy="199101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456373" y="1196752"/>
            <a:ext cx="1248139" cy="1943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5381" y="3284984"/>
            <a:ext cx="3031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земледелие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00244" y="3284984"/>
            <a:ext cx="3250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рыболовство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327917" y="1196752"/>
            <a:ext cx="1248139" cy="205787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9776" y="3314650"/>
            <a:ext cx="3283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скотоводство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ÐÐ°Ð½ÑÑÐ¸Ñ Ð´ÑÐµÐ²Ð½Ð¸Ñ ÐµÐ³Ð¸Ð¿ÑÑÐ½ ÐÐµÐ¼Ð»ÐµÐ´ÐµÐ»Ð¸Ðµ Ð¡ÐºÐ¾ÑÐ¾Ð²Ð¾Ð´ÑÑÐ²Ð¾"/>
          <p:cNvPicPr/>
          <p:nvPr/>
        </p:nvPicPr>
        <p:blipFill>
          <a:blip r:embed="rId2" cstate="print"/>
          <a:srcRect l="13216" t="13920" r="51469" b="14773"/>
          <a:stretch>
            <a:fillRect/>
          </a:stretch>
        </p:blipFill>
        <p:spPr bwMode="auto">
          <a:xfrm>
            <a:off x="839416" y="3861048"/>
            <a:ext cx="2677029" cy="27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Ð°Ð½ÑÑÐ¸Ñ Ð´ÑÐµÐ²Ð½Ð¸Ñ ÐµÐ³Ð¸Ð¿ÑÑÐ½ ÐÐµÐ¼Ð»ÐµÐ´ÐµÐ»Ð¸Ðµ Ð¡ÐºÐ¾ÑÐ¾Ð²Ð¾Ð´ÑÑÐ²Ð¾"/>
          <p:cNvPicPr/>
          <p:nvPr/>
        </p:nvPicPr>
        <p:blipFill>
          <a:blip r:embed="rId2" cstate="print"/>
          <a:srcRect l="48459" t="13352" r="16244" b="15048"/>
          <a:stretch>
            <a:fillRect/>
          </a:stretch>
        </p:blipFill>
        <p:spPr bwMode="auto">
          <a:xfrm>
            <a:off x="4727848" y="3933056"/>
            <a:ext cx="2629024" cy="274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Ð ÑÐ±Ð¾Ð»Ð¾Ð²ÑÑÐ²Ð¾"/>
          <p:cNvPicPr/>
          <p:nvPr/>
        </p:nvPicPr>
        <p:blipFill>
          <a:blip r:embed="rId3" cstate="print"/>
          <a:srcRect l="19648" t="4434" r="19832" b="28571"/>
          <a:stretch>
            <a:fillRect/>
          </a:stretch>
        </p:blipFill>
        <p:spPr bwMode="auto">
          <a:xfrm>
            <a:off x="8760296" y="4005064"/>
            <a:ext cx="27037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ЗАНЯТИЯ ЕГИПТЯН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88659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752" y="457200"/>
            <a:ext cx="3905249" cy="685800"/>
          </a:xfr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2. Жизнь земледельцев на берегax Нила.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gypt_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1253" r="21253"/>
          <a:stretch>
            <a:fillRect/>
          </a:stretch>
        </p:blipFill>
        <p:spPr>
          <a:xfrm>
            <a:off x="119336" y="548680"/>
            <a:ext cx="5472608" cy="5972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3952" y="692696"/>
            <a:ext cx="6384032" cy="5904656"/>
          </a:xfrm>
        </p:spPr>
        <p:txBody>
          <a:bodyPr>
            <a:noAutofit/>
          </a:bodyPr>
          <a:lstStyle/>
          <a:p>
            <a:pPr fontAlgn="auto"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Египтяне были трудолюбивыми и искусными земледельцами. </a:t>
            </a:r>
            <a:endParaRPr lang="en-US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Год земледельца делился на три сезона. </a:t>
            </a:r>
            <a:endParaRPr lang="en-US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Сезон разлива Нила приходился на июль - ноябрь. </a:t>
            </a:r>
            <a:endParaRPr lang="en-US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К этому времени должны были быть вырыты каналы. </a:t>
            </a:r>
            <a:endParaRPr lang="en-US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Поля окружали специальными насыпями, чтобы там задерживалась вода. </a:t>
            </a:r>
            <a:endParaRPr lang="en-US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 эти же месяцы, когда не было сельскохозяйственных работ, власти призывали крестьян на государственные работы - строительство храмов, гробниц, дорог или на разработку полезных ископаемых в рудниках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5616624" cy="600193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-56000" t="-2000" r="-7000" b="-5000"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ЗАНЯТИЯ ЕГИПТЯН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31904" y="692696"/>
            <a:ext cx="6768752" cy="5688632"/>
          </a:xfrm>
        </p:spPr>
        <p:txBody>
          <a:bodyPr>
            <a:noAutofit/>
          </a:bodyPr>
          <a:lstStyle/>
          <a:p>
            <a:pPr fontAlgn="auto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середины ноября наступал период пахоты. </a:t>
            </a:r>
            <a:endParaRPr lang="en-US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Землю вспахивали сохой или деревянным плугом с бронзовым лемехом. </a:t>
            </a:r>
            <a:endParaRPr lang="en-US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В плуг впрягали волов. В Древнем Египте очень долго не знали о существовании лошадей. Они появились здесь вместе с кочевниками-завоевателями только через полторы тысячи лет после возникновения древнеегипетской цивилизации. </a:t>
            </a:r>
            <a:endParaRPr lang="en-US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Египтяне выращивали пшеницу и ячмень. На их огородах росли разные овощи - фасоль, горох, огурцы, лук, чеснок. </a:t>
            </a:r>
            <a:endParaRPr lang="en-US" sz="2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Урожай собирали в марте - апреле. Пшеницу и ячмень жали серпами с лезвиями из заостренных кусочков кремня.</a:t>
            </a:r>
            <a:endParaRPr lang="ru-RU" sz="2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исунок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7732" t="3893" r="27732" b="3977"/>
          <a:stretch>
            <a:fillRect/>
          </a:stretch>
        </p:blipFill>
        <p:spPr>
          <a:xfrm>
            <a:off x="263353" y="1124744"/>
            <a:ext cx="4752527" cy="5112568"/>
          </a:xfrm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ЗЕМЛЕДЕЛИЕ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null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4256" t="17317" r="5080" b="20000"/>
          <a:stretch>
            <a:fillRect/>
          </a:stretch>
        </p:blipFill>
        <p:spPr bwMode="auto">
          <a:xfrm>
            <a:off x="5999989" y="836713"/>
            <a:ext cx="53848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999989" y="3933056"/>
            <a:ext cx="5106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Поливное (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ирригационно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 земледелие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42039" t="1755" r="1219" b="3510"/>
          <a:stretch>
            <a:fillRect/>
          </a:stretch>
        </p:blipFill>
        <p:spPr bwMode="auto">
          <a:xfrm>
            <a:off x="7056109" y="4509149"/>
            <a:ext cx="3264363" cy="177882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ЗАНЯТИЯ ЕГИПТЯН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5360" y="908720"/>
            <a:ext cx="5328592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Поля египтян были изрезаны большими и маленькими каналами на правильные четырехугольники. Вся долина Нила, если посмотреть на нее сверху, напоминала шахматную доску.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null"/>
          <p:cNvPicPr>
            <a:picLocks noGrp="1"/>
          </p:cNvPicPr>
          <p:nvPr>
            <p:ph sz="quarter" idx="3"/>
          </p:nvPr>
        </p:nvPicPr>
        <p:blipFill>
          <a:blip r:embed="rId2" cstate="print"/>
          <a:srcRect t="4878" r="40092" b="12439"/>
          <a:stretch>
            <a:fillRect/>
          </a:stretch>
        </p:blipFill>
        <p:spPr bwMode="auto">
          <a:xfrm>
            <a:off x="527381" y="764704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7383" y="3933056"/>
            <a:ext cx="4921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Шадуф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–водоподъемное устройство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9" y="4581128"/>
            <a:ext cx="3695700" cy="184785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ЗАНЯТИЯ ЕГИПТЯН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5879976" y="764704"/>
            <a:ext cx="5702424" cy="56886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Оросительная система садов и огородов включала особые приспособления –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шадуфы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Они представляли собой два столба с перекладиной.                                     К перекладине была прикреплена качающаяся жердь, на одном конце которой был камень, а на другом кожаное ведро. Ведром черпали воду из колодца и поливали поля.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279" t="2429" r="3279" b="2845"/>
          <a:stretch>
            <a:fillRect/>
          </a:stretch>
        </p:blipFill>
        <p:spPr>
          <a:xfrm>
            <a:off x="407369" y="764704"/>
            <a:ext cx="5616623" cy="5616624"/>
          </a:xfrm>
          <a:scene3d>
            <a:camera prst="obliqueTopLeft"/>
            <a:lightRig rig="threePt" dir="t"/>
          </a:scene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240016" y="692696"/>
            <a:ext cx="5688632" cy="5857875"/>
          </a:xfrm>
        </p:spPr>
        <p:txBody>
          <a:bodyPr anchor="ctr">
            <a:noAutofit/>
          </a:bodyPr>
          <a:lstStyle/>
          <a:p>
            <a:pPr fontAlgn="auto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Древние египтяне были искусными садоводами. В садах зрели финики, инжир, гранаты, а в виноградниках - разные сорта винограда. </a:t>
            </a:r>
            <a:endParaRPr lang="en-US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Коровы, овцы, козы давали молоко, мясо, шкуры. </a:t>
            </a:r>
            <a:endParaRPr lang="en-US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 водоемах плавали домашние гуси и утки. </a:t>
            </a:r>
            <a:endParaRPr lang="en-US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Рыбу египтяне ловили сетями, на крючок или ловушками. </a:t>
            </a:r>
            <a:endParaRPr lang="en-US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Для производства тканей выращивали лен. </a:t>
            </a:r>
            <a:endParaRPr lang="en-US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Древний Египет считался житницей Древнего мира. </a:t>
            </a:r>
            <a:endParaRPr lang="en-US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Он продавал зерно и продукты питания в другие страны.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ЗАНЯТИЯ ЕГИПТЯН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4" descr="ancient_egypt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8" y="368327"/>
            <a:ext cx="6519333" cy="6119813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</p:pic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87352" y="4381501"/>
            <a:ext cx="278553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</a:t>
            </a:r>
            <a:r>
              <a:rPr lang="en-US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                 В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Ю</a:t>
            </a:r>
          </a:p>
        </p:txBody>
      </p:sp>
      <p:pic>
        <p:nvPicPr>
          <p:cNvPr id="13316" name="Picture 36" descr="DD013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" y="4797452"/>
            <a:ext cx="184361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1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607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2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2" y="26924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3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668" y="34290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334435" y="3213127"/>
            <a:ext cx="19547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Ливийская пустыня</a:t>
            </a:r>
          </a:p>
        </p:txBody>
      </p:sp>
      <p:pic>
        <p:nvPicPr>
          <p:cNvPr id="13321" name="Picture 10" descr="http://img01.chitalnya.ru/upload/788/905732624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8835" y="4797425"/>
            <a:ext cx="166158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олилиния 36"/>
          <p:cNvSpPr/>
          <p:nvPr/>
        </p:nvSpPr>
        <p:spPr>
          <a:xfrm>
            <a:off x="3166533" y="825500"/>
            <a:ext cx="1811867" cy="4114800"/>
          </a:xfrm>
          <a:custGeom>
            <a:avLst/>
            <a:gdLst>
              <a:gd name="connsiteX0" fmla="*/ 1346200 w 1358900"/>
              <a:gd name="connsiteY0" fmla="*/ 4114800 h 4114800"/>
              <a:gd name="connsiteX1" fmla="*/ 1358900 w 1358900"/>
              <a:gd name="connsiteY1" fmla="*/ 4076700 h 4114800"/>
              <a:gd name="connsiteX2" fmla="*/ 1358900 w 1358900"/>
              <a:gd name="connsiteY2" fmla="*/ 3975100 h 4114800"/>
              <a:gd name="connsiteX3" fmla="*/ 1295400 w 1358900"/>
              <a:gd name="connsiteY3" fmla="*/ 3860800 h 4114800"/>
              <a:gd name="connsiteX4" fmla="*/ 1244600 w 1358900"/>
              <a:gd name="connsiteY4" fmla="*/ 3810000 h 4114800"/>
              <a:gd name="connsiteX5" fmla="*/ 1206500 w 1358900"/>
              <a:gd name="connsiteY5" fmla="*/ 3771900 h 4114800"/>
              <a:gd name="connsiteX6" fmla="*/ 1155700 w 1358900"/>
              <a:gd name="connsiteY6" fmla="*/ 3746500 h 4114800"/>
              <a:gd name="connsiteX7" fmla="*/ 1130300 w 1358900"/>
              <a:gd name="connsiteY7" fmla="*/ 3708400 h 4114800"/>
              <a:gd name="connsiteX8" fmla="*/ 1092200 w 1358900"/>
              <a:gd name="connsiteY8" fmla="*/ 3670300 h 4114800"/>
              <a:gd name="connsiteX9" fmla="*/ 1130300 w 1358900"/>
              <a:gd name="connsiteY9" fmla="*/ 3517900 h 4114800"/>
              <a:gd name="connsiteX10" fmla="*/ 1181100 w 1358900"/>
              <a:gd name="connsiteY10" fmla="*/ 3505200 h 4114800"/>
              <a:gd name="connsiteX11" fmla="*/ 1231900 w 1358900"/>
              <a:gd name="connsiteY11" fmla="*/ 3467100 h 4114800"/>
              <a:gd name="connsiteX12" fmla="*/ 1270000 w 1358900"/>
              <a:gd name="connsiteY12" fmla="*/ 3454400 h 4114800"/>
              <a:gd name="connsiteX13" fmla="*/ 1308100 w 1358900"/>
              <a:gd name="connsiteY13" fmla="*/ 3403600 h 4114800"/>
              <a:gd name="connsiteX14" fmla="*/ 1320800 w 1358900"/>
              <a:gd name="connsiteY14" fmla="*/ 3263900 h 4114800"/>
              <a:gd name="connsiteX15" fmla="*/ 1168400 w 1358900"/>
              <a:gd name="connsiteY15" fmla="*/ 3187700 h 4114800"/>
              <a:gd name="connsiteX16" fmla="*/ 1130300 w 1358900"/>
              <a:gd name="connsiteY16" fmla="*/ 3175000 h 4114800"/>
              <a:gd name="connsiteX17" fmla="*/ 736600 w 1358900"/>
              <a:gd name="connsiteY17" fmla="*/ 3175000 h 4114800"/>
              <a:gd name="connsiteX18" fmla="*/ 723900 w 1358900"/>
              <a:gd name="connsiteY18" fmla="*/ 3060700 h 4114800"/>
              <a:gd name="connsiteX19" fmla="*/ 660400 w 1358900"/>
              <a:gd name="connsiteY19" fmla="*/ 2946400 h 4114800"/>
              <a:gd name="connsiteX20" fmla="*/ 622300 w 1358900"/>
              <a:gd name="connsiteY20" fmla="*/ 2921000 h 4114800"/>
              <a:gd name="connsiteX21" fmla="*/ 673100 w 1358900"/>
              <a:gd name="connsiteY21" fmla="*/ 2908300 h 4114800"/>
              <a:gd name="connsiteX22" fmla="*/ 635000 w 1358900"/>
              <a:gd name="connsiteY22" fmla="*/ 2895600 h 4114800"/>
              <a:gd name="connsiteX23" fmla="*/ 558800 w 1358900"/>
              <a:gd name="connsiteY23" fmla="*/ 2844800 h 4114800"/>
              <a:gd name="connsiteX24" fmla="*/ 533400 w 1358900"/>
              <a:gd name="connsiteY24" fmla="*/ 2806700 h 4114800"/>
              <a:gd name="connsiteX25" fmla="*/ 469900 w 1358900"/>
              <a:gd name="connsiteY25" fmla="*/ 2730500 h 4114800"/>
              <a:gd name="connsiteX26" fmla="*/ 393700 w 1358900"/>
              <a:gd name="connsiteY26" fmla="*/ 2578100 h 4114800"/>
              <a:gd name="connsiteX27" fmla="*/ 304800 w 1358900"/>
              <a:gd name="connsiteY27" fmla="*/ 2527300 h 4114800"/>
              <a:gd name="connsiteX28" fmla="*/ 190500 w 1358900"/>
              <a:gd name="connsiteY28" fmla="*/ 2489200 h 4114800"/>
              <a:gd name="connsiteX29" fmla="*/ 152400 w 1358900"/>
              <a:gd name="connsiteY29" fmla="*/ 2476500 h 4114800"/>
              <a:gd name="connsiteX30" fmla="*/ 114300 w 1358900"/>
              <a:gd name="connsiteY30" fmla="*/ 2451100 h 4114800"/>
              <a:gd name="connsiteX31" fmla="*/ 101600 w 1358900"/>
              <a:gd name="connsiteY31" fmla="*/ 2413000 h 4114800"/>
              <a:gd name="connsiteX32" fmla="*/ 63500 w 1358900"/>
              <a:gd name="connsiteY32" fmla="*/ 2209800 h 4114800"/>
              <a:gd name="connsiteX33" fmla="*/ 50800 w 1358900"/>
              <a:gd name="connsiteY33" fmla="*/ 2159000 h 4114800"/>
              <a:gd name="connsiteX34" fmla="*/ 25400 w 1358900"/>
              <a:gd name="connsiteY34" fmla="*/ 2044700 h 4114800"/>
              <a:gd name="connsiteX35" fmla="*/ 0 w 1358900"/>
              <a:gd name="connsiteY35" fmla="*/ 1981200 h 4114800"/>
              <a:gd name="connsiteX36" fmla="*/ 12700 w 1358900"/>
              <a:gd name="connsiteY36" fmla="*/ 1854200 h 4114800"/>
              <a:gd name="connsiteX37" fmla="*/ 76200 w 1358900"/>
              <a:gd name="connsiteY37" fmla="*/ 1739900 h 4114800"/>
              <a:gd name="connsiteX38" fmla="*/ 114300 w 1358900"/>
              <a:gd name="connsiteY38" fmla="*/ 1638300 h 4114800"/>
              <a:gd name="connsiteX39" fmla="*/ 114300 w 1358900"/>
              <a:gd name="connsiteY39" fmla="*/ 1257300 h 4114800"/>
              <a:gd name="connsiteX40" fmla="*/ 88900 w 1358900"/>
              <a:gd name="connsiteY40" fmla="*/ 1181100 h 4114800"/>
              <a:gd name="connsiteX41" fmla="*/ 63500 w 1358900"/>
              <a:gd name="connsiteY41" fmla="*/ 1054100 h 4114800"/>
              <a:gd name="connsiteX42" fmla="*/ 76200 w 1358900"/>
              <a:gd name="connsiteY42" fmla="*/ 901700 h 4114800"/>
              <a:gd name="connsiteX43" fmla="*/ 101600 w 1358900"/>
              <a:gd name="connsiteY43" fmla="*/ 825500 h 4114800"/>
              <a:gd name="connsiteX44" fmla="*/ 114300 w 1358900"/>
              <a:gd name="connsiteY44" fmla="*/ 774700 h 4114800"/>
              <a:gd name="connsiteX45" fmla="*/ 101600 w 1358900"/>
              <a:gd name="connsiteY45" fmla="*/ 685800 h 4114800"/>
              <a:gd name="connsiteX46" fmla="*/ 76200 w 1358900"/>
              <a:gd name="connsiteY46" fmla="*/ 635000 h 4114800"/>
              <a:gd name="connsiteX47" fmla="*/ 63500 w 1358900"/>
              <a:gd name="connsiteY47" fmla="*/ 546100 h 4114800"/>
              <a:gd name="connsiteX48" fmla="*/ 50800 w 1358900"/>
              <a:gd name="connsiteY48" fmla="*/ 495300 h 4114800"/>
              <a:gd name="connsiteX49" fmla="*/ 63500 w 1358900"/>
              <a:gd name="connsiteY49" fmla="*/ 381000 h 4114800"/>
              <a:gd name="connsiteX50" fmla="*/ 177800 w 1358900"/>
              <a:gd name="connsiteY50" fmla="*/ 317500 h 4114800"/>
              <a:gd name="connsiteX51" fmla="*/ 254000 w 1358900"/>
              <a:gd name="connsiteY51" fmla="*/ 279400 h 4114800"/>
              <a:gd name="connsiteX52" fmla="*/ 317500 w 1358900"/>
              <a:gd name="connsiteY52" fmla="*/ 165100 h 4114800"/>
              <a:gd name="connsiteX53" fmla="*/ 317500 w 1358900"/>
              <a:gd name="connsiteY53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58900" h="4114800">
                <a:moveTo>
                  <a:pt x="1346200" y="4114800"/>
                </a:moveTo>
                <a:cubicBezTo>
                  <a:pt x="1350433" y="4102100"/>
                  <a:pt x="1358900" y="4090087"/>
                  <a:pt x="1358900" y="4076700"/>
                </a:cubicBezTo>
                <a:cubicBezTo>
                  <a:pt x="1358900" y="3954097"/>
                  <a:pt x="1329870" y="4062191"/>
                  <a:pt x="1358900" y="3975100"/>
                </a:cubicBezTo>
                <a:cubicBezTo>
                  <a:pt x="1327820" y="3881861"/>
                  <a:pt x="1352432" y="3917832"/>
                  <a:pt x="1295400" y="3860800"/>
                </a:cubicBezTo>
                <a:cubicBezTo>
                  <a:pt x="1271210" y="3788229"/>
                  <a:pt x="1302657" y="3848705"/>
                  <a:pt x="1244600" y="3810000"/>
                </a:cubicBezTo>
                <a:cubicBezTo>
                  <a:pt x="1229656" y="3800037"/>
                  <a:pt x="1221115" y="3782339"/>
                  <a:pt x="1206500" y="3771900"/>
                </a:cubicBezTo>
                <a:cubicBezTo>
                  <a:pt x="1191094" y="3760896"/>
                  <a:pt x="1172633" y="3754967"/>
                  <a:pt x="1155700" y="3746500"/>
                </a:cubicBezTo>
                <a:cubicBezTo>
                  <a:pt x="1147233" y="3733800"/>
                  <a:pt x="1140071" y="3720126"/>
                  <a:pt x="1130300" y="3708400"/>
                </a:cubicBezTo>
                <a:cubicBezTo>
                  <a:pt x="1118802" y="3694602"/>
                  <a:pt x="1095153" y="3688016"/>
                  <a:pt x="1092200" y="3670300"/>
                </a:cubicBezTo>
                <a:cubicBezTo>
                  <a:pt x="1088868" y="3650306"/>
                  <a:pt x="1090691" y="3544306"/>
                  <a:pt x="1130300" y="3517900"/>
                </a:cubicBezTo>
                <a:cubicBezTo>
                  <a:pt x="1144823" y="3508218"/>
                  <a:pt x="1164167" y="3509433"/>
                  <a:pt x="1181100" y="3505200"/>
                </a:cubicBezTo>
                <a:cubicBezTo>
                  <a:pt x="1198033" y="3492500"/>
                  <a:pt x="1213522" y="3477602"/>
                  <a:pt x="1231900" y="3467100"/>
                </a:cubicBezTo>
                <a:cubicBezTo>
                  <a:pt x="1243523" y="3460458"/>
                  <a:pt x="1259716" y="3462970"/>
                  <a:pt x="1270000" y="3454400"/>
                </a:cubicBezTo>
                <a:cubicBezTo>
                  <a:pt x="1286261" y="3440849"/>
                  <a:pt x="1295400" y="3420533"/>
                  <a:pt x="1308100" y="3403600"/>
                </a:cubicBezTo>
                <a:cubicBezTo>
                  <a:pt x="1316374" y="3374642"/>
                  <a:pt x="1353390" y="3301146"/>
                  <a:pt x="1320800" y="3263900"/>
                </a:cubicBezTo>
                <a:cubicBezTo>
                  <a:pt x="1280251" y="3217558"/>
                  <a:pt x="1222754" y="3205818"/>
                  <a:pt x="1168400" y="3187700"/>
                </a:cubicBezTo>
                <a:lnTo>
                  <a:pt x="1130300" y="3175000"/>
                </a:lnTo>
                <a:cubicBezTo>
                  <a:pt x="1039463" y="3182570"/>
                  <a:pt x="804708" y="3209054"/>
                  <a:pt x="736600" y="3175000"/>
                </a:cubicBezTo>
                <a:cubicBezTo>
                  <a:pt x="702313" y="3157856"/>
                  <a:pt x="731418" y="3098290"/>
                  <a:pt x="723900" y="3060700"/>
                </a:cubicBezTo>
                <a:cubicBezTo>
                  <a:pt x="711139" y="2996897"/>
                  <a:pt x="705143" y="2983686"/>
                  <a:pt x="660400" y="2946400"/>
                </a:cubicBezTo>
                <a:cubicBezTo>
                  <a:pt x="648674" y="2936629"/>
                  <a:pt x="635000" y="2929467"/>
                  <a:pt x="622300" y="2921000"/>
                </a:cubicBezTo>
                <a:cubicBezTo>
                  <a:pt x="639233" y="2916767"/>
                  <a:pt x="665294" y="2923912"/>
                  <a:pt x="673100" y="2908300"/>
                </a:cubicBezTo>
                <a:cubicBezTo>
                  <a:pt x="679087" y="2896326"/>
                  <a:pt x="646702" y="2902101"/>
                  <a:pt x="635000" y="2895600"/>
                </a:cubicBezTo>
                <a:cubicBezTo>
                  <a:pt x="608315" y="2880775"/>
                  <a:pt x="558800" y="2844800"/>
                  <a:pt x="558800" y="2844800"/>
                </a:cubicBezTo>
                <a:cubicBezTo>
                  <a:pt x="550333" y="2832100"/>
                  <a:pt x="543171" y="2818426"/>
                  <a:pt x="533400" y="2806700"/>
                </a:cubicBezTo>
                <a:cubicBezTo>
                  <a:pt x="504916" y="2772520"/>
                  <a:pt x="487918" y="2771041"/>
                  <a:pt x="469900" y="2730500"/>
                </a:cubicBezTo>
                <a:cubicBezTo>
                  <a:pt x="448548" y="2682457"/>
                  <a:pt x="443730" y="2611453"/>
                  <a:pt x="393700" y="2578100"/>
                </a:cubicBezTo>
                <a:cubicBezTo>
                  <a:pt x="359334" y="2555189"/>
                  <a:pt x="345083" y="2543413"/>
                  <a:pt x="304800" y="2527300"/>
                </a:cubicBezTo>
                <a:lnTo>
                  <a:pt x="190500" y="2489200"/>
                </a:lnTo>
                <a:cubicBezTo>
                  <a:pt x="177800" y="2484967"/>
                  <a:pt x="163539" y="2483926"/>
                  <a:pt x="152400" y="2476500"/>
                </a:cubicBezTo>
                <a:lnTo>
                  <a:pt x="114300" y="2451100"/>
                </a:lnTo>
                <a:cubicBezTo>
                  <a:pt x="110067" y="2438400"/>
                  <a:pt x="104610" y="2426044"/>
                  <a:pt x="101600" y="2413000"/>
                </a:cubicBezTo>
                <a:cubicBezTo>
                  <a:pt x="51813" y="2197257"/>
                  <a:pt x="94831" y="2366455"/>
                  <a:pt x="63500" y="2209800"/>
                </a:cubicBezTo>
                <a:cubicBezTo>
                  <a:pt x="60077" y="2192684"/>
                  <a:pt x="54586" y="2176039"/>
                  <a:pt x="50800" y="2159000"/>
                </a:cubicBezTo>
                <a:cubicBezTo>
                  <a:pt x="44090" y="2128803"/>
                  <a:pt x="35724" y="2075673"/>
                  <a:pt x="25400" y="2044700"/>
                </a:cubicBezTo>
                <a:cubicBezTo>
                  <a:pt x="18191" y="2023073"/>
                  <a:pt x="8467" y="2002367"/>
                  <a:pt x="0" y="1981200"/>
                </a:cubicBezTo>
                <a:cubicBezTo>
                  <a:pt x="4233" y="1938867"/>
                  <a:pt x="6231" y="1896250"/>
                  <a:pt x="12700" y="1854200"/>
                </a:cubicBezTo>
                <a:cubicBezTo>
                  <a:pt x="23643" y="1783070"/>
                  <a:pt x="43994" y="1836518"/>
                  <a:pt x="76200" y="1739900"/>
                </a:cubicBezTo>
                <a:cubicBezTo>
                  <a:pt x="96109" y="1680173"/>
                  <a:pt x="83928" y="1714229"/>
                  <a:pt x="114300" y="1638300"/>
                </a:cubicBezTo>
                <a:cubicBezTo>
                  <a:pt x="137343" y="1477002"/>
                  <a:pt x="139500" y="1500904"/>
                  <a:pt x="114300" y="1257300"/>
                </a:cubicBezTo>
                <a:cubicBezTo>
                  <a:pt x="111545" y="1230668"/>
                  <a:pt x="94151" y="1207354"/>
                  <a:pt x="88900" y="1181100"/>
                </a:cubicBezTo>
                <a:lnTo>
                  <a:pt x="63500" y="1054100"/>
                </a:lnTo>
                <a:cubicBezTo>
                  <a:pt x="67733" y="1003300"/>
                  <a:pt x="67820" y="951982"/>
                  <a:pt x="76200" y="901700"/>
                </a:cubicBezTo>
                <a:cubicBezTo>
                  <a:pt x="80602" y="875290"/>
                  <a:pt x="95106" y="851475"/>
                  <a:pt x="101600" y="825500"/>
                </a:cubicBezTo>
                <a:lnTo>
                  <a:pt x="114300" y="774700"/>
                </a:lnTo>
                <a:cubicBezTo>
                  <a:pt x="110067" y="745067"/>
                  <a:pt x="109476" y="714679"/>
                  <a:pt x="101600" y="685800"/>
                </a:cubicBezTo>
                <a:cubicBezTo>
                  <a:pt x="96619" y="667535"/>
                  <a:pt x="81181" y="653265"/>
                  <a:pt x="76200" y="635000"/>
                </a:cubicBezTo>
                <a:cubicBezTo>
                  <a:pt x="68324" y="606121"/>
                  <a:pt x="68855" y="575551"/>
                  <a:pt x="63500" y="546100"/>
                </a:cubicBezTo>
                <a:cubicBezTo>
                  <a:pt x="60378" y="528927"/>
                  <a:pt x="55033" y="512233"/>
                  <a:pt x="50800" y="495300"/>
                </a:cubicBezTo>
                <a:cubicBezTo>
                  <a:pt x="55033" y="457200"/>
                  <a:pt x="45326" y="414752"/>
                  <a:pt x="63500" y="381000"/>
                </a:cubicBezTo>
                <a:cubicBezTo>
                  <a:pt x="93006" y="326204"/>
                  <a:pt x="136101" y="338349"/>
                  <a:pt x="177800" y="317500"/>
                </a:cubicBezTo>
                <a:cubicBezTo>
                  <a:pt x="276277" y="268261"/>
                  <a:pt x="158235" y="311322"/>
                  <a:pt x="254000" y="279400"/>
                </a:cubicBezTo>
                <a:cubicBezTo>
                  <a:pt x="266525" y="260612"/>
                  <a:pt x="315188" y="202099"/>
                  <a:pt x="317500" y="165100"/>
                </a:cubicBezTo>
                <a:cubicBezTo>
                  <a:pt x="320933" y="110174"/>
                  <a:pt x="317500" y="55033"/>
                  <a:pt x="317500" y="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318933" y="1041400"/>
            <a:ext cx="491067" cy="584200"/>
          </a:xfrm>
          <a:custGeom>
            <a:avLst/>
            <a:gdLst>
              <a:gd name="connsiteX0" fmla="*/ 0 w 368300"/>
              <a:gd name="connsiteY0" fmla="*/ 584200 h 584200"/>
              <a:gd name="connsiteX1" fmla="*/ 12700 w 368300"/>
              <a:gd name="connsiteY1" fmla="*/ 520700 h 584200"/>
              <a:gd name="connsiteX2" fmla="*/ 50800 w 368300"/>
              <a:gd name="connsiteY2" fmla="*/ 381000 h 584200"/>
              <a:gd name="connsiteX3" fmla="*/ 88900 w 368300"/>
              <a:gd name="connsiteY3" fmla="*/ 368300 h 584200"/>
              <a:gd name="connsiteX4" fmla="*/ 127000 w 368300"/>
              <a:gd name="connsiteY4" fmla="*/ 330200 h 584200"/>
              <a:gd name="connsiteX5" fmla="*/ 165100 w 368300"/>
              <a:gd name="connsiteY5" fmla="*/ 317500 h 584200"/>
              <a:gd name="connsiteX6" fmla="*/ 228600 w 368300"/>
              <a:gd name="connsiteY6" fmla="*/ 241300 h 584200"/>
              <a:gd name="connsiteX7" fmla="*/ 266700 w 368300"/>
              <a:gd name="connsiteY7" fmla="*/ 127000 h 584200"/>
              <a:gd name="connsiteX8" fmla="*/ 304800 w 368300"/>
              <a:gd name="connsiteY8" fmla="*/ 50800 h 584200"/>
              <a:gd name="connsiteX9" fmla="*/ 342900 w 368300"/>
              <a:gd name="connsiteY9" fmla="*/ 38100 h 584200"/>
              <a:gd name="connsiteX10" fmla="*/ 368300 w 368300"/>
              <a:gd name="connsiteY10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300" h="584200">
                <a:moveTo>
                  <a:pt x="0" y="584200"/>
                </a:moveTo>
                <a:cubicBezTo>
                  <a:pt x="4233" y="563033"/>
                  <a:pt x="9418" y="542035"/>
                  <a:pt x="12700" y="520700"/>
                </a:cubicBezTo>
                <a:cubicBezTo>
                  <a:pt x="18960" y="480012"/>
                  <a:pt x="10195" y="413484"/>
                  <a:pt x="50800" y="381000"/>
                </a:cubicBezTo>
                <a:cubicBezTo>
                  <a:pt x="61253" y="372637"/>
                  <a:pt x="76200" y="372533"/>
                  <a:pt x="88900" y="368300"/>
                </a:cubicBezTo>
                <a:cubicBezTo>
                  <a:pt x="101600" y="355600"/>
                  <a:pt x="112056" y="340163"/>
                  <a:pt x="127000" y="330200"/>
                </a:cubicBezTo>
                <a:cubicBezTo>
                  <a:pt x="138139" y="322774"/>
                  <a:pt x="155634" y="326966"/>
                  <a:pt x="165100" y="317500"/>
                </a:cubicBezTo>
                <a:cubicBezTo>
                  <a:pt x="294004" y="188596"/>
                  <a:pt x="96803" y="329165"/>
                  <a:pt x="228600" y="241300"/>
                </a:cubicBezTo>
                <a:lnTo>
                  <a:pt x="266700" y="127000"/>
                </a:lnTo>
                <a:cubicBezTo>
                  <a:pt x="275066" y="101901"/>
                  <a:pt x="282419" y="68705"/>
                  <a:pt x="304800" y="50800"/>
                </a:cubicBezTo>
                <a:cubicBezTo>
                  <a:pt x="315253" y="42437"/>
                  <a:pt x="330200" y="42333"/>
                  <a:pt x="342900" y="38100"/>
                </a:cubicBezTo>
                <a:lnTo>
                  <a:pt x="36830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346451" y="1028727"/>
            <a:ext cx="751416" cy="576263"/>
          </a:xfrm>
          <a:custGeom>
            <a:avLst/>
            <a:gdLst>
              <a:gd name="connsiteX0" fmla="*/ 16933 w 563033"/>
              <a:gd name="connsiteY0" fmla="*/ 558800 h 575733"/>
              <a:gd name="connsiteX1" fmla="*/ 67733 w 563033"/>
              <a:gd name="connsiteY1" fmla="*/ 508000 h 575733"/>
              <a:gd name="connsiteX2" fmla="*/ 105833 w 563033"/>
              <a:gd name="connsiteY2" fmla="*/ 495300 h 575733"/>
              <a:gd name="connsiteX3" fmla="*/ 194733 w 563033"/>
              <a:gd name="connsiteY3" fmla="*/ 406400 h 575733"/>
              <a:gd name="connsiteX4" fmla="*/ 232833 w 563033"/>
              <a:gd name="connsiteY4" fmla="*/ 381000 h 575733"/>
              <a:gd name="connsiteX5" fmla="*/ 283633 w 563033"/>
              <a:gd name="connsiteY5" fmla="*/ 368300 h 575733"/>
              <a:gd name="connsiteX6" fmla="*/ 321733 w 563033"/>
              <a:gd name="connsiteY6" fmla="*/ 355600 h 575733"/>
              <a:gd name="connsiteX7" fmla="*/ 461433 w 563033"/>
              <a:gd name="connsiteY7" fmla="*/ 342900 h 575733"/>
              <a:gd name="connsiteX8" fmla="*/ 537633 w 563033"/>
              <a:gd name="connsiteY8" fmla="*/ 304800 h 575733"/>
              <a:gd name="connsiteX9" fmla="*/ 563033 w 563033"/>
              <a:gd name="connsiteY9" fmla="*/ 266700 h 575733"/>
              <a:gd name="connsiteX10" fmla="*/ 537633 w 563033"/>
              <a:gd name="connsiteY10" fmla="*/ 177800 h 575733"/>
              <a:gd name="connsiteX11" fmla="*/ 512233 w 563033"/>
              <a:gd name="connsiteY11" fmla="*/ 101600 h 575733"/>
              <a:gd name="connsiteX12" fmla="*/ 512233 w 563033"/>
              <a:gd name="connsiteY12" fmla="*/ 0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3033" h="575733">
                <a:moveTo>
                  <a:pt x="16933" y="558800"/>
                </a:moveTo>
                <a:cubicBezTo>
                  <a:pt x="118533" y="524933"/>
                  <a:pt x="0" y="575733"/>
                  <a:pt x="67733" y="508000"/>
                </a:cubicBezTo>
                <a:cubicBezTo>
                  <a:pt x="77199" y="498534"/>
                  <a:pt x="93133" y="499533"/>
                  <a:pt x="105833" y="495300"/>
                </a:cubicBezTo>
                <a:cubicBezTo>
                  <a:pt x="128186" y="428240"/>
                  <a:pt x="107394" y="464626"/>
                  <a:pt x="194733" y="406400"/>
                </a:cubicBezTo>
                <a:cubicBezTo>
                  <a:pt x="207433" y="397933"/>
                  <a:pt x="218025" y="384702"/>
                  <a:pt x="232833" y="381000"/>
                </a:cubicBezTo>
                <a:cubicBezTo>
                  <a:pt x="249766" y="376767"/>
                  <a:pt x="266850" y="373095"/>
                  <a:pt x="283633" y="368300"/>
                </a:cubicBezTo>
                <a:cubicBezTo>
                  <a:pt x="296505" y="364622"/>
                  <a:pt x="308481" y="357493"/>
                  <a:pt x="321733" y="355600"/>
                </a:cubicBezTo>
                <a:cubicBezTo>
                  <a:pt x="368022" y="348987"/>
                  <a:pt x="414866" y="347133"/>
                  <a:pt x="461433" y="342900"/>
                </a:cubicBezTo>
                <a:cubicBezTo>
                  <a:pt x="492421" y="332571"/>
                  <a:pt x="513014" y="329419"/>
                  <a:pt x="537633" y="304800"/>
                </a:cubicBezTo>
                <a:cubicBezTo>
                  <a:pt x="548426" y="294007"/>
                  <a:pt x="554566" y="279400"/>
                  <a:pt x="563033" y="266700"/>
                </a:cubicBezTo>
                <a:cubicBezTo>
                  <a:pt x="554566" y="237067"/>
                  <a:pt x="546696" y="207256"/>
                  <a:pt x="537633" y="177800"/>
                </a:cubicBezTo>
                <a:cubicBezTo>
                  <a:pt x="529759" y="152210"/>
                  <a:pt x="512233" y="128374"/>
                  <a:pt x="512233" y="101600"/>
                </a:cubicBezTo>
                <a:lnTo>
                  <a:pt x="512233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618317" y="876300"/>
            <a:ext cx="632883" cy="711200"/>
          </a:xfrm>
          <a:custGeom>
            <a:avLst/>
            <a:gdLst>
              <a:gd name="connsiteX0" fmla="*/ 474872 w 474872"/>
              <a:gd name="connsiteY0" fmla="*/ 711200 h 711200"/>
              <a:gd name="connsiteX1" fmla="*/ 411372 w 474872"/>
              <a:gd name="connsiteY1" fmla="*/ 698500 h 711200"/>
              <a:gd name="connsiteX2" fmla="*/ 360572 w 474872"/>
              <a:gd name="connsiteY2" fmla="*/ 685800 h 711200"/>
              <a:gd name="connsiteX3" fmla="*/ 347872 w 474872"/>
              <a:gd name="connsiteY3" fmla="*/ 647700 h 711200"/>
              <a:gd name="connsiteX4" fmla="*/ 335172 w 474872"/>
              <a:gd name="connsiteY4" fmla="*/ 469900 h 711200"/>
              <a:gd name="connsiteX5" fmla="*/ 258972 w 474872"/>
              <a:gd name="connsiteY5" fmla="*/ 393700 h 711200"/>
              <a:gd name="connsiteX6" fmla="*/ 246272 w 474872"/>
              <a:gd name="connsiteY6" fmla="*/ 317500 h 711200"/>
              <a:gd name="connsiteX7" fmla="*/ 233572 w 474872"/>
              <a:gd name="connsiteY7" fmla="*/ 139700 h 711200"/>
              <a:gd name="connsiteX8" fmla="*/ 182772 w 474872"/>
              <a:gd name="connsiteY8" fmla="*/ 114300 h 711200"/>
              <a:gd name="connsiteX9" fmla="*/ 93872 w 474872"/>
              <a:gd name="connsiteY9" fmla="*/ 88900 h 711200"/>
              <a:gd name="connsiteX10" fmla="*/ 17672 w 474872"/>
              <a:gd name="connsiteY10" fmla="*/ 63500 h 711200"/>
              <a:gd name="connsiteX11" fmla="*/ 4972 w 474872"/>
              <a:gd name="connsiteY11" fmla="*/ 25400 h 711200"/>
              <a:gd name="connsiteX12" fmla="*/ 43072 w 474872"/>
              <a:gd name="connsiteY1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4872" h="711200">
                <a:moveTo>
                  <a:pt x="474872" y="711200"/>
                </a:moveTo>
                <a:cubicBezTo>
                  <a:pt x="453705" y="706967"/>
                  <a:pt x="432444" y="703183"/>
                  <a:pt x="411372" y="698500"/>
                </a:cubicBezTo>
                <a:cubicBezTo>
                  <a:pt x="394333" y="694714"/>
                  <a:pt x="374202" y="696704"/>
                  <a:pt x="360572" y="685800"/>
                </a:cubicBezTo>
                <a:cubicBezTo>
                  <a:pt x="350119" y="677437"/>
                  <a:pt x="352105" y="660400"/>
                  <a:pt x="347872" y="647700"/>
                </a:cubicBezTo>
                <a:cubicBezTo>
                  <a:pt x="343639" y="588433"/>
                  <a:pt x="354801" y="525982"/>
                  <a:pt x="335172" y="469900"/>
                </a:cubicBezTo>
                <a:cubicBezTo>
                  <a:pt x="323305" y="435996"/>
                  <a:pt x="258972" y="393700"/>
                  <a:pt x="258972" y="393700"/>
                </a:cubicBezTo>
                <a:cubicBezTo>
                  <a:pt x="254739" y="368300"/>
                  <a:pt x="246272" y="343250"/>
                  <a:pt x="246272" y="317500"/>
                </a:cubicBezTo>
                <a:cubicBezTo>
                  <a:pt x="246272" y="213436"/>
                  <a:pt x="319705" y="311966"/>
                  <a:pt x="233572" y="139700"/>
                </a:cubicBezTo>
                <a:cubicBezTo>
                  <a:pt x="225105" y="122767"/>
                  <a:pt x="200173" y="121758"/>
                  <a:pt x="182772" y="114300"/>
                </a:cubicBezTo>
                <a:cubicBezTo>
                  <a:pt x="149576" y="100073"/>
                  <a:pt x="129676" y="99641"/>
                  <a:pt x="93872" y="88900"/>
                </a:cubicBezTo>
                <a:cubicBezTo>
                  <a:pt x="68227" y="81207"/>
                  <a:pt x="17672" y="63500"/>
                  <a:pt x="17672" y="63500"/>
                </a:cubicBezTo>
                <a:cubicBezTo>
                  <a:pt x="13439" y="50800"/>
                  <a:pt x="0" y="37829"/>
                  <a:pt x="4972" y="25400"/>
                </a:cubicBezTo>
                <a:cubicBezTo>
                  <a:pt x="10641" y="11228"/>
                  <a:pt x="43072" y="0"/>
                  <a:pt x="43072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2438400" y="990600"/>
            <a:ext cx="812800" cy="660400"/>
          </a:xfrm>
          <a:custGeom>
            <a:avLst/>
            <a:gdLst>
              <a:gd name="connsiteX0" fmla="*/ 609600 w 609600"/>
              <a:gd name="connsiteY0" fmla="*/ 660400 h 660400"/>
              <a:gd name="connsiteX1" fmla="*/ 533400 w 609600"/>
              <a:gd name="connsiteY1" fmla="*/ 647700 h 660400"/>
              <a:gd name="connsiteX2" fmla="*/ 444500 w 609600"/>
              <a:gd name="connsiteY2" fmla="*/ 571500 h 660400"/>
              <a:gd name="connsiteX3" fmla="*/ 406400 w 609600"/>
              <a:gd name="connsiteY3" fmla="*/ 520700 h 660400"/>
              <a:gd name="connsiteX4" fmla="*/ 368300 w 609600"/>
              <a:gd name="connsiteY4" fmla="*/ 508000 h 660400"/>
              <a:gd name="connsiteX5" fmla="*/ 330200 w 609600"/>
              <a:gd name="connsiteY5" fmla="*/ 482600 h 660400"/>
              <a:gd name="connsiteX6" fmla="*/ 292100 w 609600"/>
              <a:gd name="connsiteY6" fmla="*/ 279400 h 660400"/>
              <a:gd name="connsiteX7" fmla="*/ 254000 w 609600"/>
              <a:gd name="connsiteY7" fmla="*/ 254000 h 660400"/>
              <a:gd name="connsiteX8" fmla="*/ 203200 w 609600"/>
              <a:gd name="connsiteY8" fmla="*/ 215900 h 660400"/>
              <a:gd name="connsiteX9" fmla="*/ 165100 w 609600"/>
              <a:gd name="connsiteY9" fmla="*/ 203200 h 660400"/>
              <a:gd name="connsiteX10" fmla="*/ 88900 w 609600"/>
              <a:gd name="connsiteY10" fmla="*/ 152400 h 660400"/>
              <a:gd name="connsiteX11" fmla="*/ 76200 w 609600"/>
              <a:gd name="connsiteY11" fmla="*/ 63500 h 660400"/>
              <a:gd name="connsiteX12" fmla="*/ 63500 w 609600"/>
              <a:gd name="connsiteY12" fmla="*/ 25400 h 660400"/>
              <a:gd name="connsiteX13" fmla="*/ 25400 w 609600"/>
              <a:gd name="connsiteY13" fmla="*/ 12700 h 660400"/>
              <a:gd name="connsiteX14" fmla="*/ 0 w 609600"/>
              <a:gd name="connsiteY14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600" h="660400">
                <a:moveTo>
                  <a:pt x="609600" y="660400"/>
                </a:moveTo>
                <a:cubicBezTo>
                  <a:pt x="584200" y="656167"/>
                  <a:pt x="557829" y="655843"/>
                  <a:pt x="533400" y="647700"/>
                </a:cubicBezTo>
                <a:cubicBezTo>
                  <a:pt x="506195" y="638632"/>
                  <a:pt x="457737" y="586629"/>
                  <a:pt x="444500" y="571500"/>
                </a:cubicBezTo>
                <a:cubicBezTo>
                  <a:pt x="430562" y="555570"/>
                  <a:pt x="422661" y="534251"/>
                  <a:pt x="406400" y="520700"/>
                </a:cubicBezTo>
                <a:cubicBezTo>
                  <a:pt x="396116" y="512130"/>
                  <a:pt x="380274" y="513987"/>
                  <a:pt x="368300" y="508000"/>
                </a:cubicBezTo>
                <a:cubicBezTo>
                  <a:pt x="354648" y="501174"/>
                  <a:pt x="342900" y="491067"/>
                  <a:pt x="330200" y="482600"/>
                </a:cubicBezTo>
                <a:cubicBezTo>
                  <a:pt x="258414" y="374921"/>
                  <a:pt x="362994" y="545254"/>
                  <a:pt x="292100" y="279400"/>
                </a:cubicBezTo>
                <a:cubicBezTo>
                  <a:pt x="288167" y="264652"/>
                  <a:pt x="266420" y="262872"/>
                  <a:pt x="254000" y="254000"/>
                </a:cubicBezTo>
                <a:cubicBezTo>
                  <a:pt x="236776" y="241697"/>
                  <a:pt x="221578" y="226402"/>
                  <a:pt x="203200" y="215900"/>
                </a:cubicBezTo>
                <a:cubicBezTo>
                  <a:pt x="191577" y="209258"/>
                  <a:pt x="176802" y="209701"/>
                  <a:pt x="165100" y="203200"/>
                </a:cubicBezTo>
                <a:cubicBezTo>
                  <a:pt x="138415" y="188375"/>
                  <a:pt x="88900" y="152400"/>
                  <a:pt x="88900" y="152400"/>
                </a:cubicBezTo>
                <a:cubicBezTo>
                  <a:pt x="84667" y="122767"/>
                  <a:pt x="82071" y="92853"/>
                  <a:pt x="76200" y="63500"/>
                </a:cubicBezTo>
                <a:cubicBezTo>
                  <a:pt x="73575" y="50373"/>
                  <a:pt x="72966" y="34866"/>
                  <a:pt x="63500" y="25400"/>
                </a:cubicBezTo>
                <a:cubicBezTo>
                  <a:pt x="54034" y="15934"/>
                  <a:pt x="37829" y="17672"/>
                  <a:pt x="25400" y="12700"/>
                </a:cubicBezTo>
                <a:cubicBezTo>
                  <a:pt x="16611" y="9184"/>
                  <a:pt x="8467" y="4233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3149618" y="768350"/>
            <a:ext cx="224367" cy="806450"/>
          </a:xfrm>
          <a:custGeom>
            <a:avLst/>
            <a:gdLst>
              <a:gd name="connsiteX0" fmla="*/ 88900 w 168457"/>
              <a:gd name="connsiteY0" fmla="*/ 806186 h 806186"/>
              <a:gd name="connsiteX1" fmla="*/ 88900 w 168457"/>
              <a:gd name="connsiteY1" fmla="*/ 679186 h 806186"/>
              <a:gd name="connsiteX2" fmla="*/ 63500 w 168457"/>
              <a:gd name="connsiteY2" fmla="*/ 577586 h 806186"/>
              <a:gd name="connsiteX3" fmla="*/ 38100 w 168457"/>
              <a:gd name="connsiteY3" fmla="*/ 539486 h 806186"/>
              <a:gd name="connsiteX4" fmla="*/ 25400 w 168457"/>
              <a:gd name="connsiteY4" fmla="*/ 501386 h 806186"/>
              <a:gd name="connsiteX5" fmla="*/ 0 w 168457"/>
              <a:gd name="connsiteY5" fmla="*/ 450586 h 806186"/>
              <a:gd name="connsiteX6" fmla="*/ 12700 w 168457"/>
              <a:gd name="connsiteY6" fmla="*/ 336286 h 806186"/>
              <a:gd name="connsiteX7" fmla="*/ 50800 w 168457"/>
              <a:gd name="connsiteY7" fmla="*/ 298186 h 806186"/>
              <a:gd name="connsiteX8" fmla="*/ 127000 w 168457"/>
              <a:gd name="connsiteY8" fmla="*/ 272786 h 806186"/>
              <a:gd name="connsiteX9" fmla="*/ 139700 w 168457"/>
              <a:gd name="connsiteY9" fmla="*/ 120386 h 806186"/>
              <a:gd name="connsiteX10" fmla="*/ 114300 w 168457"/>
              <a:gd name="connsiteY10" fmla="*/ 56886 h 8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457" h="806186">
                <a:moveTo>
                  <a:pt x="88900" y="806186"/>
                </a:moveTo>
                <a:cubicBezTo>
                  <a:pt x="109434" y="744583"/>
                  <a:pt x="107142" y="770394"/>
                  <a:pt x="88900" y="679186"/>
                </a:cubicBezTo>
                <a:cubicBezTo>
                  <a:pt x="82054" y="644955"/>
                  <a:pt x="82864" y="606632"/>
                  <a:pt x="63500" y="577586"/>
                </a:cubicBezTo>
                <a:cubicBezTo>
                  <a:pt x="55033" y="564886"/>
                  <a:pt x="44926" y="553138"/>
                  <a:pt x="38100" y="539486"/>
                </a:cubicBezTo>
                <a:cubicBezTo>
                  <a:pt x="32113" y="527512"/>
                  <a:pt x="30673" y="513691"/>
                  <a:pt x="25400" y="501386"/>
                </a:cubicBezTo>
                <a:cubicBezTo>
                  <a:pt x="17942" y="483985"/>
                  <a:pt x="8467" y="467519"/>
                  <a:pt x="0" y="450586"/>
                </a:cubicBezTo>
                <a:cubicBezTo>
                  <a:pt x="4233" y="412486"/>
                  <a:pt x="578" y="372653"/>
                  <a:pt x="12700" y="336286"/>
                </a:cubicBezTo>
                <a:cubicBezTo>
                  <a:pt x="18380" y="319247"/>
                  <a:pt x="35100" y="306908"/>
                  <a:pt x="50800" y="298186"/>
                </a:cubicBezTo>
                <a:cubicBezTo>
                  <a:pt x="74205" y="285183"/>
                  <a:pt x="127000" y="272786"/>
                  <a:pt x="127000" y="272786"/>
                </a:cubicBezTo>
                <a:cubicBezTo>
                  <a:pt x="168457" y="210601"/>
                  <a:pt x="167163" y="230239"/>
                  <a:pt x="139700" y="120386"/>
                </a:cubicBezTo>
                <a:cubicBezTo>
                  <a:pt x="109604" y="0"/>
                  <a:pt x="114300" y="139286"/>
                  <a:pt x="114300" y="5688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2336800" y="1041400"/>
            <a:ext cx="914400" cy="647700"/>
          </a:xfrm>
          <a:custGeom>
            <a:avLst/>
            <a:gdLst>
              <a:gd name="connsiteX0" fmla="*/ 685800 w 685800"/>
              <a:gd name="connsiteY0" fmla="*/ 647700 h 647700"/>
              <a:gd name="connsiteX1" fmla="*/ 533400 w 685800"/>
              <a:gd name="connsiteY1" fmla="*/ 635000 h 647700"/>
              <a:gd name="connsiteX2" fmla="*/ 457200 w 685800"/>
              <a:gd name="connsiteY2" fmla="*/ 609600 h 647700"/>
              <a:gd name="connsiteX3" fmla="*/ 406400 w 685800"/>
              <a:gd name="connsiteY3" fmla="*/ 571500 h 647700"/>
              <a:gd name="connsiteX4" fmla="*/ 368300 w 685800"/>
              <a:gd name="connsiteY4" fmla="*/ 546100 h 647700"/>
              <a:gd name="connsiteX5" fmla="*/ 342900 w 685800"/>
              <a:gd name="connsiteY5" fmla="*/ 508000 h 647700"/>
              <a:gd name="connsiteX6" fmla="*/ 304800 w 685800"/>
              <a:gd name="connsiteY6" fmla="*/ 469900 h 647700"/>
              <a:gd name="connsiteX7" fmla="*/ 292100 w 685800"/>
              <a:gd name="connsiteY7" fmla="*/ 431800 h 647700"/>
              <a:gd name="connsiteX8" fmla="*/ 266700 w 685800"/>
              <a:gd name="connsiteY8" fmla="*/ 317500 h 647700"/>
              <a:gd name="connsiteX9" fmla="*/ 241300 w 685800"/>
              <a:gd name="connsiteY9" fmla="*/ 279400 h 647700"/>
              <a:gd name="connsiteX10" fmla="*/ 190500 w 685800"/>
              <a:gd name="connsiteY10" fmla="*/ 254000 h 647700"/>
              <a:gd name="connsiteX11" fmla="*/ 165100 w 685800"/>
              <a:gd name="connsiteY11" fmla="*/ 215900 h 647700"/>
              <a:gd name="connsiteX12" fmla="*/ 88900 w 685800"/>
              <a:gd name="connsiteY12" fmla="*/ 165100 h 647700"/>
              <a:gd name="connsiteX13" fmla="*/ 38100 w 685800"/>
              <a:gd name="connsiteY13" fmla="*/ 88900 h 647700"/>
              <a:gd name="connsiteX14" fmla="*/ 0 w 685800"/>
              <a:gd name="connsiteY14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" h="647700">
                <a:moveTo>
                  <a:pt x="685800" y="647700"/>
                </a:moveTo>
                <a:cubicBezTo>
                  <a:pt x="635000" y="643467"/>
                  <a:pt x="583682" y="643380"/>
                  <a:pt x="533400" y="635000"/>
                </a:cubicBezTo>
                <a:cubicBezTo>
                  <a:pt x="506990" y="630598"/>
                  <a:pt x="457200" y="609600"/>
                  <a:pt x="457200" y="609600"/>
                </a:cubicBezTo>
                <a:cubicBezTo>
                  <a:pt x="440267" y="596900"/>
                  <a:pt x="423624" y="583803"/>
                  <a:pt x="406400" y="571500"/>
                </a:cubicBezTo>
                <a:cubicBezTo>
                  <a:pt x="393980" y="562628"/>
                  <a:pt x="379093" y="556893"/>
                  <a:pt x="368300" y="546100"/>
                </a:cubicBezTo>
                <a:cubicBezTo>
                  <a:pt x="357507" y="535307"/>
                  <a:pt x="352671" y="519726"/>
                  <a:pt x="342900" y="508000"/>
                </a:cubicBezTo>
                <a:cubicBezTo>
                  <a:pt x="331402" y="494202"/>
                  <a:pt x="317500" y="482600"/>
                  <a:pt x="304800" y="469900"/>
                </a:cubicBezTo>
                <a:cubicBezTo>
                  <a:pt x="300567" y="457200"/>
                  <a:pt x="295004" y="444868"/>
                  <a:pt x="292100" y="431800"/>
                </a:cubicBezTo>
                <a:cubicBezTo>
                  <a:pt x="284296" y="396680"/>
                  <a:pt x="283854" y="351807"/>
                  <a:pt x="266700" y="317500"/>
                </a:cubicBezTo>
                <a:cubicBezTo>
                  <a:pt x="259874" y="303848"/>
                  <a:pt x="253026" y="289171"/>
                  <a:pt x="241300" y="279400"/>
                </a:cubicBezTo>
                <a:cubicBezTo>
                  <a:pt x="226756" y="267280"/>
                  <a:pt x="207433" y="262467"/>
                  <a:pt x="190500" y="254000"/>
                </a:cubicBezTo>
                <a:cubicBezTo>
                  <a:pt x="182033" y="241300"/>
                  <a:pt x="177019" y="225435"/>
                  <a:pt x="165100" y="215900"/>
                </a:cubicBezTo>
                <a:cubicBezTo>
                  <a:pt x="77840" y="146092"/>
                  <a:pt x="179561" y="281665"/>
                  <a:pt x="88900" y="165100"/>
                </a:cubicBezTo>
                <a:cubicBezTo>
                  <a:pt x="70158" y="141003"/>
                  <a:pt x="47753" y="117860"/>
                  <a:pt x="38100" y="88900"/>
                </a:cubicBezTo>
                <a:cubicBezTo>
                  <a:pt x="10807" y="7020"/>
                  <a:pt x="31632" y="31632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9" name="TextBox 43"/>
          <p:cNvSpPr txBox="1">
            <a:spLocks noChangeArrowheads="1"/>
          </p:cNvSpPr>
          <p:nvPr/>
        </p:nvSpPr>
        <p:spPr bwMode="auto">
          <a:xfrm rot="3562841">
            <a:off x="3305930" y="2735554"/>
            <a:ext cx="580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Нил</a:t>
            </a:r>
          </a:p>
        </p:txBody>
      </p:sp>
      <p:pic>
        <p:nvPicPr>
          <p:cNvPr id="13330" name="Picture 19" descr="http://www.andrew.cmu.edu/user/tridelt/img/symbols-7.png"/>
          <p:cNvPicPr>
            <a:picLocks noChangeAspect="1" noChangeArrowheads="1"/>
          </p:cNvPicPr>
          <p:nvPr/>
        </p:nvPicPr>
        <p:blipFill>
          <a:blip r:embed="rId6" cstate="print"/>
          <a:srcRect l="63713" r="6049"/>
          <a:stretch>
            <a:fillRect/>
          </a:stretch>
        </p:blipFill>
        <p:spPr bwMode="auto">
          <a:xfrm>
            <a:off x="2446867" y="476250"/>
            <a:ext cx="1536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1" name="TextBox 54"/>
          <p:cNvSpPr txBox="1">
            <a:spLocks noChangeArrowheads="1"/>
          </p:cNvSpPr>
          <p:nvPr/>
        </p:nvSpPr>
        <p:spPr bwMode="auto">
          <a:xfrm>
            <a:off x="3243678" y="5229225"/>
            <a:ext cx="851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ИСТОК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2734733" y="4221163"/>
            <a:ext cx="230505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порог </a:t>
            </a:r>
            <a:r>
              <a:rPr lang="en-US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—</a:t>
            </a: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3333" name="Picture 14" descr="http://www.jocoaching.nl/images/stenenZWW-small-kle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1935" y="3789363"/>
            <a:ext cx="13059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TextBox 62"/>
          <p:cNvSpPr txBox="1">
            <a:spLocks noChangeArrowheads="1"/>
          </p:cNvSpPr>
          <p:nvPr/>
        </p:nvSpPr>
        <p:spPr bwMode="auto">
          <a:xfrm>
            <a:off x="1817096" y="1484314"/>
            <a:ext cx="781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УСТЬЕ</a:t>
            </a:r>
          </a:p>
        </p:txBody>
      </p:sp>
      <p:pic>
        <p:nvPicPr>
          <p:cNvPr id="13335" name="Picture 2" descr="http://trythis2.net/sunmoon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6685" y="188913"/>
            <a:ext cx="211243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52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3585" y="2890865"/>
            <a:ext cx="105621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7" name="TextBox 28"/>
          <p:cNvSpPr txBox="1">
            <a:spLocks noChangeArrowheads="1"/>
          </p:cNvSpPr>
          <p:nvPr/>
        </p:nvSpPr>
        <p:spPr bwMode="auto">
          <a:xfrm>
            <a:off x="5808135" y="1844689"/>
            <a:ext cx="3071284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Среднегодовая </a:t>
            </a:r>
            <a:r>
              <a:rPr lang="en-US" b="1">
                <a:solidFill>
                  <a:srgbClr val="C00000"/>
                </a:solidFill>
              </a:rPr>
              <a:t>t</a:t>
            </a:r>
            <a:r>
              <a:rPr lang="ru-RU" b="1">
                <a:solidFill>
                  <a:srgbClr val="C00000"/>
                </a:solidFill>
              </a:rPr>
              <a:t>: + 25-30 ˚С </a:t>
            </a: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7056967" y="517655"/>
            <a:ext cx="4800600" cy="83317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640000"/>
                </a:solidFill>
              </a:rPr>
              <a:t> </a:t>
            </a:r>
            <a:r>
              <a:rPr lang="ru-RU" sz="2400" b="1" dirty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растительный и животный мир Египта.</a:t>
            </a:r>
          </a:p>
        </p:txBody>
      </p:sp>
      <p:pic>
        <p:nvPicPr>
          <p:cNvPr id="56322" name="Picture 2" descr="http://forum.materinstvo.ru/uploads/1266954098/post-14486-126704110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1620" y="2420938"/>
            <a:ext cx="768349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http://forum.materinstvo.ru/uploads/1266954098/post-14486-126704110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4251" y="2924202"/>
            <a:ext cx="768351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ttp://forum.materinstvo.ru/uploads/1266954098/post-14486-126704110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1620" y="3644905"/>
            <a:ext cx="768349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16" descr="http://t2.ftcdn.net/jpg/00/05/41/59/400_F_5415985_PirhAbA9PTkKWeZREkU7sWlLk6J33PNJ.jpg"/>
          <p:cNvPicPr>
            <a:picLocks noChangeAspect="1" noChangeArrowheads="1"/>
          </p:cNvPicPr>
          <p:nvPr/>
        </p:nvPicPr>
        <p:blipFill>
          <a:blip r:embed="rId10" cstate="print"/>
          <a:srcRect l="22681" r="22511"/>
          <a:stretch>
            <a:fillRect/>
          </a:stretch>
        </p:blipFill>
        <p:spPr bwMode="auto">
          <a:xfrm>
            <a:off x="3503084" y="2060575"/>
            <a:ext cx="590549" cy="6032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6354" name="Picture 34" descr="http://www.clker.com/cliparts/4/1/c/2/13177589241250348550Yellow%20Alligator.svg.h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75885" y="1916140"/>
            <a:ext cx="138006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8" name="Picture 38" descr="http://www.logomaster.com/images/fish_07_s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5217" y="3284538"/>
            <a:ext cx="93768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62" name="Picture 42" descr="http://ai-cdr.ucoz.ru/kartinki_6/guss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0952" y="1196975"/>
            <a:ext cx="819149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64" name="Picture 44" descr="http://openclipart.org/image/800px/svg_to_png/2108/Gerald_G_Pelica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5718" y="2349527"/>
            <a:ext cx="105621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72" name="Picture 52" descr="http://s002.radikal.ru/i200/1103/80/90bc545af96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7352" y="1628775"/>
            <a:ext cx="81914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8" descr="http://www.logomaster.com/images/fish_07_s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07834" y="3644905"/>
            <a:ext cx="937684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7056967" y="2585163"/>
            <a:ext cx="4800600" cy="1571842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Растительный мир: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Финиковые пальмы.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Акации.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Папирус (тростник).</a:t>
            </a:r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7056967" y="4139881"/>
            <a:ext cx="4800600" cy="2310505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Животный мир: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Крокодилы.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Бегемоты.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Дикие кошки.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Птицы: гуси, утки, пеликаны.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Рыбы.</a:t>
            </a:r>
          </a:p>
        </p:txBody>
      </p:sp>
      <p:pic>
        <p:nvPicPr>
          <p:cNvPr id="18477" name="Picture 45" descr="http://www.funny-clip-art-cool-drawings.com/image-files/animal-clipart-lion-male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4433" y="1196975"/>
            <a:ext cx="1365251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1" name="Picture 49" descr="http://imagensubir.infojardin.com/subiria/images/cqs1279873736m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46885" y="1412875"/>
            <a:ext cx="2343151" cy="240188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8499" name="Picture 67" descr="http://wallpaper.goodfon.ru/image/218975-800x60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07568" y="4005064"/>
            <a:ext cx="4654551" cy="261778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3354" name="Picture 12" descr="http://novofilms.my1.ru/68ec853c481f.gif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987635" y="5345140"/>
            <a:ext cx="120438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3" name="Picture 51" descr="http://rudocs.exdat.com/pars_docs/tw_refs/191/190666/190666_html_413169e0.png"/>
          <p:cNvPicPr>
            <a:picLocks noChangeAspect="1" noChangeArrowheads="1"/>
          </p:cNvPicPr>
          <p:nvPr/>
        </p:nvPicPr>
        <p:blipFill>
          <a:blip r:embed="rId21" cstate="print"/>
          <a:srcRect l="7405"/>
          <a:stretch>
            <a:fillRect/>
          </a:stretch>
        </p:blipFill>
        <p:spPr bwMode="auto">
          <a:xfrm>
            <a:off x="7032104" y="2564904"/>
            <a:ext cx="4838700" cy="403244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84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62" grpId="0" animBg="1" autoUpdateAnimBg="0"/>
      <p:bldP spid="6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07368" y="764704"/>
          <a:ext cx="115212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РЕМЕСЛО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41277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ЕГИПЕТ – «ДАР НИЛА»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406" y="2564904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ЗАНЯТИЯ ЕГИПТЯН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79376" y="386104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РЕМЕСЛА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9376" y="508520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 ГОСУДАРСТВА ЕГИПЕТ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ron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2274" r="32274"/>
          <a:stretch>
            <a:fillRect/>
          </a:stretch>
        </p:blipFill>
        <p:spPr>
          <a:xfrm>
            <a:off x="335360" y="1700808"/>
            <a:ext cx="3096344" cy="3960440"/>
          </a:xfrm>
          <a:ln w="15875">
            <a:solidFill>
              <a:srgbClr val="80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63752" y="1124744"/>
            <a:ext cx="8111881" cy="49291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Долине и Дельте складываются                    номы – общины, связанные с местными ирригационными системами.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Ном состоял из нескольких поселков, объединенных вокруг укрепленного города, в котором находился храм                      бога-покровителя и резиденция правителя- жреца. 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НОМЫ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3" descr="map_sh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47" y="620688"/>
            <a:ext cx="6517217" cy="5832521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29" name="Picture 7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3716338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21336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420" y="5516563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7392144" y="1412776"/>
            <a:ext cx="4320117" cy="4157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Множество лет назад в долине Нила возникло около сорока царств.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7392144" y="974919"/>
            <a:ext cx="4320117" cy="4542313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Правители египетских царств постоянно воевали друг с другом.</a:t>
            </a:r>
          </a:p>
        </p:txBody>
      </p:sp>
      <p:pic>
        <p:nvPicPr>
          <p:cNvPr id="59408" name="Picture 16" descr="f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8320" y="4221163"/>
            <a:ext cx="169333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9" name="Picture 17" descr="f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920" y="2070100"/>
            <a:ext cx="169333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0" name="Picture 18" descr="f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5217" y="2997200"/>
            <a:ext cx="169333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1" name="Picture 19" descr="f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52" y="3429000"/>
            <a:ext cx="169333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2" name="Picture 20" descr="f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0" y="4868863"/>
            <a:ext cx="169333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1295414" y="4437063"/>
          <a:ext cx="2112433" cy="938212"/>
        </p:xfrm>
        <a:graphic>
          <a:graphicData uri="http://schemas.openxmlformats.org/presentationml/2006/ole">
            <p:oleObj spid="_x0000_s1026" name="PHOTO-PAINT" r:id="rId6" imgW="4050794" imgH="2400000" progId="">
              <p:embed/>
            </p:oleObj>
          </a:graphicData>
        </a:graphic>
      </p:graphicFrame>
      <p:pic>
        <p:nvPicPr>
          <p:cNvPr id="59413" name="Picture 21" descr="f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4236" y="1196975"/>
            <a:ext cx="169333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2544233" y="2133600"/>
          <a:ext cx="2017184" cy="895350"/>
        </p:xfrm>
        <a:graphic>
          <a:graphicData uri="http://schemas.openxmlformats.org/presentationml/2006/ole">
            <p:oleObj spid="_x0000_s1027" name="PHOTO-PAINT" r:id="rId7" imgW="4050794" imgH="2400000" progId="">
              <p:embed/>
            </p:oleObj>
          </a:graphicData>
        </a:graphic>
      </p:graphicFrame>
      <p:pic>
        <p:nvPicPr>
          <p:cNvPr id="59405" name="Picture 13" descr="camp_fire_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7352" y="3644906"/>
            <a:ext cx="5905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022601" y="5805488"/>
            <a:ext cx="230505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порог </a:t>
            </a:r>
            <a:r>
              <a:rPr lang="en-US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—</a:t>
            </a:r>
            <a:r>
              <a:rPr lang="ru-RU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en-US" sz="2400" b="1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8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ГОСУДАРСТВА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C -0.03784 0.00787 -0.07552 0.01574 -0.06666 0.04792 C -0.05781 0.08033 0.04323 0.16273 0.05365 0.19445 C 0.06407 0.22639 0.00625 0.23172 -0.00364 0.23912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0.04305 -0.0088 0.08628 -0.01736 0.08212 -0.03333 C 0.07795 -0.0493 -0.02101 -0.08055 -0.025 -0.09537 C -0.02899 -0.11018 0.0441 -0.11829 0.05833 -0.12222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animBg="1"/>
      <p:bldP spid="59402" grpId="1" animBg="1"/>
      <p:bldP spid="594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9" descr="map_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33" y="333375"/>
            <a:ext cx="5903384" cy="554355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446879" y="5157788"/>
            <a:ext cx="269663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порог </a:t>
            </a:r>
            <a:r>
              <a:rPr lang="en-US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—</a:t>
            </a:r>
            <a:r>
              <a:rPr lang="ru-RU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en-US" sz="2400" b="1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6576484" y="1361012"/>
            <a:ext cx="5281083" cy="39724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 3000 года до н. э. царю Южного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Египта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удалось завоевать Северный Египет – образовалось единое Египетское государство, территория которого теперь простиралась от первого порога Нила до дельты.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576484" y="271156"/>
            <a:ext cx="5281083" cy="95628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round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произошло в Египте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около 3000 года до н. э.?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334436" y="6165088"/>
            <a:ext cx="11523133" cy="5254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Государство всегда имеет определенную территорию.</a:t>
            </a:r>
          </a:p>
        </p:txBody>
      </p:sp>
      <p:pic>
        <p:nvPicPr>
          <p:cNvPr id="65551" name="Picture 15" descr="crown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1" y="1052516"/>
            <a:ext cx="171026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16" descr="crown_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6369" y="2349519"/>
            <a:ext cx="171026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482613" y="419100"/>
            <a:ext cx="5568951" cy="71120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3000 г. до н. э.</a:t>
            </a:r>
          </a:p>
        </p:txBody>
      </p:sp>
      <p:pic>
        <p:nvPicPr>
          <p:cNvPr id="65550" name="Picture 14" descr="crown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969" y="3789382"/>
            <a:ext cx="171026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369164" y="2420956"/>
            <a:ext cx="18461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Северный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Египет</a:t>
            </a:r>
          </a:p>
        </p:txBody>
      </p:sp>
      <p:sp>
        <p:nvSpPr>
          <p:cNvPr id="23564" name="TextBox 11"/>
          <p:cNvSpPr txBox="1">
            <a:spLocks noChangeArrowheads="1"/>
          </p:cNvSpPr>
          <p:nvPr/>
        </p:nvSpPr>
        <p:spPr bwMode="auto">
          <a:xfrm>
            <a:off x="1544607" y="4508518"/>
            <a:ext cx="14468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Южный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Египет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07083 0.18912 " pathEditMode="relative" ptsTypes="AA">
                                      <p:cBhvr>
                                        <p:cTn id="16" dur="3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2963E-6 L -0.07083 -0.20995 " pathEditMode="relative" ptsTypes="AA">
                                      <p:cBhvr>
                                        <p:cTn id="18" dur="3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10" grpId="0" animBg="1"/>
      <p:bldP spid="65549" grpId="0" animBg="1"/>
      <p:bldP spid="655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map_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548680"/>
            <a:ext cx="5903384" cy="554355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446878" y="5157788"/>
            <a:ext cx="269663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порог </a:t>
            </a:r>
            <a:r>
              <a:rPr lang="en-US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—</a:t>
            </a:r>
            <a:r>
              <a:rPr lang="ru-RU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en-US" sz="2400" b="1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528048" y="992922"/>
            <a:ext cx="5185833" cy="4526497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 объединенного Египта стал носить двойную корону. </a:t>
            </a:r>
          </a:p>
          <a:p>
            <a:pPr algn="ctr"/>
            <a:endParaRPr lang="ru-RU" sz="3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Правителей всего Египта называют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фараонами</a:t>
            </a:r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(«великий дом»).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27062" y="6166675"/>
            <a:ext cx="11093449" cy="525401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государстве всегда есть правитель.</a:t>
            </a:r>
          </a:p>
        </p:txBody>
      </p:sp>
      <p:pic>
        <p:nvPicPr>
          <p:cNvPr id="66571" name="Picture 11" descr="фараон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343472" y="2132856"/>
            <a:ext cx="284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ГОСУДАРСТВА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  «Фараон» (58 сек)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map_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33" y="764704"/>
            <a:ext cx="5903384" cy="5112220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446877" y="5157788"/>
            <a:ext cx="269663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порог </a:t>
            </a:r>
            <a:r>
              <a:rPr lang="en-US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—</a:t>
            </a:r>
            <a:r>
              <a:rPr lang="ru-RU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en-US" sz="2400" b="1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600056" y="1196752"/>
            <a:ext cx="5185833" cy="34185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Столицей единого государства стал город Мемфис 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(«Белые стены», Весы Двух стран, Жизнь Двух стран).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27061" y="6166675"/>
            <a:ext cx="11093449" cy="525401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государстве всегда есть столица (главный город).</a:t>
            </a:r>
          </a:p>
        </p:txBody>
      </p:sp>
      <p:pic>
        <p:nvPicPr>
          <p:cNvPr id="25606" name="Picture 11" descr="фараон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678517" y="2636838"/>
            <a:ext cx="2021416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351617" y="1844675"/>
            <a:ext cx="287867" cy="215900"/>
          </a:xfrm>
          <a:prstGeom prst="ellipse">
            <a:avLst/>
          </a:prstGeom>
          <a:solidFill>
            <a:srgbClr val="C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51" y="1785938"/>
            <a:ext cx="1045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Мемфис</a:t>
            </a: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ГОСУДАРСТВА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6" grpId="0" animBg="1"/>
      <p:bldP spid="7" grpId="0" animBg="1"/>
      <p:bldP spid="7" grpId="1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map_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33" y="620687"/>
            <a:ext cx="5903384" cy="5256237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446874" y="5157788"/>
            <a:ext cx="269663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порог </a:t>
            </a:r>
            <a:r>
              <a:rPr lang="en-US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—</a:t>
            </a:r>
            <a:r>
              <a:rPr lang="ru-RU" sz="24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en-US" sz="2400" b="1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672064" y="798384"/>
            <a:ext cx="5185833" cy="40340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Население страны платило фараону налоги – отдавало часть урожая. </a:t>
            </a:r>
          </a:p>
          <a:p>
            <a:pPr algn="ctr"/>
            <a:endParaRPr lang="ru-RU" sz="3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Так образовалась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казна</a:t>
            </a:r>
            <a:r>
              <a:rPr lang="ru-RU" sz="3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– доходы правителя и его помощников.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85752" y="6143625"/>
            <a:ext cx="11523133" cy="40163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В государстве всегда осуществляется сбор налогов и есть казна.</a:t>
            </a:r>
          </a:p>
        </p:txBody>
      </p:sp>
      <p:pic>
        <p:nvPicPr>
          <p:cNvPr id="26630" name="Picture 11" descr="фараон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678517" y="2636838"/>
            <a:ext cx="2021416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351617" y="1844675"/>
            <a:ext cx="287867" cy="215900"/>
          </a:xfrm>
          <a:prstGeom prst="ellipse">
            <a:avLst/>
          </a:prstGeom>
          <a:solidFill>
            <a:srgbClr val="C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912284" y="1773238"/>
            <a:ext cx="1045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Мемфис</a:t>
            </a: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ГОСУДАРСТВА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8"/>
          <p:cNvSpPr>
            <a:spLocks noChangeArrowheads="1"/>
          </p:cNvSpPr>
          <p:nvPr/>
        </p:nvSpPr>
        <p:spPr bwMode="auto">
          <a:xfrm>
            <a:off x="0" y="0"/>
            <a:ext cx="12192000" cy="925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ПРИЗНАКИ ГОСУДАРСТВА</a:t>
            </a:r>
            <a:endParaRPr lang="ru-RU" sz="2400" b="1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4821" name="Rectangle 38"/>
          <p:cNvSpPr>
            <a:spLocks noChangeArrowheads="1"/>
          </p:cNvSpPr>
          <p:nvPr/>
        </p:nvSpPr>
        <p:spPr bwMode="auto">
          <a:xfrm>
            <a:off x="3905251" y="3429004"/>
            <a:ext cx="3886200" cy="525463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00000"/>
                </a:solidFill>
              </a:rPr>
              <a:t>Государство</a:t>
            </a:r>
          </a:p>
        </p:txBody>
      </p:sp>
      <p:sp>
        <p:nvSpPr>
          <p:cNvPr id="27654" name="AutoShape 2" descr="карта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AutoShape 4" descr="Клипарт - Глобус и Карты Миры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4758" name="Picture 6" descr="Клипарт - Глобус и Карты Миры"/>
          <p:cNvPicPr>
            <a:picLocks noChangeAspect="1" noChangeArrowheads="1"/>
          </p:cNvPicPr>
          <p:nvPr/>
        </p:nvPicPr>
        <p:blipFill>
          <a:blip r:embed="rId2" cstate="print"/>
          <a:srcRect l="3000" t="3000" r="999" b="2499"/>
          <a:stretch>
            <a:fillRect/>
          </a:stretch>
        </p:blipFill>
        <p:spPr bwMode="auto">
          <a:xfrm>
            <a:off x="666713" y="3500447"/>
            <a:ext cx="2095515" cy="1547079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</p:pic>
      <p:sp>
        <p:nvSpPr>
          <p:cNvPr id="18" name="Полилиния 17"/>
          <p:cNvSpPr/>
          <p:nvPr/>
        </p:nvSpPr>
        <p:spPr>
          <a:xfrm>
            <a:off x="1047753" y="4071938"/>
            <a:ext cx="491067" cy="450850"/>
          </a:xfrm>
          <a:custGeom>
            <a:avLst/>
            <a:gdLst>
              <a:gd name="connsiteX0" fmla="*/ 292100 w 368300"/>
              <a:gd name="connsiteY0" fmla="*/ 165100 h 451179"/>
              <a:gd name="connsiteX1" fmla="*/ 177800 w 368300"/>
              <a:gd name="connsiteY1" fmla="*/ 127000 h 451179"/>
              <a:gd name="connsiteX2" fmla="*/ 114300 w 368300"/>
              <a:gd name="connsiteY2" fmla="*/ 114300 h 451179"/>
              <a:gd name="connsiteX3" fmla="*/ 76200 w 368300"/>
              <a:gd name="connsiteY3" fmla="*/ 38100 h 451179"/>
              <a:gd name="connsiteX4" fmla="*/ 50800 w 368300"/>
              <a:gd name="connsiteY4" fmla="*/ 0 h 451179"/>
              <a:gd name="connsiteX5" fmla="*/ 12700 w 368300"/>
              <a:gd name="connsiteY5" fmla="*/ 12700 h 451179"/>
              <a:gd name="connsiteX6" fmla="*/ 0 w 368300"/>
              <a:gd name="connsiteY6" fmla="*/ 50800 h 451179"/>
              <a:gd name="connsiteX7" fmla="*/ 12700 w 368300"/>
              <a:gd name="connsiteY7" fmla="*/ 228600 h 451179"/>
              <a:gd name="connsiteX8" fmla="*/ 25400 w 368300"/>
              <a:gd name="connsiteY8" fmla="*/ 266700 h 451179"/>
              <a:gd name="connsiteX9" fmla="*/ 114300 w 368300"/>
              <a:gd name="connsiteY9" fmla="*/ 317500 h 451179"/>
              <a:gd name="connsiteX10" fmla="*/ 152400 w 368300"/>
              <a:gd name="connsiteY10" fmla="*/ 342900 h 451179"/>
              <a:gd name="connsiteX11" fmla="*/ 165100 w 368300"/>
              <a:gd name="connsiteY11" fmla="*/ 431800 h 451179"/>
              <a:gd name="connsiteX12" fmla="*/ 241300 w 368300"/>
              <a:gd name="connsiteY12" fmla="*/ 444500 h 451179"/>
              <a:gd name="connsiteX13" fmla="*/ 292100 w 368300"/>
              <a:gd name="connsiteY13" fmla="*/ 431800 h 451179"/>
              <a:gd name="connsiteX14" fmla="*/ 368300 w 368300"/>
              <a:gd name="connsiteY14" fmla="*/ 355600 h 451179"/>
              <a:gd name="connsiteX15" fmla="*/ 355600 w 368300"/>
              <a:gd name="connsiteY15" fmla="*/ 317500 h 451179"/>
              <a:gd name="connsiteX16" fmla="*/ 292100 w 368300"/>
              <a:gd name="connsiteY16" fmla="*/ 152400 h 451179"/>
              <a:gd name="connsiteX17" fmla="*/ 292100 w 368300"/>
              <a:gd name="connsiteY17" fmla="*/ 165100 h 45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300" h="451179">
                <a:moveTo>
                  <a:pt x="292100" y="165100"/>
                </a:moveTo>
                <a:cubicBezTo>
                  <a:pt x="204761" y="106874"/>
                  <a:pt x="244860" y="104647"/>
                  <a:pt x="177800" y="127000"/>
                </a:cubicBezTo>
                <a:cubicBezTo>
                  <a:pt x="156633" y="122767"/>
                  <a:pt x="133042" y="125010"/>
                  <a:pt x="114300" y="114300"/>
                </a:cubicBezTo>
                <a:cubicBezTo>
                  <a:pt x="88822" y="99741"/>
                  <a:pt x="87282" y="60264"/>
                  <a:pt x="76200" y="38100"/>
                </a:cubicBezTo>
                <a:cubicBezTo>
                  <a:pt x="69374" y="24448"/>
                  <a:pt x="59267" y="12700"/>
                  <a:pt x="50800" y="0"/>
                </a:cubicBezTo>
                <a:cubicBezTo>
                  <a:pt x="38100" y="4233"/>
                  <a:pt x="22166" y="3234"/>
                  <a:pt x="12700" y="12700"/>
                </a:cubicBezTo>
                <a:cubicBezTo>
                  <a:pt x="3234" y="22166"/>
                  <a:pt x="0" y="37413"/>
                  <a:pt x="0" y="50800"/>
                </a:cubicBezTo>
                <a:cubicBezTo>
                  <a:pt x="0" y="110218"/>
                  <a:pt x="5758" y="169589"/>
                  <a:pt x="12700" y="228600"/>
                </a:cubicBezTo>
                <a:cubicBezTo>
                  <a:pt x="14264" y="241895"/>
                  <a:pt x="17974" y="255561"/>
                  <a:pt x="25400" y="266700"/>
                </a:cubicBezTo>
                <a:cubicBezTo>
                  <a:pt x="55665" y="312098"/>
                  <a:pt x="65684" y="305346"/>
                  <a:pt x="114300" y="317500"/>
                </a:cubicBezTo>
                <a:cubicBezTo>
                  <a:pt x="127000" y="325967"/>
                  <a:pt x="146201" y="328952"/>
                  <a:pt x="152400" y="342900"/>
                </a:cubicBezTo>
                <a:cubicBezTo>
                  <a:pt x="164557" y="370254"/>
                  <a:pt x="145388" y="409272"/>
                  <a:pt x="165100" y="431800"/>
                </a:cubicBezTo>
                <a:cubicBezTo>
                  <a:pt x="182057" y="451179"/>
                  <a:pt x="215900" y="440267"/>
                  <a:pt x="241300" y="444500"/>
                </a:cubicBezTo>
                <a:cubicBezTo>
                  <a:pt x="258233" y="440267"/>
                  <a:pt x="276057" y="438676"/>
                  <a:pt x="292100" y="431800"/>
                </a:cubicBezTo>
                <a:cubicBezTo>
                  <a:pt x="333151" y="414207"/>
                  <a:pt x="341373" y="391503"/>
                  <a:pt x="368300" y="355600"/>
                </a:cubicBezTo>
                <a:cubicBezTo>
                  <a:pt x="364067" y="342900"/>
                  <a:pt x="358225" y="330627"/>
                  <a:pt x="355600" y="317500"/>
                </a:cubicBezTo>
                <a:cubicBezTo>
                  <a:pt x="351605" y="297523"/>
                  <a:pt x="346225" y="152400"/>
                  <a:pt x="292100" y="152400"/>
                </a:cubicBezTo>
                <a:lnTo>
                  <a:pt x="292100" y="16510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 стрелкой 19"/>
          <p:cNvCxnSpPr>
            <a:endCxn id="17" idx="3"/>
          </p:cNvCxnSpPr>
          <p:nvPr/>
        </p:nvCxnSpPr>
        <p:spPr>
          <a:xfrm flipH="1" flipV="1">
            <a:off x="3179235" y="2965450"/>
            <a:ext cx="709084" cy="463550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827" name="TextBox 21"/>
          <p:cNvSpPr txBox="1">
            <a:spLocks noChangeArrowheads="1"/>
          </p:cNvSpPr>
          <p:nvPr/>
        </p:nvSpPr>
        <p:spPr bwMode="auto">
          <a:xfrm>
            <a:off x="8477251" y="2786072"/>
            <a:ext cx="2857500" cy="36988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34828" name="Picture 2" descr="Древний Египет (Список номов Древнего Египта)"/>
          <p:cNvPicPr>
            <a:picLocks noChangeAspect="1" noChangeArrowheads="1"/>
          </p:cNvPicPr>
          <p:nvPr/>
        </p:nvPicPr>
        <p:blipFill>
          <a:blip r:embed="rId3" cstate="print"/>
          <a:srcRect b="48154"/>
          <a:stretch>
            <a:fillRect/>
          </a:stretch>
        </p:blipFill>
        <p:spPr bwMode="auto">
          <a:xfrm>
            <a:off x="952500" y="5695950"/>
            <a:ext cx="1524000" cy="947738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1238251" y="5929322"/>
            <a:ext cx="266700" cy="200025"/>
          </a:xfrm>
          <a:prstGeom prst="ellipse">
            <a:avLst/>
          </a:prstGeom>
          <a:solidFill>
            <a:srgbClr val="C00000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0" name="TextBox 13"/>
          <p:cNvSpPr txBox="1">
            <a:spLocks noChangeArrowheads="1"/>
          </p:cNvSpPr>
          <p:nvPr/>
        </p:nvSpPr>
        <p:spPr bwMode="auto">
          <a:xfrm>
            <a:off x="857250" y="6143625"/>
            <a:ext cx="1140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МЕМФИС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85752" y="5214947"/>
            <a:ext cx="2952749" cy="36988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34832" name="Picture 11" descr="фараон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8858251" y="3429000"/>
            <a:ext cx="18542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34433" y="2781300"/>
            <a:ext cx="2844800" cy="369888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4476757" y="5214947"/>
            <a:ext cx="2762249" cy="36988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8382006" y="5214947"/>
            <a:ext cx="2952751" cy="36988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2903544" y="4200530"/>
            <a:ext cx="1254125" cy="774700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810506" y="2997209"/>
            <a:ext cx="590551" cy="442913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848" name="Picture 32" descr="http://stg660.rusfolder.com/preview/20111014/2/26342592_3_291693.pn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5238757" y="5551488"/>
            <a:ext cx="1289049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21"/>
          <p:cNvSpPr txBox="1">
            <a:spLocks noChangeArrowheads="1"/>
          </p:cNvSpPr>
          <p:nvPr/>
        </p:nvSpPr>
        <p:spPr bwMode="auto">
          <a:xfrm>
            <a:off x="4381503" y="1857375"/>
            <a:ext cx="2857500" cy="369888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rot="16200000" flipH="1">
            <a:off x="7489032" y="4321973"/>
            <a:ext cx="1214438" cy="571500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864" name="Picture 48" descr="http://www.eyelid.co.uk/pics/hie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8253" y="5715009"/>
            <a:ext cx="1786467" cy="10001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cxnSp>
        <p:nvCxnSpPr>
          <p:cNvPr id="66" name="Прямая со стрелкой 65"/>
          <p:cNvCxnSpPr/>
          <p:nvPr/>
        </p:nvCxnSpPr>
        <p:spPr>
          <a:xfrm rot="5400000">
            <a:off x="5180019" y="4559301"/>
            <a:ext cx="1285875" cy="25400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V="1">
            <a:off x="5209388" y="2815436"/>
            <a:ext cx="1214437" cy="12700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4" name="Picture 2" descr="http://img-fotki.yandex.ru/get/5302/sockolovanatascha.77/0_5af0f_7f4c0b29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357438"/>
            <a:ext cx="1143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21"/>
          <p:cNvSpPr txBox="1">
            <a:spLocks noChangeArrowheads="1"/>
          </p:cNvSpPr>
          <p:nvPr/>
        </p:nvSpPr>
        <p:spPr bwMode="auto">
          <a:xfrm>
            <a:off x="335360" y="2780928"/>
            <a:ext cx="2844821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ТЕРРИТОРИЯ</a:t>
            </a:r>
          </a:p>
        </p:txBody>
      </p:sp>
      <p:sp>
        <p:nvSpPr>
          <p:cNvPr id="76" name="TextBox 21"/>
          <p:cNvSpPr txBox="1">
            <a:spLocks noChangeArrowheads="1"/>
          </p:cNvSpPr>
          <p:nvPr/>
        </p:nvSpPr>
        <p:spPr bwMode="auto">
          <a:xfrm>
            <a:off x="285709" y="5214950"/>
            <a:ext cx="2952771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СТОЛИЦА</a:t>
            </a:r>
          </a:p>
        </p:txBody>
      </p:sp>
      <p:sp>
        <p:nvSpPr>
          <p:cNvPr id="77" name="TextBox 21"/>
          <p:cNvSpPr txBox="1">
            <a:spLocks noChangeArrowheads="1"/>
          </p:cNvSpPr>
          <p:nvPr/>
        </p:nvSpPr>
        <p:spPr bwMode="auto">
          <a:xfrm>
            <a:off x="4476740" y="5214950"/>
            <a:ext cx="2762269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КАЗНА</a:t>
            </a:r>
          </a:p>
        </p:txBody>
      </p:sp>
      <p:sp>
        <p:nvSpPr>
          <p:cNvPr id="78" name="TextBox 21"/>
          <p:cNvSpPr txBox="1">
            <a:spLocks noChangeArrowheads="1"/>
          </p:cNvSpPr>
          <p:nvPr/>
        </p:nvSpPr>
        <p:spPr bwMode="auto">
          <a:xfrm>
            <a:off x="8382017" y="5214950"/>
            <a:ext cx="2952771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</a:p>
        </p:txBody>
      </p:sp>
      <p:sp>
        <p:nvSpPr>
          <p:cNvPr id="79" name="TextBox 21"/>
          <p:cNvSpPr txBox="1">
            <a:spLocks noChangeArrowheads="1"/>
          </p:cNvSpPr>
          <p:nvPr/>
        </p:nvSpPr>
        <p:spPr bwMode="auto">
          <a:xfrm>
            <a:off x="8472264" y="2636912"/>
            <a:ext cx="2952771" cy="83099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ПРАВИТЕЛЬ 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(ЦАРЬ, ФАРАОН)</a:t>
            </a:r>
          </a:p>
        </p:txBody>
      </p:sp>
      <p:sp>
        <p:nvSpPr>
          <p:cNvPr id="80" name="TextBox 21"/>
          <p:cNvSpPr txBox="1">
            <a:spLocks noChangeArrowheads="1"/>
          </p:cNvSpPr>
          <p:nvPr/>
        </p:nvSpPr>
        <p:spPr bwMode="auto">
          <a:xfrm>
            <a:off x="4367808" y="1772816"/>
            <a:ext cx="2857520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ЗАКОНЫ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7" grpId="0" animBg="1"/>
      <p:bldP spid="13" grpId="0" animBg="1"/>
      <p:bldP spid="13" grpId="1" animBg="1"/>
      <p:bldP spid="34830" grpId="0"/>
      <p:bldP spid="15" grpId="0" animBg="1"/>
      <p:bldP spid="17" grpId="0" animBg="1"/>
      <p:bldP spid="19" grpId="0" animBg="1"/>
      <p:bldP spid="23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7368" y="764704"/>
          <a:ext cx="114492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ДЕЛЕНИЕ ИСТОРИИ ДРЕВНЕГО ЕГИПТА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1199456" y="836712"/>
            <a:ext cx="9420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Приведите в соответствие понятия и определения:</a:t>
            </a:r>
          </a:p>
        </p:txBody>
      </p:sp>
      <p:sp>
        <p:nvSpPr>
          <p:cNvPr id="14341" name="Rectangle 44"/>
          <p:cNvSpPr>
            <a:spLocks noChangeArrowheads="1"/>
          </p:cNvSpPr>
          <p:nvPr/>
        </p:nvSpPr>
        <p:spPr bwMode="auto">
          <a:xfrm>
            <a:off x="335360" y="1772816"/>
            <a:ext cx="3456517" cy="648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 Оазис</a:t>
            </a:r>
          </a:p>
        </p:txBody>
      </p:sp>
      <p:sp>
        <p:nvSpPr>
          <p:cNvPr id="14342" name="Rectangle 44"/>
          <p:cNvSpPr>
            <a:spLocks noChangeArrowheads="1"/>
          </p:cNvSpPr>
          <p:nvPr/>
        </p:nvSpPr>
        <p:spPr bwMode="auto">
          <a:xfrm>
            <a:off x="335360" y="2636912"/>
            <a:ext cx="3456517" cy="648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Б. Исток</a:t>
            </a:r>
          </a:p>
        </p:txBody>
      </p:sp>
      <p:sp>
        <p:nvSpPr>
          <p:cNvPr id="14343" name="Rectangle 44"/>
          <p:cNvSpPr>
            <a:spLocks noChangeArrowheads="1"/>
          </p:cNvSpPr>
          <p:nvPr/>
        </p:nvSpPr>
        <p:spPr bwMode="auto">
          <a:xfrm>
            <a:off x="335360" y="3501008"/>
            <a:ext cx="3456517" cy="648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 Пороги</a:t>
            </a:r>
          </a:p>
        </p:txBody>
      </p:sp>
      <p:sp>
        <p:nvSpPr>
          <p:cNvPr id="14344" name="Rectangle 44"/>
          <p:cNvSpPr>
            <a:spLocks noChangeArrowheads="1"/>
          </p:cNvSpPr>
          <p:nvPr/>
        </p:nvSpPr>
        <p:spPr bwMode="auto">
          <a:xfrm>
            <a:off x="335360" y="4221088"/>
            <a:ext cx="3456517" cy="648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Устье</a:t>
            </a:r>
          </a:p>
        </p:txBody>
      </p:sp>
      <p:sp>
        <p:nvSpPr>
          <p:cNvPr id="14345" name="Rectangle 44"/>
          <p:cNvSpPr>
            <a:spLocks noChangeArrowheads="1"/>
          </p:cNvSpPr>
          <p:nvPr/>
        </p:nvSpPr>
        <p:spPr bwMode="auto">
          <a:xfrm>
            <a:off x="335360" y="5013176"/>
            <a:ext cx="3456517" cy="648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Д. Дельта</a:t>
            </a:r>
          </a:p>
        </p:txBody>
      </p:sp>
      <p:sp>
        <p:nvSpPr>
          <p:cNvPr id="14346" name="Rectangle 44"/>
          <p:cNvSpPr>
            <a:spLocks noChangeArrowheads="1"/>
          </p:cNvSpPr>
          <p:nvPr/>
        </p:nvSpPr>
        <p:spPr bwMode="auto">
          <a:xfrm>
            <a:off x="5159896" y="1772816"/>
            <a:ext cx="6722533" cy="463846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Место, где река берет своё начало.</a:t>
            </a:r>
          </a:p>
        </p:txBody>
      </p:sp>
      <p:sp>
        <p:nvSpPr>
          <p:cNvPr id="14347" name="Rectangle 44"/>
          <p:cNvSpPr>
            <a:spLocks noChangeArrowheads="1"/>
          </p:cNvSpPr>
          <p:nvPr/>
        </p:nvSpPr>
        <p:spPr bwMode="auto">
          <a:xfrm>
            <a:off x="5159896" y="2564904"/>
            <a:ext cx="6722533" cy="463846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Каменистые преграды на реке.</a:t>
            </a:r>
          </a:p>
        </p:txBody>
      </p:sp>
      <p:sp>
        <p:nvSpPr>
          <p:cNvPr id="14348" name="Rectangle 44"/>
          <p:cNvSpPr>
            <a:spLocks noChangeArrowheads="1"/>
          </p:cNvSpPr>
          <p:nvPr/>
        </p:nvSpPr>
        <p:spPr bwMode="auto">
          <a:xfrm>
            <a:off x="5159896" y="3212976"/>
            <a:ext cx="6722533" cy="83317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Разветвление в низовьях реки при её впадении в море, озеро.</a:t>
            </a:r>
          </a:p>
        </p:txBody>
      </p:sp>
      <p:sp>
        <p:nvSpPr>
          <p:cNvPr id="14349" name="Rectangle 44"/>
          <p:cNvSpPr>
            <a:spLocks noChangeArrowheads="1"/>
          </p:cNvSpPr>
          <p:nvPr/>
        </p:nvSpPr>
        <p:spPr bwMode="auto">
          <a:xfrm>
            <a:off x="5135036" y="4159384"/>
            <a:ext cx="6722533" cy="83317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 Место в пустыни, где есть вода и растительность.</a:t>
            </a:r>
          </a:p>
        </p:txBody>
      </p:sp>
      <p:sp>
        <p:nvSpPr>
          <p:cNvPr id="14350" name="Rectangle 44"/>
          <p:cNvSpPr>
            <a:spLocks noChangeArrowheads="1"/>
          </p:cNvSpPr>
          <p:nvPr/>
        </p:nvSpPr>
        <p:spPr bwMode="auto">
          <a:xfrm>
            <a:off x="5135036" y="5023778"/>
            <a:ext cx="6722533" cy="83317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Место, где река впадает в море, озеро и т.д.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871133" y="5943600"/>
          <a:ext cx="8128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80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80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80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80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800000"/>
                        </a:solidFill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26" name="Прямая со стрелкой 25"/>
          <p:cNvCxnSpPr>
            <a:stCxn id="14341" idx="3"/>
            <a:endCxn id="14349" idx="1"/>
          </p:cNvCxnSpPr>
          <p:nvPr/>
        </p:nvCxnSpPr>
        <p:spPr>
          <a:xfrm>
            <a:off x="3791877" y="2097072"/>
            <a:ext cx="1343159" cy="247890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4346" idx="1"/>
          </p:cNvCxnSpPr>
          <p:nvPr/>
        </p:nvCxnSpPr>
        <p:spPr>
          <a:xfrm flipV="1">
            <a:off x="3815813" y="2004739"/>
            <a:ext cx="1344083" cy="95012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4347" idx="1"/>
          </p:cNvCxnSpPr>
          <p:nvPr/>
        </p:nvCxnSpPr>
        <p:spPr>
          <a:xfrm flipV="1">
            <a:off x="3815813" y="2796827"/>
            <a:ext cx="1344083" cy="87868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863752" y="4365104"/>
            <a:ext cx="1344083" cy="136842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863752" y="3933056"/>
            <a:ext cx="1296144" cy="115163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1847528" y="5805264"/>
          <a:ext cx="8128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14760"/>
                <a:gridCol w="163644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3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novofilms.my1.ru/68ec853c481f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62" y="887456"/>
            <a:ext cx="3841751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5135062" y="487056"/>
            <a:ext cx="6625167" cy="956288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На каком материке находится Египет? В какой его части?</a:t>
            </a:r>
          </a:p>
        </p:txBody>
      </p:sp>
      <p:pic>
        <p:nvPicPr>
          <p:cNvPr id="51204" name="Picture 4" descr="http://bulk2.destructoid.com/ul/user/4/45807-164457-africaimagejpg-62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1" y="1628775"/>
            <a:ext cx="4819651" cy="367188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6480" y="2420980"/>
            <a:ext cx="130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АФРИКА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7056967" y="2205038"/>
            <a:ext cx="278553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</a:t>
            </a:r>
            <a:r>
              <a:rPr lang="en-US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                 В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Ю</a:t>
            </a:r>
          </a:p>
        </p:txBody>
      </p:sp>
      <p:pic>
        <p:nvPicPr>
          <p:cNvPr id="8" name="Picture 36" descr="DD0135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0084" y="2565443"/>
            <a:ext cx="1843616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51060" y="2492418"/>
            <a:ext cx="521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СВ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34433" y="5795200"/>
            <a:ext cx="11618384" cy="525401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Египет находится на северо-востоке Африки.</a:t>
            </a:r>
          </a:p>
        </p:txBody>
      </p:sp>
      <p:sp>
        <p:nvSpPr>
          <p:cNvPr id="9226" name="Rectangle 38"/>
          <p:cNvSpPr>
            <a:spLocks noChangeArrowheads="1"/>
          </p:cNvSpPr>
          <p:nvPr/>
        </p:nvSpPr>
        <p:spPr bwMode="auto">
          <a:xfrm>
            <a:off x="334433" y="219900"/>
            <a:ext cx="3937000" cy="525401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800000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Работа с атласом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7" grpId="0"/>
      <p:bldP spid="12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39186" y="2924178"/>
            <a:ext cx="11618383" cy="5048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775884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527051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1664951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1032086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887941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753533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6191253" y="1557340"/>
            <a:ext cx="5761567" cy="523220"/>
          </a:xfrm>
          <a:prstGeom prst="rect">
            <a:avLst/>
          </a:prstGeom>
          <a:solidFill>
            <a:srgbClr val="002060">
              <a:alpha val="23921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Н.Э.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39186" y="1557340"/>
            <a:ext cx="5761567" cy="523220"/>
          </a:xfrm>
          <a:prstGeom prst="rect">
            <a:avLst/>
          </a:prstGeom>
          <a:solidFill>
            <a:srgbClr val="FF6600">
              <a:alpha val="3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Н.Э.</a:t>
            </a: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60960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2446868" y="2060575"/>
            <a:ext cx="7393517" cy="647700"/>
          </a:xfrm>
          <a:prstGeom prst="notchedRightArrow">
            <a:avLst>
              <a:gd name="adj1" fmla="val 54407"/>
              <a:gd name="adj2" fmla="val 5085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От прошлого к будущему через настоящее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096000" y="1557338"/>
            <a:ext cx="0" cy="2519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3888319" y="4797428"/>
            <a:ext cx="4607983" cy="936625"/>
          </a:xfrm>
          <a:prstGeom prst="wedgeRoundRectCallout">
            <a:avLst>
              <a:gd name="adj1" fmla="val -3194"/>
              <a:gd name="adj2" fmla="val -123389"/>
              <a:gd name="adj3" fmla="val 16667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Рождение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Иисуса Христа</a:t>
            </a:r>
          </a:p>
          <a:p>
            <a:pPr algn="ctr"/>
            <a:endParaRPr lang="ru-RU" b="1" dirty="0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21521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65666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9" name="Rectangle 38"/>
          <p:cNvSpPr>
            <a:spLocks noChangeArrowheads="1"/>
          </p:cNvSpPr>
          <p:nvPr/>
        </p:nvSpPr>
        <p:spPr bwMode="auto">
          <a:xfrm>
            <a:off x="1487488" y="260648"/>
            <a:ext cx="9601200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90" name="Picture 3" descr="http://dl9.glitter-graphics.net/pub/619/619589ga2upyu3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631951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527051" y="2565400"/>
            <a:ext cx="0" cy="10795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15391" y="3716341"/>
            <a:ext cx="17716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3000 </a:t>
            </a:r>
            <a:r>
              <a:rPr lang="ru-RU" sz="4400" b="1" dirty="0">
                <a:solidFill>
                  <a:srgbClr val="C00000"/>
                </a:solidFill>
              </a:rPr>
              <a:t>-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664951" y="2565400"/>
            <a:ext cx="0" cy="1079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0175891" y="3716341"/>
            <a:ext cx="14414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Левая фигурная скобка 61"/>
          <p:cNvSpPr/>
          <p:nvPr/>
        </p:nvSpPr>
        <p:spPr>
          <a:xfrm rot="16200000">
            <a:off x="5772151" y="344489"/>
            <a:ext cx="647700" cy="11137900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527051" y="4437066"/>
            <a:ext cx="0" cy="1152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1664951" y="4437066"/>
            <a:ext cx="0" cy="1152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712885" y="5842002"/>
            <a:ext cx="5405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351617" y="3933825"/>
            <a:ext cx="2831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объединение Египта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75" grpId="0" animBg="1"/>
      <p:bldP spid="2076" grpId="0" animBg="1"/>
      <p:bldP spid="2089" grpId="0" build="allAtOnce" animBg="1"/>
      <p:bldP spid="2091" grpId="0" animBg="1"/>
      <p:bldP spid="59" grpId="0"/>
      <p:bldP spid="61" grpId="0"/>
      <p:bldP spid="62" grpId="0" animBg="1"/>
      <p:bldP spid="72" grpId="0"/>
      <p:bldP spid="72" grpId="1"/>
      <p:bldP spid="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39185" y="2924176"/>
            <a:ext cx="11618383" cy="5048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775884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527051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1664951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1032086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887941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753533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6191251" y="1557339"/>
            <a:ext cx="5761567" cy="523220"/>
          </a:xfrm>
          <a:prstGeom prst="rect">
            <a:avLst/>
          </a:prstGeom>
          <a:solidFill>
            <a:srgbClr val="002060">
              <a:alpha val="23921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Н.Э.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39185" y="1557339"/>
            <a:ext cx="5761567" cy="523220"/>
          </a:xfrm>
          <a:prstGeom prst="rect">
            <a:avLst/>
          </a:prstGeom>
          <a:solidFill>
            <a:srgbClr val="FF6600">
              <a:alpha val="3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Н.Э.</a:t>
            </a: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60960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2446867" y="2060575"/>
            <a:ext cx="7393517" cy="647700"/>
          </a:xfrm>
          <a:prstGeom prst="notchedRightArrow">
            <a:avLst>
              <a:gd name="adj1" fmla="val 54407"/>
              <a:gd name="adj2" fmla="val 5085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От прошлого к будущему через настоящее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096000" y="1557338"/>
            <a:ext cx="0" cy="2519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3888318" y="4797426"/>
            <a:ext cx="4607983" cy="936625"/>
          </a:xfrm>
          <a:prstGeom prst="wedgeRoundRectCallout">
            <a:avLst>
              <a:gd name="adj1" fmla="val -3194"/>
              <a:gd name="adj2" fmla="val -123389"/>
              <a:gd name="adj3" fmla="val 16667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Рождение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Иисуса Христа</a:t>
            </a:r>
          </a:p>
          <a:p>
            <a:pPr algn="ctr"/>
            <a:endParaRPr lang="ru-RU" b="1" dirty="0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21521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65666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9" name="Rectangle 38"/>
          <p:cNvSpPr>
            <a:spLocks noChangeArrowheads="1"/>
          </p:cNvSpPr>
          <p:nvPr/>
        </p:nvSpPr>
        <p:spPr bwMode="auto">
          <a:xfrm>
            <a:off x="1631504" y="332656"/>
            <a:ext cx="9601200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rgbClr val="64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90" name="Picture 3" descr="http://dl9.glitter-graphics.net/pub/619/619589ga2upyu3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31951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527051" y="2565400"/>
            <a:ext cx="0" cy="10795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08177" y="3716339"/>
            <a:ext cx="17860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3000 -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664951" y="2565400"/>
            <a:ext cx="0" cy="1079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0175890" y="3716339"/>
            <a:ext cx="14414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Левая фигурная скобка 61"/>
          <p:cNvSpPr/>
          <p:nvPr/>
        </p:nvSpPr>
        <p:spPr>
          <a:xfrm rot="16200000">
            <a:off x="5772151" y="344488"/>
            <a:ext cx="647700" cy="11137900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527051" y="4437064"/>
            <a:ext cx="0" cy="1152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1664951" y="4437064"/>
            <a:ext cx="0" cy="1152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735627" y="5842338"/>
            <a:ext cx="62183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3000+2020=5020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351618" y="3933825"/>
            <a:ext cx="2831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объединение Египта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75" grpId="0" animBg="1"/>
      <p:bldP spid="2076" grpId="0" animBg="1"/>
      <p:bldP spid="2089" grpId="0" build="allAtOnce" animBg="1"/>
      <p:bldP spid="2091" grpId="0" animBg="1"/>
      <p:bldP spid="59" grpId="0"/>
      <p:bldP spid="61" grpId="0"/>
      <p:bldP spid="62" grpId="0" animBg="1"/>
      <p:bldP spid="72" grpId="0"/>
      <p:bldP spid="72" grpId="1"/>
      <p:bldP spid="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8"/>
          <p:cNvSpPr>
            <a:spLocks noChangeArrowheads="1"/>
          </p:cNvSpPr>
          <p:nvPr/>
        </p:nvSpPr>
        <p:spPr bwMode="auto">
          <a:xfrm>
            <a:off x="1343472" y="260648"/>
            <a:ext cx="9601200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46800" rIns="72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учащихся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35360" y="1700808"/>
            <a:ext cx="11523133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Какие природные условия Египта были благоприятны для земледелия? Чем? 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Какие трудности создавала природа для первых жителей долины Нила?</a:t>
            </a:r>
          </a:p>
        </p:txBody>
      </p:sp>
      <p:pic>
        <p:nvPicPr>
          <p:cNvPr id="16389" name="Picture 6" descr="http://upload.wikimedia.org/wikipedia/commons/3/3d/Tomb_of_Nakht_%282%29.jpg"/>
          <p:cNvPicPr>
            <a:picLocks noChangeAspect="1" noChangeArrowheads="1"/>
          </p:cNvPicPr>
          <p:nvPr/>
        </p:nvPicPr>
        <p:blipFill>
          <a:blip r:embed="rId2" cstate="print"/>
          <a:srcRect b="56384"/>
          <a:stretch>
            <a:fillRect/>
          </a:stretch>
        </p:blipFill>
        <p:spPr bwMode="auto">
          <a:xfrm>
            <a:off x="263352" y="4077072"/>
            <a:ext cx="4523317" cy="19431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90" name="Picture 6" descr="http://upload.wikimedia.org/wikipedia/commons/3/3d/Tomb_of_Nakht_%282%29.jpg"/>
          <p:cNvPicPr>
            <a:picLocks noChangeAspect="1" noChangeArrowheads="1"/>
          </p:cNvPicPr>
          <p:nvPr/>
        </p:nvPicPr>
        <p:blipFill>
          <a:blip r:embed="rId2" cstate="print"/>
          <a:srcRect t="43616" r="8211" b="30405"/>
          <a:stretch>
            <a:fillRect/>
          </a:stretch>
        </p:blipFill>
        <p:spPr bwMode="auto">
          <a:xfrm>
            <a:off x="4799856" y="4077072"/>
            <a:ext cx="6968067" cy="19431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3392" y="2686430"/>
          <a:ext cx="11089232" cy="37459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544037"/>
                <a:gridCol w="5545195"/>
              </a:tblGrid>
              <a:tr h="431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Земледелие и скотоводство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«+»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«-»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16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Свет;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Тепло;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Вода (река и ее разливы</a:t>
                      </a: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);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Плодородная почва (ил</a:t>
                      </a: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Болота;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Заросли </a:t>
                      </a: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тростника;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Неравномерность </a:t>
                      </a:r>
                      <a:r>
                        <a:rPr lang="ru-RU" sz="32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орошения.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3352" y="620688"/>
            <a:ext cx="11523133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Какие природные условия Египта были благоприятны для земледелия? Чем? 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Какие трудности создавала природа для первых жителей долины Нила?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196752"/>
            <a:ext cx="11137237" cy="156966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Египет – это страна, которая располагалась на берегах Нила от первого порога до Средиземного моря.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3068960"/>
            <a:ext cx="11233247" cy="584775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Воды Нила приносят ил, делают почву плодородной.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4005064"/>
            <a:ext cx="11137237" cy="1077218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Нил – удобный водный путь – связывал людей, живших вдоль его берегов.</a:t>
            </a:r>
            <a:endParaRPr lang="ru-RU" sz="3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1384" y="5517232"/>
            <a:ext cx="11137237" cy="584775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«Египет – дар Нила».</a:t>
            </a:r>
            <a:endParaRPr lang="ru-RU" sz="3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696" y="336988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6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28 – 31.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367809" y="3645079"/>
            <a:ext cx="3552395" cy="20534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Выпишите всю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Терминологию, и запишите опорный конспект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31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304245" y="3213105"/>
            <a:ext cx="3552395" cy="2422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Выполните задание № 4 стр.31.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«Представьте себя земледельцем и расскажите о своем труде».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620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23925" y="2276872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4653136"/>
            <a:ext cx="1080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Египтяне называли свою страну «Та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Кемет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— «Черная Земля» — по цвету местной почвы. Само слово Египет в переводе с древнегреческого означает – «тайна, загадка».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ЕГИПЕТ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" name="Picture 18" descr="http://s013.radikal.ru/i325/1102/40/80ab0803b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464" y="1196752"/>
            <a:ext cx="94330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247467" y="188954"/>
            <a:ext cx="4610100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Древний Египет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7247494" y="1052554"/>
            <a:ext cx="4705351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Средиземное море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36" y="188916"/>
            <a:ext cx="6606117" cy="6480175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3300">
                  <a:gamma/>
                  <a:shade val="46275"/>
                  <a:invGamma/>
                </a:srgbClr>
              </a:gs>
              <a:gs pos="100000">
                <a:srgbClr val="003300"/>
              </a:gs>
            </a:gsLst>
            <a:lin ang="5400000" scaled="1"/>
          </a:gradFill>
          <a:ln w="76200" algn="ctr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3312585" y="765216"/>
            <a:ext cx="3934883" cy="792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6096001" y="2205079"/>
            <a:ext cx="1151467" cy="2232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7247494" y="1844716"/>
            <a:ext cx="4705351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Красное море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3312585" y="3068679"/>
            <a:ext cx="508846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47494" y="2636879"/>
            <a:ext cx="4705351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Долина Нила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 flipV="1">
            <a:off x="3312587" y="1484313"/>
            <a:ext cx="412750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2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47494" y="4221204"/>
            <a:ext cx="4705351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Дельта Нила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 flipV="1">
            <a:off x="1103471" y="3645024"/>
            <a:ext cx="6529255" cy="151276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47494" y="5013366"/>
            <a:ext cx="4705351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Оазисы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2159027" y="3644900"/>
            <a:ext cx="5568951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6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47494" y="5805529"/>
            <a:ext cx="4705351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Пустыня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3312584" y="3860841"/>
            <a:ext cx="4510616" cy="26654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7" name="AutoShape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47494" y="3429000"/>
            <a:ext cx="4705351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Пороги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4" grpId="0" animBg="1"/>
      <p:bldP spid="20493" grpId="0" animBg="1"/>
      <p:bldP spid="20495" grpId="0" animBg="1"/>
      <p:bldP spid="20496" grpId="0" animBg="1"/>
      <p:bldP spid="20498" grpId="0" animBg="1"/>
      <p:bldP spid="204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егип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417" y="0"/>
            <a:ext cx="12308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908720"/>
            <a:ext cx="10972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Древнегреческий историк Геродот говорил:                     «</a:t>
            </a:r>
            <a:r>
              <a:rPr lang="ru-RU" sz="5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Египет – дар Нила</a:t>
            </a:r>
            <a:r>
              <a:rPr lang="ru-RU" sz="5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 </a:t>
            </a:r>
          </a:p>
          <a:p>
            <a:pPr algn="ctr" eaLnBrk="1" hangingPunct="1">
              <a:buFont typeface="Arial" charset="0"/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Согласны ли вы с Геродотом? </a:t>
            </a:r>
          </a:p>
          <a:p>
            <a:pPr algn="ctr" eaLnBrk="1" hangingPunct="1">
              <a:buFont typeface="Arial" charset="0"/>
              <a:buNone/>
            </a:pPr>
            <a:endParaRPr lang="ru-RU" b="1" i="1" dirty="0" smtClean="0">
              <a:solidFill>
                <a:srgbClr val="00CC66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4" descr="ancient_egypt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8" y="368339"/>
            <a:ext cx="6519333" cy="6119813"/>
          </a:xfrm>
          <a:prstGeom prst="rect">
            <a:avLst/>
          </a:prstGeom>
          <a:solidFill>
            <a:srgbClr val="F7F2C6">
              <a:alpha val="79999"/>
            </a:srgbClr>
          </a:solidFill>
          <a:ln w="38100" cmpd="dbl" algn="ctr">
            <a:solidFill>
              <a:srgbClr val="640000"/>
            </a:solidFill>
            <a:miter lim="800000"/>
            <a:headEnd/>
            <a:tailEnd/>
          </a:ln>
        </p:spPr>
      </p:pic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87352" y="4381501"/>
            <a:ext cx="278553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</a:t>
            </a:r>
            <a:r>
              <a:rPr lang="en-US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                 В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Ю</a:t>
            </a:r>
          </a:p>
        </p:txBody>
      </p:sp>
      <p:pic>
        <p:nvPicPr>
          <p:cNvPr id="10244" name="Picture 36" descr="DD013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91" y="4797464"/>
            <a:ext cx="184361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1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607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2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2" y="26924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3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668" y="3429000"/>
            <a:ext cx="169333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7"/>
          <p:cNvSpPr txBox="1">
            <a:spLocks noChangeArrowheads="1"/>
          </p:cNvSpPr>
          <p:nvPr/>
        </p:nvSpPr>
        <p:spPr bwMode="auto">
          <a:xfrm>
            <a:off x="334435" y="3213139"/>
            <a:ext cx="1704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800000"/>
                </a:solidFill>
              </a:rPr>
              <a:t>Ливийская пустыня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3166533" y="825500"/>
            <a:ext cx="1811867" cy="4114800"/>
          </a:xfrm>
          <a:custGeom>
            <a:avLst/>
            <a:gdLst>
              <a:gd name="connsiteX0" fmla="*/ 1346200 w 1358900"/>
              <a:gd name="connsiteY0" fmla="*/ 4114800 h 4114800"/>
              <a:gd name="connsiteX1" fmla="*/ 1358900 w 1358900"/>
              <a:gd name="connsiteY1" fmla="*/ 4076700 h 4114800"/>
              <a:gd name="connsiteX2" fmla="*/ 1358900 w 1358900"/>
              <a:gd name="connsiteY2" fmla="*/ 3975100 h 4114800"/>
              <a:gd name="connsiteX3" fmla="*/ 1295400 w 1358900"/>
              <a:gd name="connsiteY3" fmla="*/ 3860800 h 4114800"/>
              <a:gd name="connsiteX4" fmla="*/ 1244600 w 1358900"/>
              <a:gd name="connsiteY4" fmla="*/ 3810000 h 4114800"/>
              <a:gd name="connsiteX5" fmla="*/ 1206500 w 1358900"/>
              <a:gd name="connsiteY5" fmla="*/ 3771900 h 4114800"/>
              <a:gd name="connsiteX6" fmla="*/ 1155700 w 1358900"/>
              <a:gd name="connsiteY6" fmla="*/ 3746500 h 4114800"/>
              <a:gd name="connsiteX7" fmla="*/ 1130300 w 1358900"/>
              <a:gd name="connsiteY7" fmla="*/ 3708400 h 4114800"/>
              <a:gd name="connsiteX8" fmla="*/ 1092200 w 1358900"/>
              <a:gd name="connsiteY8" fmla="*/ 3670300 h 4114800"/>
              <a:gd name="connsiteX9" fmla="*/ 1130300 w 1358900"/>
              <a:gd name="connsiteY9" fmla="*/ 3517900 h 4114800"/>
              <a:gd name="connsiteX10" fmla="*/ 1181100 w 1358900"/>
              <a:gd name="connsiteY10" fmla="*/ 3505200 h 4114800"/>
              <a:gd name="connsiteX11" fmla="*/ 1231900 w 1358900"/>
              <a:gd name="connsiteY11" fmla="*/ 3467100 h 4114800"/>
              <a:gd name="connsiteX12" fmla="*/ 1270000 w 1358900"/>
              <a:gd name="connsiteY12" fmla="*/ 3454400 h 4114800"/>
              <a:gd name="connsiteX13" fmla="*/ 1308100 w 1358900"/>
              <a:gd name="connsiteY13" fmla="*/ 3403600 h 4114800"/>
              <a:gd name="connsiteX14" fmla="*/ 1320800 w 1358900"/>
              <a:gd name="connsiteY14" fmla="*/ 3263900 h 4114800"/>
              <a:gd name="connsiteX15" fmla="*/ 1168400 w 1358900"/>
              <a:gd name="connsiteY15" fmla="*/ 3187700 h 4114800"/>
              <a:gd name="connsiteX16" fmla="*/ 1130300 w 1358900"/>
              <a:gd name="connsiteY16" fmla="*/ 3175000 h 4114800"/>
              <a:gd name="connsiteX17" fmla="*/ 736600 w 1358900"/>
              <a:gd name="connsiteY17" fmla="*/ 3175000 h 4114800"/>
              <a:gd name="connsiteX18" fmla="*/ 723900 w 1358900"/>
              <a:gd name="connsiteY18" fmla="*/ 3060700 h 4114800"/>
              <a:gd name="connsiteX19" fmla="*/ 660400 w 1358900"/>
              <a:gd name="connsiteY19" fmla="*/ 2946400 h 4114800"/>
              <a:gd name="connsiteX20" fmla="*/ 622300 w 1358900"/>
              <a:gd name="connsiteY20" fmla="*/ 2921000 h 4114800"/>
              <a:gd name="connsiteX21" fmla="*/ 673100 w 1358900"/>
              <a:gd name="connsiteY21" fmla="*/ 2908300 h 4114800"/>
              <a:gd name="connsiteX22" fmla="*/ 635000 w 1358900"/>
              <a:gd name="connsiteY22" fmla="*/ 2895600 h 4114800"/>
              <a:gd name="connsiteX23" fmla="*/ 558800 w 1358900"/>
              <a:gd name="connsiteY23" fmla="*/ 2844800 h 4114800"/>
              <a:gd name="connsiteX24" fmla="*/ 533400 w 1358900"/>
              <a:gd name="connsiteY24" fmla="*/ 2806700 h 4114800"/>
              <a:gd name="connsiteX25" fmla="*/ 469900 w 1358900"/>
              <a:gd name="connsiteY25" fmla="*/ 2730500 h 4114800"/>
              <a:gd name="connsiteX26" fmla="*/ 393700 w 1358900"/>
              <a:gd name="connsiteY26" fmla="*/ 2578100 h 4114800"/>
              <a:gd name="connsiteX27" fmla="*/ 304800 w 1358900"/>
              <a:gd name="connsiteY27" fmla="*/ 2527300 h 4114800"/>
              <a:gd name="connsiteX28" fmla="*/ 190500 w 1358900"/>
              <a:gd name="connsiteY28" fmla="*/ 2489200 h 4114800"/>
              <a:gd name="connsiteX29" fmla="*/ 152400 w 1358900"/>
              <a:gd name="connsiteY29" fmla="*/ 2476500 h 4114800"/>
              <a:gd name="connsiteX30" fmla="*/ 114300 w 1358900"/>
              <a:gd name="connsiteY30" fmla="*/ 2451100 h 4114800"/>
              <a:gd name="connsiteX31" fmla="*/ 101600 w 1358900"/>
              <a:gd name="connsiteY31" fmla="*/ 2413000 h 4114800"/>
              <a:gd name="connsiteX32" fmla="*/ 63500 w 1358900"/>
              <a:gd name="connsiteY32" fmla="*/ 2209800 h 4114800"/>
              <a:gd name="connsiteX33" fmla="*/ 50800 w 1358900"/>
              <a:gd name="connsiteY33" fmla="*/ 2159000 h 4114800"/>
              <a:gd name="connsiteX34" fmla="*/ 25400 w 1358900"/>
              <a:gd name="connsiteY34" fmla="*/ 2044700 h 4114800"/>
              <a:gd name="connsiteX35" fmla="*/ 0 w 1358900"/>
              <a:gd name="connsiteY35" fmla="*/ 1981200 h 4114800"/>
              <a:gd name="connsiteX36" fmla="*/ 12700 w 1358900"/>
              <a:gd name="connsiteY36" fmla="*/ 1854200 h 4114800"/>
              <a:gd name="connsiteX37" fmla="*/ 76200 w 1358900"/>
              <a:gd name="connsiteY37" fmla="*/ 1739900 h 4114800"/>
              <a:gd name="connsiteX38" fmla="*/ 114300 w 1358900"/>
              <a:gd name="connsiteY38" fmla="*/ 1638300 h 4114800"/>
              <a:gd name="connsiteX39" fmla="*/ 114300 w 1358900"/>
              <a:gd name="connsiteY39" fmla="*/ 1257300 h 4114800"/>
              <a:gd name="connsiteX40" fmla="*/ 88900 w 1358900"/>
              <a:gd name="connsiteY40" fmla="*/ 1181100 h 4114800"/>
              <a:gd name="connsiteX41" fmla="*/ 63500 w 1358900"/>
              <a:gd name="connsiteY41" fmla="*/ 1054100 h 4114800"/>
              <a:gd name="connsiteX42" fmla="*/ 76200 w 1358900"/>
              <a:gd name="connsiteY42" fmla="*/ 901700 h 4114800"/>
              <a:gd name="connsiteX43" fmla="*/ 101600 w 1358900"/>
              <a:gd name="connsiteY43" fmla="*/ 825500 h 4114800"/>
              <a:gd name="connsiteX44" fmla="*/ 114300 w 1358900"/>
              <a:gd name="connsiteY44" fmla="*/ 774700 h 4114800"/>
              <a:gd name="connsiteX45" fmla="*/ 101600 w 1358900"/>
              <a:gd name="connsiteY45" fmla="*/ 685800 h 4114800"/>
              <a:gd name="connsiteX46" fmla="*/ 76200 w 1358900"/>
              <a:gd name="connsiteY46" fmla="*/ 635000 h 4114800"/>
              <a:gd name="connsiteX47" fmla="*/ 63500 w 1358900"/>
              <a:gd name="connsiteY47" fmla="*/ 546100 h 4114800"/>
              <a:gd name="connsiteX48" fmla="*/ 50800 w 1358900"/>
              <a:gd name="connsiteY48" fmla="*/ 495300 h 4114800"/>
              <a:gd name="connsiteX49" fmla="*/ 63500 w 1358900"/>
              <a:gd name="connsiteY49" fmla="*/ 381000 h 4114800"/>
              <a:gd name="connsiteX50" fmla="*/ 177800 w 1358900"/>
              <a:gd name="connsiteY50" fmla="*/ 317500 h 4114800"/>
              <a:gd name="connsiteX51" fmla="*/ 254000 w 1358900"/>
              <a:gd name="connsiteY51" fmla="*/ 279400 h 4114800"/>
              <a:gd name="connsiteX52" fmla="*/ 317500 w 1358900"/>
              <a:gd name="connsiteY52" fmla="*/ 165100 h 4114800"/>
              <a:gd name="connsiteX53" fmla="*/ 317500 w 1358900"/>
              <a:gd name="connsiteY53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58900" h="4114800">
                <a:moveTo>
                  <a:pt x="1346200" y="4114800"/>
                </a:moveTo>
                <a:cubicBezTo>
                  <a:pt x="1350433" y="4102100"/>
                  <a:pt x="1358900" y="4090087"/>
                  <a:pt x="1358900" y="4076700"/>
                </a:cubicBezTo>
                <a:cubicBezTo>
                  <a:pt x="1358900" y="3954097"/>
                  <a:pt x="1329870" y="4062191"/>
                  <a:pt x="1358900" y="3975100"/>
                </a:cubicBezTo>
                <a:cubicBezTo>
                  <a:pt x="1327820" y="3881861"/>
                  <a:pt x="1352432" y="3917832"/>
                  <a:pt x="1295400" y="3860800"/>
                </a:cubicBezTo>
                <a:cubicBezTo>
                  <a:pt x="1271210" y="3788229"/>
                  <a:pt x="1302657" y="3848705"/>
                  <a:pt x="1244600" y="3810000"/>
                </a:cubicBezTo>
                <a:cubicBezTo>
                  <a:pt x="1229656" y="3800037"/>
                  <a:pt x="1221115" y="3782339"/>
                  <a:pt x="1206500" y="3771900"/>
                </a:cubicBezTo>
                <a:cubicBezTo>
                  <a:pt x="1191094" y="3760896"/>
                  <a:pt x="1172633" y="3754967"/>
                  <a:pt x="1155700" y="3746500"/>
                </a:cubicBezTo>
                <a:cubicBezTo>
                  <a:pt x="1147233" y="3733800"/>
                  <a:pt x="1140071" y="3720126"/>
                  <a:pt x="1130300" y="3708400"/>
                </a:cubicBezTo>
                <a:cubicBezTo>
                  <a:pt x="1118802" y="3694602"/>
                  <a:pt x="1095153" y="3688016"/>
                  <a:pt x="1092200" y="3670300"/>
                </a:cubicBezTo>
                <a:cubicBezTo>
                  <a:pt x="1088868" y="3650306"/>
                  <a:pt x="1090691" y="3544306"/>
                  <a:pt x="1130300" y="3517900"/>
                </a:cubicBezTo>
                <a:cubicBezTo>
                  <a:pt x="1144823" y="3508218"/>
                  <a:pt x="1164167" y="3509433"/>
                  <a:pt x="1181100" y="3505200"/>
                </a:cubicBezTo>
                <a:cubicBezTo>
                  <a:pt x="1198033" y="3492500"/>
                  <a:pt x="1213522" y="3477602"/>
                  <a:pt x="1231900" y="3467100"/>
                </a:cubicBezTo>
                <a:cubicBezTo>
                  <a:pt x="1243523" y="3460458"/>
                  <a:pt x="1259716" y="3462970"/>
                  <a:pt x="1270000" y="3454400"/>
                </a:cubicBezTo>
                <a:cubicBezTo>
                  <a:pt x="1286261" y="3440849"/>
                  <a:pt x="1295400" y="3420533"/>
                  <a:pt x="1308100" y="3403600"/>
                </a:cubicBezTo>
                <a:cubicBezTo>
                  <a:pt x="1316374" y="3374642"/>
                  <a:pt x="1353390" y="3301146"/>
                  <a:pt x="1320800" y="3263900"/>
                </a:cubicBezTo>
                <a:cubicBezTo>
                  <a:pt x="1280251" y="3217558"/>
                  <a:pt x="1222754" y="3205818"/>
                  <a:pt x="1168400" y="3187700"/>
                </a:cubicBezTo>
                <a:lnTo>
                  <a:pt x="1130300" y="3175000"/>
                </a:lnTo>
                <a:cubicBezTo>
                  <a:pt x="1039463" y="3182570"/>
                  <a:pt x="804708" y="3209054"/>
                  <a:pt x="736600" y="3175000"/>
                </a:cubicBezTo>
                <a:cubicBezTo>
                  <a:pt x="702313" y="3157856"/>
                  <a:pt x="731418" y="3098290"/>
                  <a:pt x="723900" y="3060700"/>
                </a:cubicBezTo>
                <a:cubicBezTo>
                  <a:pt x="711139" y="2996897"/>
                  <a:pt x="705143" y="2983686"/>
                  <a:pt x="660400" y="2946400"/>
                </a:cubicBezTo>
                <a:cubicBezTo>
                  <a:pt x="648674" y="2936629"/>
                  <a:pt x="635000" y="2929467"/>
                  <a:pt x="622300" y="2921000"/>
                </a:cubicBezTo>
                <a:cubicBezTo>
                  <a:pt x="639233" y="2916767"/>
                  <a:pt x="665294" y="2923912"/>
                  <a:pt x="673100" y="2908300"/>
                </a:cubicBezTo>
                <a:cubicBezTo>
                  <a:pt x="679087" y="2896326"/>
                  <a:pt x="646702" y="2902101"/>
                  <a:pt x="635000" y="2895600"/>
                </a:cubicBezTo>
                <a:cubicBezTo>
                  <a:pt x="608315" y="2880775"/>
                  <a:pt x="558800" y="2844800"/>
                  <a:pt x="558800" y="2844800"/>
                </a:cubicBezTo>
                <a:cubicBezTo>
                  <a:pt x="550333" y="2832100"/>
                  <a:pt x="543171" y="2818426"/>
                  <a:pt x="533400" y="2806700"/>
                </a:cubicBezTo>
                <a:cubicBezTo>
                  <a:pt x="504916" y="2772520"/>
                  <a:pt x="487918" y="2771041"/>
                  <a:pt x="469900" y="2730500"/>
                </a:cubicBezTo>
                <a:cubicBezTo>
                  <a:pt x="448548" y="2682457"/>
                  <a:pt x="443730" y="2611453"/>
                  <a:pt x="393700" y="2578100"/>
                </a:cubicBezTo>
                <a:cubicBezTo>
                  <a:pt x="359334" y="2555189"/>
                  <a:pt x="345083" y="2543413"/>
                  <a:pt x="304800" y="2527300"/>
                </a:cubicBezTo>
                <a:lnTo>
                  <a:pt x="190500" y="2489200"/>
                </a:lnTo>
                <a:cubicBezTo>
                  <a:pt x="177800" y="2484967"/>
                  <a:pt x="163539" y="2483926"/>
                  <a:pt x="152400" y="2476500"/>
                </a:cubicBezTo>
                <a:lnTo>
                  <a:pt x="114300" y="2451100"/>
                </a:lnTo>
                <a:cubicBezTo>
                  <a:pt x="110067" y="2438400"/>
                  <a:pt x="104610" y="2426044"/>
                  <a:pt x="101600" y="2413000"/>
                </a:cubicBezTo>
                <a:cubicBezTo>
                  <a:pt x="51813" y="2197257"/>
                  <a:pt x="94831" y="2366455"/>
                  <a:pt x="63500" y="2209800"/>
                </a:cubicBezTo>
                <a:cubicBezTo>
                  <a:pt x="60077" y="2192684"/>
                  <a:pt x="54586" y="2176039"/>
                  <a:pt x="50800" y="2159000"/>
                </a:cubicBezTo>
                <a:cubicBezTo>
                  <a:pt x="44090" y="2128803"/>
                  <a:pt x="35724" y="2075673"/>
                  <a:pt x="25400" y="2044700"/>
                </a:cubicBezTo>
                <a:cubicBezTo>
                  <a:pt x="18191" y="2023073"/>
                  <a:pt x="8467" y="2002367"/>
                  <a:pt x="0" y="1981200"/>
                </a:cubicBezTo>
                <a:cubicBezTo>
                  <a:pt x="4233" y="1938867"/>
                  <a:pt x="6231" y="1896250"/>
                  <a:pt x="12700" y="1854200"/>
                </a:cubicBezTo>
                <a:cubicBezTo>
                  <a:pt x="23643" y="1783070"/>
                  <a:pt x="43994" y="1836518"/>
                  <a:pt x="76200" y="1739900"/>
                </a:cubicBezTo>
                <a:cubicBezTo>
                  <a:pt x="96109" y="1680173"/>
                  <a:pt x="83928" y="1714229"/>
                  <a:pt x="114300" y="1638300"/>
                </a:cubicBezTo>
                <a:cubicBezTo>
                  <a:pt x="137343" y="1477002"/>
                  <a:pt x="139500" y="1500904"/>
                  <a:pt x="114300" y="1257300"/>
                </a:cubicBezTo>
                <a:cubicBezTo>
                  <a:pt x="111545" y="1230668"/>
                  <a:pt x="94151" y="1207354"/>
                  <a:pt x="88900" y="1181100"/>
                </a:cubicBezTo>
                <a:lnTo>
                  <a:pt x="63500" y="1054100"/>
                </a:lnTo>
                <a:cubicBezTo>
                  <a:pt x="67733" y="1003300"/>
                  <a:pt x="67820" y="951982"/>
                  <a:pt x="76200" y="901700"/>
                </a:cubicBezTo>
                <a:cubicBezTo>
                  <a:pt x="80602" y="875290"/>
                  <a:pt x="95106" y="851475"/>
                  <a:pt x="101600" y="825500"/>
                </a:cubicBezTo>
                <a:lnTo>
                  <a:pt x="114300" y="774700"/>
                </a:lnTo>
                <a:cubicBezTo>
                  <a:pt x="110067" y="745067"/>
                  <a:pt x="109476" y="714679"/>
                  <a:pt x="101600" y="685800"/>
                </a:cubicBezTo>
                <a:cubicBezTo>
                  <a:pt x="96619" y="667535"/>
                  <a:pt x="81181" y="653265"/>
                  <a:pt x="76200" y="635000"/>
                </a:cubicBezTo>
                <a:cubicBezTo>
                  <a:pt x="68324" y="606121"/>
                  <a:pt x="68855" y="575551"/>
                  <a:pt x="63500" y="546100"/>
                </a:cubicBezTo>
                <a:cubicBezTo>
                  <a:pt x="60378" y="528927"/>
                  <a:pt x="55033" y="512233"/>
                  <a:pt x="50800" y="495300"/>
                </a:cubicBezTo>
                <a:cubicBezTo>
                  <a:pt x="55033" y="457200"/>
                  <a:pt x="45326" y="414752"/>
                  <a:pt x="63500" y="381000"/>
                </a:cubicBezTo>
                <a:cubicBezTo>
                  <a:pt x="93006" y="326204"/>
                  <a:pt x="136101" y="338349"/>
                  <a:pt x="177800" y="317500"/>
                </a:cubicBezTo>
                <a:cubicBezTo>
                  <a:pt x="276277" y="268261"/>
                  <a:pt x="158235" y="311322"/>
                  <a:pt x="254000" y="279400"/>
                </a:cubicBezTo>
                <a:cubicBezTo>
                  <a:pt x="266525" y="260612"/>
                  <a:pt x="315188" y="202099"/>
                  <a:pt x="317500" y="165100"/>
                </a:cubicBezTo>
                <a:cubicBezTo>
                  <a:pt x="320933" y="110174"/>
                  <a:pt x="317500" y="55033"/>
                  <a:pt x="317500" y="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318933" y="1041400"/>
            <a:ext cx="491067" cy="584200"/>
          </a:xfrm>
          <a:custGeom>
            <a:avLst/>
            <a:gdLst>
              <a:gd name="connsiteX0" fmla="*/ 0 w 368300"/>
              <a:gd name="connsiteY0" fmla="*/ 584200 h 584200"/>
              <a:gd name="connsiteX1" fmla="*/ 12700 w 368300"/>
              <a:gd name="connsiteY1" fmla="*/ 520700 h 584200"/>
              <a:gd name="connsiteX2" fmla="*/ 50800 w 368300"/>
              <a:gd name="connsiteY2" fmla="*/ 381000 h 584200"/>
              <a:gd name="connsiteX3" fmla="*/ 88900 w 368300"/>
              <a:gd name="connsiteY3" fmla="*/ 368300 h 584200"/>
              <a:gd name="connsiteX4" fmla="*/ 127000 w 368300"/>
              <a:gd name="connsiteY4" fmla="*/ 330200 h 584200"/>
              <a:gd name="connsiteX5" fmla="*/ 165100 w 368300"/>
              <a:gd name="connsiteY5" fmla="*/ 317500 h 584200"/>
              <a:gd name="connsiteX6" fmla="*/ 228600 w 368300"/>
              <a:gd name="connsiteY6" fmla="*/ 241300 h 584200"/>
              <a:gd name="connsiteX7" fmla="*/ 266700 w 368300"/>
              <a:gd name="connsiteY7" fmla="*/ 127000 h 584200"/>
              <a:gd name="connsiteX8" fmla="*/ 304800 w 368300"/>
              <a:gd name="connsiteY8" fmla="*/ 50800 h 584200"/>
              <a:gd name="connsiteX9" fmla="*/ 342900 w 368300"/>
              <a:gd name="connsiteY9" fmla="*/ 38100 h 584200"/>
              <a:gd name="connsiteX10" fmla="*/ 368300 w 368300"/>
              <a:gd name="connsiteY10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300" h="584200">
                <a:moveTo>
                  <a:pt x="0" y="584200"/>
                </a:moveTo>
                <a:cubicBezTo>
                  <a:pt x="4233" y="563033"/>
                  <a:pt x="9418" y="542035"/>
                  <a:pt x="12700" y="520700"/>
                </a:cubicBezTo>
                <a:cubicBezTo>
                  <a:pt x="18960" y="480012"/>
                  <a:pt x="10195" y="413484"/>
                  <a:pt x="50800" y="381000"/>
                </a:cubicBezTo>
                <a:cubicBezTo>
                  <a:pt x="61253" y="372637"/>
                  <a:pt x="76200" y="372533"/>
                  <a:pt x="88900" y="368300"/>
                </a:cubicBezTo>
                <a:cubicBezTo>
                  <a:pt x="101600" y="355600"/>
                  <a:pt x="112056" y="340163"/>
                  <a:pt x="127000" y="330200"/>
                </a:cubicBezTo>
                <a:cubicBezTo>
                  <a:pt x="138139" y="322774"/>
                  <a:pt x="155634" y="326966"/>
                  <a:pt x="165100" y="317500"/>
                </a:cubicBezTo>
                <a:cubicBezTo>
                  <a:pt x="294004" y="188596"/>
                  <a:pt x="96803" y="329165"/>
                  <a:pt x="228600" y="241300"/>
                </a:cubicBezTo>
                <a:lnTo>
                  <a:pt x="266700" y="127000"/>
                </a:lnTo>
                <a:cubicBezTo>
                  <a:pt x="275066" y="101901"/>
                  <a:pt x="282419" y="68705"/>
                  <a:pt x="304800" y="50800"/>
                </a:cubicBezTo>
                <a:cubicBezTo>
                  <a:pt x="315253" y="42437"/>
                  <a:pt x="330200" y="42333"/>
                  <a:pt x="342900" y="38100"/>
                </a:cubicBezTo>
                <a:lnTo>
                  <a:pt x="36830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346451" y="1028739"/>
            <a:ext cx="751416" cy="576263"/>
          </a:xfrm>
          <a:custGeom>
            <a:avLst/>
            <a:gdLst>
              <a:gd name="connsiteX0" fmla="*/ 16933 w 563033"/>
              <a:gd name="connsiteY0" fmla="*/ 558800 h 575733"/>
              <a:gd name="connsiteX1" fmla="*/ 67733 w 563033"/>
              <a:gd name="connsiteY1" fmla="*/ 508000 h 575733"/>
              <a:gd name="connsiteX2" fmla="*/ 105833 w 563033"/>
              <a:gd name="connsiteY2" fmla="*/ 495300 h 575733"/>
              <a:gd name="connsiteX3" fmla="*/ 194733 w 563033"/>
              <a:gd name="connsiteY3" fmla="*/ 406400 h 575733"/>
              <a:gd name="connsiteX4" fmla="*/ 232833 w 563033"/>
              <a:gd name="connsiteY4" fmla="*/ 381000 h 575733"/>
              <a:gd name="connsiteX5" fmla="*/ 283633 w 563033"/>
              <a:gd name="connsiteY5" fmla="*/ 368300 h 575733"/>
              <a:gd name="connsiteX6" fmla="*/ 321733 w 563033"/>
              <a:gd name="connsiteY6" fmla="*/ 355600 h 575733"/>
              <a:gd name="connsiteX7" fmla="*/ 461433 w 563033"/>
              <a:gd name="connsiteY7" fmla="*/ 342900 h 575733"/>
              <a:gd name="connsiteX8" fmla="*/ 537633 w 563033"/>
              <a:gd name="connsiteY8" fmla="*/ 304800 h 575733"/>
              <a:gd name="connsiteX9" fmla="*/ 563033 w 563033"/>
              <a:gd name="connsiteY9" fmla="*/ 266700 h 575733"/>
              <a:gd name="connsiteX10" fmla="*/ 537633 w 563033"/>
              <a:gd name="connsiteY10" fmla="*/ 177800 h 575733"/>
              <a:gd name="connsiteX11" fmla="*/ 512233 w 563033"/>
              <a:gd name="connsiteY11" fmla="*/ 101600 h 575733"/>
              <a:gd name="connsiteX12" fmla="*/ 512233 w 563033"/>
              <a:gd name="connsiteY12" fmla="*/ 0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3033" h="575733">
                <a:moveTo>
                  <a:pt x="16933" y="558800"/>
                </a:moveTo>
                <a:cubicBezTo>
                  <a:pt x="118533" y="524933"/>
                  <a:pt x="0" y="575733"/>
                  <a:pt x="67733" y="508000"/>
                </a:cubicBezTo>
                <a:cubicBezTo>
                  <a:pt x="77199" y="498534"/>
                  <a:pt x="93133" y="499533"/>
                  <a:pt x="105833" y="495300"/>
                </a:cubicBezTo>
                <a:cubicBezTo>
                  <a:pt x="128186" y="428240"/>
                  <a:pt x="107394" y="464626"/>
                  <a:pt x="194733" y="406400"/>
                </a:cubicBezTo>
                <a:cubicBezTo>
                  <a:pt x="207433" y="397933"/>
                  <a:pt x="218025" y="384702"/>
                  <a:pt x="232833" y="381000"/>
                </a:cubicBezTo>
                <a:cubicBezTo>
                  <a:pt x="249766" y="376767"/>
                  <a:pt x="266850" y="373095"/>
                  <a:pt x="283633" y="368300"/>
                </a:cubicBezTo>
                <a:cubicBezTo>
                  <a:pt x="296505" y="364622"/>
                  <a:pt x="308481" y="357493"/>
                  <a:pt x="321733" y="355600"/>
                </a:cubicBezTo>
                <a:cubicBezTo>
                  <a:pt x="368022" y="348987"/>
                  <a:pt x="414866" y="347133"/>
                  <a:pt x="461433" y="342900"/>
                </a:cubicBezTo>
                <a:cubicBezTo>
                  <a:pt x="492421" y="332571"/>
                  <a:pt x="513014" y="329419"/>
                  <a:pt x="537633" y="304800"/>
                </a:cubicBezTo>
                <a:cubicBezTo>
                  <a:pt x="548426" y="294007"/>
                  <a:pt x="554566" y="279400"/>
                  <a:pt x="563033" y="266700"/>
                </a:cubicBezTo>
                <a:cubicBezTo>
                  <a:pt x="554566" y="237067"/>
                  <a:pt x="546696" y="207256"/>
                  <a:pt x="537633" y="177800"/>
                </a:cubicBezTo>
                <a:cubicBezTo>
                  <a:pt x="529759" y="152210"/>
                  <a:pt x="512233" y="128374"/>
                  <a:pt x="512233" y="101600"/>
                </a:cubicBezTo>
                <a:lnTo>
                  <a:pt x="512233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618317" y="876300"/>
            <a:ext cx="632883" cy="711200"/>
          </a:xfrm>
          <a:custGeom>
            <a:avLst/>
            <a:gdLst>
              <a:gd name="connsiteX0" fmla="*/ 474872 w 474872"/>
              <a:gd name="connsiteY0" fmla="*/ 711200 h 711200"/>
              <a:gd name="connsiteX1" fmla="*/ 411372 w 474872"/>
              <a:gd name="connsiteY1" fmla="*/ 698500 h 711200"/>
              <a:gd name="connsiteX2" fmla="*/ 360572 w 474872"/>
              <a:gd name="connsiteY2" fmla="*/ 685800 h 711200"/>
              <a:gd name="connsiteX3" fmla="*/ 347872 w 474872"/>
              <a:gd name="connsiteY3" fmla="*/ 647700 h 711200"/>
              <a:gd name="connsiteX4" fmla="*/ 335172 w 474872"/>
              <a:gd name="connsiteY4" fmla="*/ 469900 h 711200"/>
              <a:gd name="connsiteX5" fmla="*/ 258972 w 474872"/>
              <a:gd name="connsiteY5" fmla="*/ 393700 h 711200"/>
              <a:gd name="connsiteX6" fmla="*/ 246272 w 474872"/>
              <a:gd name="connsiteY6" fmla="*/ 317500 h 711200"/>
              <a:gd name="connsiteX7" fmla="*/ 233572 w 474872"/>
              <a:gd name="connsiteY7" fmla="*/ 139700 h 711200"/>
              <a:gd name="connsiteX8" fmla="*/ 182772 w 474872"/>
              <a:gd name="connsiteY8" fmla="*/ 114300 h 711200"/>
              <a:gd name="connsiteX9" fmla="*/ 93872 w 474872"/>
              <a:gd name="connsiteY9" fmla="*/ 88900 h 711200"/>
              <a:gd name="connsiteX10" fmla="*/ 17672 w 474872"/>
              <a:gd name="connsiteY10" fmla="*/ 63500 h 711200"/>
              <a:gd name="connsiteX11" fmla="*/ 4972 w 474872"/>
              <a:gd name="connsiteY11" fmla="*/ 25400 h 711200"/>
              <a:gd name="connsiteX12" fmla="*/ 43072 w 474872"/>
              <a:gd name="connsiteY1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4872" h="711200">
                <a:moveTo>
                  <a:pt x="474872" y="711200"/>
                </a:moveTo>
                <a:cubicBezTo>
                  <a:pt x="453705" y="706967"/>
                  <a:pt x="432444" y="703183"/>
                  <a:pt x="411372" y="698500"/>
                </a:cubicBezTo>
                <a:cubicBezTo>
                  <a:pt x="394333" y="694714"/>
                  <a:pt x="374202" y="696704"/>
                  <a:pt x="360572" y="685800"/>
                </a:cubicBezTo>
                <a:cubicBezTo>
                  <a:pt x="350119" y="677437"/>
                  <a:pt x="352105" y="660400"/>
                  <a:pt x="347872" y="647700"/>
                </a:cubicBezTo>
                <a:cubicBezTo>
                  <a:pt x="343639" y="588433"/>
                  <a:pt x="354801" y="525982"/>
                  <a:pt x="335172" y="469900"/>
                </a:cubicBezTo>
                <a:cubicBezTo>
                  <a:pt x="323305" y="435996"/>
                  <a:pt x="258972" y="393700"/>
                  <a:pt x="258972" y="393700"/>
                </a:cubicBezTo>
                <a:cubicBezTo>
                  <a:pt x="254739" y="368300"/>
                  <a:pt x="246272" y="343250"/>
                  <a:pt x="246272" y="317500"/>
                </a:cubicBezTo>
                <a:cubicBezTo>
                  <a:pt x="246272" y="213436"/>
                  <a:pt x="319705" y="311966"/>
                  <a:pt x="233572" y="139700"/>
                </a:cubicBezTo>
                <a:cubicBezTo>
                  <a:pt x="225105" y="122767"/>
                  <a:pt x="200173" y="121758"/>
                  <a:pt x="182772" y="114300"/>
                </a:cubicBezTo>
                <a:cubicBezTo>
                  <a:pt x="149576" y="100073"/>
                  <a:pt x="129676" y="99641"/>
                  <a:pt x="93872" y="88900"/>
                </a:cubicBezTo>
                <a:cubicBezTo>
                  <a:pt x="68227" y="81207"/>
                  <a:pt x="17672" y="63500"/>
                  <a:pt x="17672" y="63500"/>
                </a:cubicBezTo>
                <a:cubicBezTo>
                  <a:pt x="13439" y="50800"/>
                  <a:pt x="0" y="37829"/>
                  <a:pt x="4972" y="25400"/>
                </a:cubicBezTo>
                <a:cubicBezTo>
                  <a:pt x="10641" y="11228"/>
                  <a:pt x="43072" y="0"/>
                  <a:pt x="43072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2438400" y="990600"/>
            <a:ext cx="812800" cy="660400"/>
          </a:xfrm>
          <a:custGeom>
            <a:avLst/>
            <a:gdLst>
              <a:gd name="connsiteX0" fmla="*/ 609600 w 609600"/>
              <a:gd name="connsiteY0" fmla="*/ 660400 h 660400"/>
              <a:gd name="connsiteX1" fmla="*/ 533400 w 609600"/>
              <a:gd name="connsiteY1" fmla="*/ 647700 h 660400"/>
              <a:gd name="connsiteX2" fmla="*/ 444500 w 609600"/>
              <a:gd name="connsiteY2" fmla="*/ 571500 h 660400"/>
              <a:gd name="connsiteX3" fmla="*/ 406400 w 609600"/>
              <a:gd name="connsiteY3" fmla="*/ 520700 h 660400"/>
              <a:gd name="connsiteX4" fmla="*/ 368300 w 609600"/>
              <a:gd name="connsiteY4" fmla="*/ 508000 h 660400"/>
              <a:gd name="connsiteX5" fmla="*/ 330200 w 609600"/>
              <a:gd name="connsiteY5" fmla="*/ 482600 h 660400"/>
              <a:gd name="connsiteX6" fmla="*/ 292100 w 609600"/>
              <a:gd name="connsiteY6" fmla="*/ 279400 h 660400"/>
              <a:gd name="connsiteX7" fmla="*/ 254000 w 609600"/>
              <a:gd name="connsiteY7" fmla="*/ 254000 h 660400"/>
              <a:gd name="connsiteX8" fmla="*/ 203200 w 609600"/>
              <a:gd name="connsiteY8" fmla="*/ 215900 h 660400"/>
              <a:gd name="connsiteX9" fmla="*/ 165100 w 609600"/>
              <a:gd name="connsiteY9" fmla="*/ 203200 h 660400"/>
              <a:gd name="connsiteX10" fmla="*/ 88900 w 609600"/>
              <a:gd name="connsiteY10" fmla="*/ 152400 h 660400"/>
              <a:gd name="connsiteX11" fmla="*/ 76200 w 609600"/>
              <a:gd name="connsiteY11" fmla="*/ 63500 h 660400"/>
              <a:gd name="connsiteX12" fmla="*/ 63500 w 609600"/>
              <a:gd name="connsiteY12" fmla="*/ 25400 h 660400"/>
              <a:gd name="connsiteX13" fmla="*/ 25400 w 609600"/>
              <a:gd name="connsiteY13" fmla="*/ 12700 h 660400"/>
              <a:gd name="connsiteX14" fmla="*/ 0 w 609600"/>
              <a:gd name="connsiteY14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600" h="660400">
                <a:moveTo>
                  <a:pt x="609600" y="660400"/>
                </a:moveTo>
                <a:cubicBezTo>
                  <a:pt x="584200" y="656167"/>
                  <a:pt x="557829" y="655843"/>
                  <a:pt x="533400" y="647700"/>
                </a:cubicBezTo>
                <a:cubicBezTo>
                  <a:pt x="506195" y="638632"/>
                  <a:pt x="457737" y="586629"/>
                  <a:pt x="444500" y="571500"/>
                </a:cubicBezTo>
                <a:cubicBezTo>
                  <a:pt x="430562" y="555570"/>
                  <a:pt x="422661" y="534251"/>
                  <a:pt x="406400" y="520700"/>
                </a:cubicBezTo>
                <a:cubicBezTo>
                  <a:pt x="396116" y="512130"/>
                  <a:pt x="380274" y="513987"/>
                  <a:pt x="368300" y="508000"/>
                </a:cubicBezTo>
                <a:cubicBezTo>
                  <a:pt x="354648" y="501174"/>
                  <a:pt x="342900" y="491067"/>
                  <a:pt x="330200" y="482600"/>
                </a:cubicBezTo>
                <a:cubicBezTo>
                  <a:pt x="258414" y="374921"/>
                  <a:pt x="362994" y="545254"/>
                  <a:pt x="292100" y="279400"/>
                </a:cubicBezTo>
                <a:cubicBezTo>
                  <a:pt x="288167" y="264652"/>
                  <a:pt x="266420" y="262872"/>
                  <a:pt x="254000" y="254000"/>
                </a:cubicBezTo>
                <a:cubicBezTo>
                  <a:pt x="236776" y="241697"/>
                  <a:pt x="221578" y="226402"/>
                  <a:pt x="203200" y="215900"/>
                </a:cubicBezTo>
                <a:cubicBezTo>
                  <a:pt x="191577" y="209258"/>
                  <a:pt x="176802" y="209701"/>
                  <a:pt x="165100" y="203200"/>
                </a:cubicBezTo>
                <a:cubicBezTo>
                  <a:pt x="138415" y="188375"/>
                  <a:pt x="88900" y="152400"/>
                  <a:pt x="88900" y="152400"/>
                </a:cubicBezTo>
                <a:cubicBezTo>
                  <a:pt x="84667" y="122767"/>
                  <a:pt x="82071" y="92853"/>
                  <a:pt x="76200" y="63500"/>
                </a:cubicBezTo>
                <a:cubicBezTo>
                  <a:pt x="73575" y="50373"/>
                  <a:pt x="72966" y="34866"/>
                  <a:pt x="63500" y="25400"/>
                </a:cubicBezTo>
                <a:cubicBezTo>
                  <a:pt x="54034" y="15934"/>
                  <a:pt x="37829" y="17672"/>
                  <a:pt x="25400" y="12700"/>
                </a:cubicBezTo>
                <a:cubicBezTo>
                  <a:pt x="16611" y="9184"/>
                  <a:pt x="8467" y="4233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3149620" y="768350"/>
            <a:ext cx="224367" cy="806450"/>
          </a:xfrm>
          <a:custGeom>
            <a:avLst/>
            <a:gdLst>
              <a:gd name="connsiteX0" fmla="*/ 88900 w 168457"/>
              <a:gd name="connsiteY0" fmla="*/ 806186 h 806186"/>
              <a:gd name="connsiteX1" fmla="*/ 88900 w 168457"/>
              <a:gd name="connsiteY1" fmla="*/ 679186 h 806186"/>
              <a:gd name="connsiteX2" fmla="*/ 63500 w 168457"/>
              <a:gd name="connsiteY2" fmla="*/ 577586 h 806186"/>
              <a:gd name="connsiteX3" fmla="*/ 38100 w 168457"/>
              <a:gd name="connsiteY3" fmla="*/ 539486 h 806186"/>
              <a:gd name="connsiteX4" fmla="*/ 25400 w 168457"/>
              <a:gd name="connsiteY4" fmla="*/ 501386 h 806186"/>
              <a:gd name="connsiteX5" fmla="*/ 0 w 168457"/>
              <a:gd name="connsiteY5" fmla="*/ 450586 h 806186"/>
              <a:gd name="connsiteX6" fmla="*/ 12700 w 168457"/>
              <a:gd name="connsiteY6" fmla="*/ 336286 h 806186"/>
              <a:gd name="connsiteX7" fmla="*/ 50800 w 168457"/>
              <a:gd name="connsiteY7" fmla="*/ 298186 h 806186"/>
              <a:gd name="connsiteX8" fmla="*/ 127000 w 168457"/>
              <a:gd name="connsiteY8" fmla="*/ 272786 h 806186"/>
              <a:gd name="connsiteX9" fmla="*/ 139700 w 168457"/>
              <a:gd name="connsiteY9" fmla="*/ 120386 h 806186"/>
              <a:gd name="connsiteX10" fmla="*/ 114300 w 168457"/>
              <a:gd name="connsiteY10" fmla="*/ 56886 h 8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457" h="806186">
                <a:moveTo>
                  <a:pt x="88900" y="806186"/>
                </a:moveTo>
                <a:cubicBezTo>
                  <a:pt x="109434" y="744583"/>
                  <a:pt x="107142" y="770394"/>
                  <a:pt x="88900" y="679186"/>
                </a:cubicBezTo>
                <a:cubicBezTo>
                  <a:pt x="82054" y="644955"/>
                  <a:pt x="82864" y="606632"/>
                  <a:pt x="63500" y="577586"/>
                </a:cubicBezTo>
                <a:cubicBezTo>
                  <a:pt x="55033" y="564886"/>
                  <a:pt x="44926" y="553138"/>
                  <a:pt x="38100" y="539486"/>
                </a:cubicBezTo>
                <a:cubicBezTo>
                  <a:pt x="32113" y="527512"/>
                  <a:pt x="30673" y="513691"/>
                  <a:pt x="25400" y="501386"/>
                </a:cubicBezTo>
                <a:cubicBezTo>
                  <a:pt x="17942" y="483985"/>
                  <a:pt x="8467" y="467519"/>
                  <a:pt x="0" y="450586"/>
                </a:cubicBezTo>
                <a:cubicBezTo>
                  <a:pt x="4233" y="412486"/>
                  <a:pt x="578" y="372653"/>
                  <a:pt x="12700" y="336286"/>
                </a:cubicBezTo>
                <a:cubicBezTo>
                  <a:pt x="18380" y="319247"/>
                  <a:pt x="35100" y="306908"/>
                  <a:pt x="50800" y="298186"/>
                </a:cubicBezTo>
                <a:cubicBezTo>
                  <a:pt x="74205" y="285183"/>
                  <a:pt x="127000" y="272786"/>
                  <a:pt x="127000" y="272786"/>
                </a:cubicBezTo>
                <a:cubicBezTo>
                  <a:pt x="168457" y="210601"/>
                  <a:pt x="167163" y="230239"/>
                  <a:pt x="139700" y="120386"/>
                </a:cubicBezTo>
                <a:cubicBezTo>
                  <a:pt x="109604" y="0"/>
                  <a:pt x="114300" y="139286"/>
                  <a:pt x="114300" y="5688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2336800" y="1041400"/>
            <a:ext cx="914400" cy="647700"/>
          </a:xfrm>
          <a:custGeom>
            <a:avLst/>
            <a:gdLst>
              <a:gd name="connsiteX0" fmla="*/ 685800 w 685800"/>
              <a:gd name="connsiteY0" fmla="*/ 647700 h 647700"/>
              <a:gd name="connsiteX1" fmla="*/ 533400 w 685800"/>
              <a:gd name="connsiteY1" fmla="*/ 635000 h 647700"/>
              <a:gd name="connsiteX2" fmla="*/ 457200 w 685800"/>
              <a:gd name="connsiteY2" fmla="*/ 609600 h 647700"/>
              <a:gd name="connsiteX3" fmla="*/ 406400 w 685800"/>
              <a:gd name="connsiteY3" fmla="*/ 571500 h 647700"/>
              <a:gd name="connsiteX4" fmla="*/ 368300 w 685800"/>
              <a:gd name="connsiteY4" fmla="*/ 546100 h 647700"/>
              <a:gd name="connsiteX5" fmla="*/ 342900 w 685800"/>
              <a:gd name="connsiteY5" fmla="*/ 508000 h 647700"/>
              <a:gd name="connsiteX6" fmla="*/ 304800 w 685800"/>
              <a:gd name="connsiteY6" fmla="*/ 469900 h 647700"/>
              <a:gd name="connsiteX7" fmla="*/ 292100 w 685800"/>
              <a:gd name="connsiteY7" fmla="*/ 431800 h 647700"/>
              <a:gd name="connsiteX8" fmla="*/ 266700 w 685800"/>
              <a:gd name="connsiteY8" fmla="*/ 317500 h 647700"/>
              <a:gd name="connsiteX9" fmla="*/ 241300 w 685800"/>
              <a:gd name="connsiteY9" fmla="*/ 279400 h 647700"/>
              <a:gd name="connsiteX10" fmla="*/ 190500 w 685800"/>
              <a:gd name="connsiteY10" fmla="*/ 254000 h 647700"/>
              <a:gd name="connsiteX11" fmla="*/ 165100 w 685800"/>
              <a:gd name="connsiteY11" fmla="*/ 215900 h 647700"/>
              <a:gd name="connsiteX12" fmla="*/ 88900 w 685800"/>
              <a:gd name="connsiteY12" fmla="*/ 165100 h 647700"/>
              <a:gd name="connsiteX13" fmla="*/ 38100 w 685800"/>
              <a:gd name="connsiteY13" fmla="*/ 88900 h 647700"/>
              <a:gd name="connsiteX14" fmla="*/ 0 w 685800"/>
              <a:gd name="connsiteY14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" h="647700">
                <a:moveTo>
                  <a:pt x="685800" y="647700"/>
                </a:moveTo>
                <a:cubicBezTo>
                  <a:pt x="635000" y="643467"/>
                  <a:pt x="583682" y="643380"/>
                  <a:pt x="533400" y="635000"/>
                </a:cubicBezTo>
                <a:cubicBezTo>
                  <a:pt x="506990" y="630598"/>
                  <a:pt x="457200" y="609600"/>
                  <a:pt x="457200" y="609600"/>
                </a:cubicBezTo>
                <a:cubicBezTo>
                  <a:pt x="440267" y="596900"/>
                  <a:pt x="423624" y="583803"/>
                  <a:pt x="406400" y="571500"/>
                </a:cubicBezTo>
                <a:cubicBezTo>
                  <a:pt x="393980" y="562628"/>
                  <a:pt x="379093" y="556893"/>
                  <a:pt x="368300" y="546100"/>
                </a:cubicBezTo>
                <a:cubicBezTo>
                  <a:pt x="357507" y="535307"/>
                  <a:pt x="352671" y="519726"/>
                  <a:pt x="342900" y="508000"/>
                </a:cubicBezTo>
                <a:cubicBezTo>
                  <a:pt x="331402" y="494202"/>
                  <a:pt x="317500" y="482600"/>
                  <a:pt x="304800" y="469900"/>
                </a:cubicBezTo>
                <a:cubicBezTo>
                  <a:pt x="300567" y="457200"/>
                  <a:pt x="295004" y="444868"/>
                  <a:pt x="292100" y="431800"/>
                </a:cubicBezTo>
                <a:cubicBezTo>
                  <a:pt x="284296" y="396680"/>
                  <a:pt x="283854" y="351807"/>
                  <a:pt x="266700" y="317500"/>
                </a:cubicBezTo>
                <a:cubicBezTo>
                  <a:pt x="259874" y="303848"/>
                  <a:pt x="253026" y="289171"/>
                  <a:pt x="241300" y="279400"/>
                </a:cubicBezTo>
                <a:cubicBezTo>
                  <a:pt x="226756" y="267280"/>
                  <a:pt x="207433" y="262467"/>
                  <a:pt x="190500" y="254000"/>
                </a:cubicBezTo>
                <a:cubicBezTo>
                  <a:pt x="182033" y="241300"/>
                  <a:pt x="177019" y="225435"/>
                  <a:pt x="165100" y="215900"/>
                </a:cubicBezTo>
                <a:cubicBezTo>
                  <a:pt x="77840" y="146092"/>
                  <a:pt x="179561" y="281665"/>
                  <a:pt x="88900" y="165100"/>
                </a:cubicBezTo>
                <a:cubicBezTo>
                  <a:pt x="70158" y="141003"/>
                  <a:pt x="47753" y="117860"/>
                  <a:pt x="38100" y="88900"/>
                </a:cubicBezTo>
                <a:cubicBezTo>
                  <a:pt x="10807" y="7020"/>
                  <a:pt x="31632" y="31632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6" name="TextBox 43"/>
          <p:cNvSpPr txBox="1">
            <a:spLocks noChangeArrowheads="1"/>
          </p:cNvSpPr>
          <p:nvPr/>
        </p:nvSpPr>
        <p:spPr bwMode="auto">
          <a:xfrm rot="3562841">
            <a:off x="3305938" y="2735560"/>
            <a:ext cx="580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Нил</a:t>
            </a:r>
          </a:p>
        </p:txBody>
      </p:sp>
      <p:pic>
        <p:nvPicPr>
          <p:cNvPr id="10257" name="Picture 19" descr="http://www.andrew.cmu.edu/user/tridelt/img/symbols-7.png"/>
          <p:cNvPicPr>
            <a:picLocks noChangeAspect="1" noChangeArrowheads="1"/>
          </p:cNvPicPr>
          <p:nvPr/>
        </p:nvPicPr>
        <p:blipFill>
          <a:blip r:embed="rId5" cstate="print"/>
          <a:srcRect l="63713" r="6049"/>
          <a:stretch>
            <a:fillRect/>
          </a:stretch>
        </p:blipFill>
        <p:spPr bwMode="auto">
          <a:xfrm>
            <a:off x="2446867" y="476250"/>
            <a:ext cx="1536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TextBox 54"/>
          <p:cNvSpPr txBox="1">
            <a:spLocks noChangeArrowheads="1"/>
          </p:cNvSpPr>
          <p:nvPr/>
        </p:nvSpPr>
        <p:spPr bwMode="auto">
          <a:xfrm>
            <a:off x="3045387" y="5229225"/>
            <a:ext cx="1055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ИСТОК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2734733" y="4221163"/>
            <a:ext cx="230505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 порог </a:t>
            </a:r>
            <a:r>
              <a:rPr lang="en-US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—</a:t>
            </a:r>
            <a:r>
              <a:rPr lang="ru-RU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0260" name="Picture 14" descr="http://www.jocoaching.nl/images/stenenZWW-small-kle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1943" y="3789363"/>
            <a:ext cx="13059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TextBox 62"/>
          <p:cNvSpPr txBox="1">
            <a:spLocks noChangeArrowheads="1"/>
          </p:cNvSpPr>
          <p:nvPr/>
        </p:nvSpPr>
        <p:spPr bwMode="auto">
          <a:xfrm>
            <a:off x="1688953" y="1484314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УСТЬЕ</a:t>
            </a:r>
          </a:p>
        </p:txBody>
      </p:sp>
      <p:pic>
        <p:nvPicPr>
          <p:cNvPr id="10262" name="Picture 2" descr="http://trythis2.net/sunmoon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693" y="188913"/>
            <a:ext cx="211243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52" descr="пустыы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3593" y="2890877"/>
            <a:ext cx="105621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Прямая со стрелкой 68"/>
          <p:cNvCxnSpPr/>
          <p:nvPr/>
        </p:nvCxnSpPr>
        <p:spPr>
          <a:xfrm flipV="1">
            <a:off x="3695700" y="2997239"/>
            <a:ext cx="383117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3312584" y="3357564"/>
            <a:ext cx="3556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66" name="TextBox 44"/>
          <p:cNvSpPr txBox="1">
            <a:spLocks noChangeArrowheads="1"/>
          </p:cNvSpPr>
          <p:nvPr/>
        </p:nvSpPr>
        <p:spPr bwMode="auto">
          <a:xfrm rot="-2966527">
            <a:off x="3305970" y="3337201"/>
            <a:ext cx="1446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12  -   15 км</a:t>
            </a:r>
          </a:p>
        </p:txBody>
      </p:sp>
      <p:pic>
        <p:nvPicPr>
          <p:cNvPr id="22556" name="Picture 2" descr="http://www.aperfectworld.org/clipart/weather/rainclou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8500" y="4437063"/>
            <a:ext cx="990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2" descr="http://immortalcities.com/cotn/images/gods/hapi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8844" y="4581525"/>
            <a:ext cx="144144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9" name="Text Box 6"/>
          <p:cNvSpPr txBox="1">
            <a:spLocks noChangeArrowheads="1"/>
          </p:cNvSpPr>
          <p:nvPr/>
        </p:nvSpPr>
        <p:spPr bwMode="auto">
          <a:xfrm>
            <a:off x="6959626" y="333375"/>
            <a:ext cx="4993217" cy="6186309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июне - июле в Центральной Африке шли проливные дожди и таял снег на вершинах гор. </a:t>
            </a:r>
          </a:p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Потоки воды устремлялись в реку. Начинался разлив Нила </a:t>
            </a: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      (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 июля</a:t>
            </a:r>
            <a:r>
              <a:rPr 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Река становилась мутно-зеленого цвета, а затем красного. Вода прибывала с каждым днём, заливая всю долину до самых горных обрывов. </a:t>
            </a:r>
          </a:p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Лишь в ноябре Нил возвращался в свои берега и вода становилась голубой и прозрачной.</a:t>
            </a:r>
          </a:p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Безжизненная пустыня превращалась в цветущий рай</a:t>
            </a:r>
            <a:r>
              <a:rPr lang="ru-RU" sz="2200" b="1" dirty="0">
                <a:solidFill>
                  <a:srgbClr val="800000"/>
                </a:solidFill>
              </a:rPr>
              <a:t>.</a:t>
            </a:r>
          </a:p>
        </p:txBody>
      </p:sp>
      <p:pic>
        <p:nvPicPr>
          <p:cNvPr id="34" name="Picture 2" descr="http://www.aperfectworld.org/clipart/weather/rainclou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5884" y="4076700"/>
            <a:ext cx="990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http://nevsedoma.com.ua/images/2009/102/3/tn000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2284" y="2276475"/>
            <a:ext cx="5568949" cy="27813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6" name="Picture 6" descr="http://static.diary.ru/userdir/7/6/6/9/76692/2049699.jpg"/>
          <p:cNvPicPr>
            <a:picLocks noChangeAspect="1" noChangeArrowheads="1"/>
          </p:cNvPicPr>
          <p:nvPr/>
        </p:nvPicPr>
        <p:blipFill>
          <a:blip r:embed="rId11" cstate="print"/>
          <a:srcRect b="12000"/>
          <a:stretch>
            <a:fillRect/>
          </a:stretch>
        </p:blipFill>
        <p:spPr bwMode="auto">
          <a:xfrm>
            <a:off x="1200151" y="2349539"/>
            <a:ext cx="4993216" cy="201612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7" name="Picture 2" descr="http://www.ilynka.prihod.ru/users/8/1508/editor_files/image/%D0%BD%D0%B0%20%D1%80%D0%B5%D0%BA%D0%B0%D1%8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1370" y="2132856"/>
            <a:ext cx="6191251" cy="302418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0"/>
            <a:ext cx="10972800" cy="980728"/>
          </a:xfrm>
        </p:spPr>
        <p:txBody>
          <a:bodyPr/>
          <a:lstStyle/>
          <a:p>
            <a:r>
              <a:rPr lang="ru-RU" dirty="0" smtClean="0"/>
              <a:t>Видео «Нил» (1м 19)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5" y="115888"/>
            <a:ext cx="1507067" cy="65532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3300">
                  <a:gamma/>
                  <a:shade val="46275"/>
                  <a:invGamma/>
                </a:srgbClr>
              </a:gs>
              <a:gs pos="100000">
                <a:srgbClr val="003300"/>
              </a:gs>
            </a:gsLst>
            <a:lin ang="5400000" scaled="1"/>
          </a:gradFill>
          <a:ln w="76200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>
            <a:lum bright="-42000" contrast="42000"/>
          </a:blip>
          <a:srcRect/>
          <a:stretch>
            <a:fillRect/>
          </a:stretch>
        </p:blipFill>
        <p:spPr bwMode="auto">
          <a:xfrm>
            <a:off x="1871133" y="115888"/>
            <a:ext cx="7543800" cy="65532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3300">
                  <a:gamma/>
                  <a:shade val="46275"/>
                  <a:invGamma/>
                </a:srgbClr>
              </a:gs>
              <a:gs pos="100000">
                <a:srgbClr val="003300"/>
              </a:gs>
            </a:gsLst>
            <a:lin ang="5400000" scaled="1"/>
          </a:gradFill>
          <a:ln w="76200" algn="ctr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6548979" y="1125538"/>
            <a:ext cx="1564217" cy="228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 flipV="1">
            <a:off x="5829303" y="5181600"/>
            <a:ext cx="1993900" cy="300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8113209" y="1395413"/>
            <a:ext cx="3744383" cy="1604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горах Эфиопии тает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снег.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7378701" y="3576638"/>
            <a:ext cx="4478867" cy="1604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центральной Африке – сезон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дождей.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23225" y="188950"/>
            <a:ext cx="4034367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Голубой Нил</a:t>
            </a:r>
          </a:p>
        </p:txBody>
      </p:sp>
      <p:sp>
        <p:nvSpPr>
          <p:cNvPr id="18441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23225" y="5481675"/>
            <a:ext cx="4034367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Белый Нил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3" grpId="0" animBg="1"/>
      <p:bldP spid="18435" grpId="0" animBg="1"/>
      <p:bldP spid="184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1486</Words>
  <Application>Microsoft Office PowerPoint</Application>
  <PresentationFormat>Произвольный</PresentationFormat>
  <Paragraphs>297</Paragraphs>
  <Slides>35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PHOTO-PAINT</vt:lpstr>
      <vt:lpstr>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Видео «Нил» (1м 19)</vt:lpstr>
      <vt:lpstr>Слайд 9</vt:lpstr>
      <vt:lpstr>Слайд 10</vt:lpstr>
      <vt:lpstr>Слайд 11</vt:lpstr>
      <vt:lpstr>Слайд 12</vt:lpstr>
      <vt:lpstr>2. Жизнь земледельцев на берегax Нила.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Фильм  «Фараон» (58 сек)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398</cp:revision>
  <dcterms:created xsi:type="dcterms:W3CDTF">2020-04-27T09:08:17Z</dcterms:created>
  <dcterms:modified xsi:type="dcterms:W3CDTF">2020-09-14T06:39:24Z</dcterms:modified>
</cp:coreProperties>
</file>