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1" r:id="rId2"/>
    <p:sldId id="646" r:id="rId3"/>
    <p:sldId id="715" r:id="rId4"/>
    <p:sldId id="733" r:id="rId5"/>
    <p:sldId id="703" r:id="rId6"/>
    <p:sldId id="704" r:id="rId7"/>
    <p:sldId id="705" r:id="rId8"/>
    <p:sldId id="707" r:id="rId9"/>
    <p:sldId id="706" r:id="rId10"/>
    <p:sldId id="708" r:id="rId11"/>
    <p:sldId id="710" r:id="rId12"/>
    <p:sldId id="711" r:id="rId13"/>
    <p:sldId id="712" r:id="rId14"/>
    <p:sldId id="718" r:id="rId15"/>
    <p:sldId id="713" r:id="rId16"/>
    <p:sldId id="720" r:id="rId17"/>
    <p:sldId id="722" r:id="rId18"/>
    <p:sldId id="723" r:id="rId19"/>
    <p:sldId id="725" r:id="rId20"/>
    <p:sldId id="726" r:id="rId21"/>
    <p:sldId id="728" r:id="rId22"/>
    <p:sldId id="730" r:id="rId23"/>
    <p:sldId id="731" r:id="rId24"/>
    <p:sldId id="62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86389" autoAdjust="0"/>
  </p:normalViewPr>
  <p:slideViewPr>
    <p:cSldViewPr>
      <p:cViewPr>
        <p:scale>
          <a:sx n="89" d="100"/>
          <a:sy n="89" d="100"/>
        </p:scale>
        <p:origin x="-1110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18BE6-5786-4C0E-B0FF-A839063432A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FB382F-0F95-4EF6-95A0-E55B8E41B58B}">
      <dgm:prSet phldrT="[Текст]"/>
      <dgm:spPr/>
      <dgm:t>
        <a:bodyPr/>
        <a:lstStyle/>
        <a:p>
          <a:r>
            <a:rPr lang="ru-RU" dirty="0" smtClean="0"/>
            <a:t>Соседская община</a:t>
          </a:r>
          <a:endParaRPr lang="ru-RU" dirty="0"/>
        </a:p>
      </dgm:t>
    </dgm:pt>
    <dgm:pt modelId="{FD13DACA-D3EA-4AC6-899F-2B8362D6F28A}" type="parTrans" cxnId="{ADED5CEC-78C6-47CC-86B7-B3E2B512FFBD}">
      <dgm:prSet/>
      <dgm:spPr/>
      <dgm:t>
        <a:bodyPr/>
        <a:lstStyle/>
        <a:p>
          <a:endParaRPr lang="ru-RU"/>
        </a:p>
      </dgm:t>
    </dgm:pt>
    <dgm:pt modelId="{C5BC03B7-DD27-4EB5-8F12-629B17E6AD84}" type="sibTrans" cxnId="{ADED5CEC-78C6-47CC-86B7-B3E2B512FFBD}">
      <dgm:prSet/>
      <dgm:spPr/>
      <dgm:t>
        <a:bodyPr/>
        <a:lstStyle/>
        <a:p>
          <a:endParaRPr lang="ru-RU"/>
        </a:p>
      </dgm:t>
    </dgm:pt>
    <dgm:pt modelId="{6660522A-B49C-48E6-8E99-C71752BA1B9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Родовая община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66455EA-6529-469C-A82F-0215AF7AD80E}" type="parTrans" cxnId="{EC58D2AA-C231-47F1-9AAC-15A8F3B84423}">
      <dgm:prSet/>
      <dgm:spPr/>
      <dgm:t>
        <a:bodyPr/>
        <a:lstStyle/>
        <a:p>
          <a:endParaRPr lang="ru-RU"/>
        </a:p>
      </dgm:t>
    </dgm:pt>
    <dgm:pt modelId="{0FB9C4AE-177E-4439-B013-1B0F36E3B2B4}" type="sibTrans" cxnId="{EC58D2AA-C231-47F1-9AAC-15A8F3B84423}">
      <dgm:prSet/>
      <dgm:spPr/>
      <dgm:t>
        <a:bodyPr/>
        <a:lstStyle/>
        <a:p>
          <a:endParaRPr lang="ru-RU"/>
        </a:p>
      </dgm:t>
    </dgm:pt>
    <dgm:pt modelId="{23D68CCA-D9EC-4453-849A-C9330FF5DCE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Родовая община</a:t>
          </a:r>
          <a:endParaRPr lang="ru-RU" sz="4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DF474F-6FA5-4C73-A598-BEFBC404DCB0}" type="parTrans" cxnId="{3123D846-9FBD-48ED-AD44-2BCB361A6780}">
      <dgm:prSet/>
      <dgm:spPr/>
      <dgm:t>
        <a:bodyPr/>
        <a:lstStyle/>
        <a:p>
          <a:endParaRPr lang="ru-RU"/>
        </a:p>
      </dgm:t>
    </dgm:pt>
    <dgm:pt modelId="{09F9581F-CC52-445D-AD38-F2B92620F861}" type="sibTrans" cxnId="{3123D846-9FBD-48ED-AD44-2BCB361A6780}">
      <dgm:prSet/>
      <dgm:spPr/>
      <dgm:t>
        <a:bodyPr/>
        <a:lstStyle/>
        <a:p>
          <a:endParaRPr lang="ru-RU"/>
        </a:p>
      </dgm:t>
    </dgm:pt>
    <dgm:pt modelId="{D33AA2D9-DFB0-442E-80B5-DE8F1BD54533}">
      <dgm:prSet phldrT="[Текст]" phldr="1"/>
      <dgm:spPr/>
      <dgm:t>
        <a:bodyPr/>
        <a:lstStyle/>
        <a:p>
          <a:endParaRPr lang="ru-RU" dirty="0"/>
        </a:p>
      </dgm:t>
    </dgm:pt>
    <dgm:pt modelId="{558BB007-0DF9-4777-A3D3-6260077B39F4}" type="parTrans" cxnId="{584097E6-0BE7-480C-8FB7-8BE42973D330}">
      <dgm:prSet/>
      <dgm:spPr/>
      <dgm:t>
        <a:bodyPr/>
        <a:lstStyle/>
        <a:p>
          <a:endParaRPr lang="ru-RU"/>
        </a:p>
      </dgm:t>
    </dgm:pt>
    <dgm:pt modelId="{88188C4D-B0E9-4AC5-9EA6-990A12A4BFB3}" type="sibTrans" cxnId="{584097E6-0BE7-480C-8FB7-8BE42973D330}">
      <dgm:prSet/>
      <dgm:spPr/>
      <dgm:t>
        <a:bodyPr/>
        <a:lstStyle/>
        <a:p>
          <a:endParaRPr lang="ru-RU"/>
        </a:p>
      </dgm:t>
    </dgm:pt>
    <dgm:pt modelId="{8888E824-87B5-482A-9E9D-08F7CCB69D8D}" type="pres">
      <dgm:prSet presAssocID="{A6B18BE6-5786-4C0E-B0FF-A839063432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3861A-332F-4650-B9EF-3932071CE73B}" type="pres">
      <dgm:prSet presAssocID="{96FB382F-0F95-4EF6-95A0-E55B8E41B58B}" presName="centerShape" presStyleLbl="node0" presStyleIdx="0" presStyleCnt="1" custScaleX="132754" custScaleY="87434" custLinFactNeighborX="-86" custLinFactNeighborY="-805"/>
      <dgm:spPr/>
      <dgm:t>
        <a:bodyPr/>
        <a:lstStyle/>
        <a:p>
          <a:endParaRPr lang="ru-RU"/>
        </a:p>
      </dgm:t>
    </dgm:pt>
    <dgm:pt modelId="{77BC7AA8-DEBD-4876-BA96-2C07E0185D7E}" type="pres">
      <dgm:prSet presAssocID="{E66455EA-6529-469C-A82F-0215AF7AD80E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DCC876D8-43EE-4DD3-88E9-30EE2F37E451}" type="pres">
      <dgm:prSet presAssocID="{6660522A-B49C-48E6-8E99-C71752BA1B9B}" presName="node" presStyleLbl="node1" presStyleIdx="0" presStyleCnt="2" custRadScaleRad="118032" custRadScaleInc="-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8AF69-09EF-48E1-B11F-70B1171CD967}" type="pres">
      <dgm:prSet presAssocID="{78DF474F-6FA5-4C73-A598-BEFBC404DCB0}" presName="parTrans" presStyleLbl="bgSibTrans2D1" presStyleIdx="1" presStyleCnt="2" custScaleX="110435" custScaleY="105428"/>
      <dgm:spPr/>
      <dgm:t>
        <a:bodyPr/>
        <a:lstStyle/>
        <a:p>
          <a:endParaRPr lang="ru-RU"/>
        </a:p>
      </dgm:t>
    </dgm:pt>
    <dgm:pt modelId="{99BDFD62-28D1-45B7-BC9D-0667A3046C19}" type="pres">
      <dgm:prSet presAssocID="{23D68CCA-D9EC-4453-849A-C9330FF5DCE7}" presName="node" presStyleLbl="node1" presStyleIdx="1" presStyleCnt="2" custRadScaleRad="120390" custRadScaleInc="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C948B-7464-4C0C-BC94-9AEC0C816DD0}" type="presOf" srcId="{6660522A-B49C-48E6-8E99-C71752BA1B9B}" destId="{DCC876D8-43EE-4DD3-88E9-30EE2F37E451}" srcOrd="0" destOrd="0" presId="urn:microsoft.com/office/officeart/2005/8/layout/radial4"/>
    <dgm:cxn modelId="{584097E6-0BE7-480C-8FB7-8BE42973D330}" srcId="{A6B18BE6-5786-4C0E-B0FF-A839063432A8}" destId="{D33AA2D9-DFB0-442E-80B5-DE8F1BD54533}" srcOrd="1" destOrd="0" parTransId="{558BB007-0DF9-4777-A3D3-6260077B39F4}" sibTransId="{88188C4D-B0E9-4AC5-9EA6-990A12A4BFB3}"/>
    <dgm:cxn modelId="{ADED5CEC-78C6-47CC-86B7-B3E2B512FFBD}" srcId="{A6B18BE6-5786-4C0E-B0FF-A839063432A8}" destId="{96FB382F-0F95-4EF6-95A0-E55B8E41B58B}" srcOrd="0" destOrd="0" parTransId="{FD13DACA-D3EA-4AC6-899F-2B8362D6F28A}" sibTransId="{C5BC03B7-DD27-4EB5-8F12-629B17E6AD84}"/>
    <dgm:cxn modelId="{EC58D2AA-C231-47F1-9AAC-15A8F3B84423}" srcId="{96FB382F-0F95-4EF6-95A0-E55B8E41B58B}" destId="{6660522A-B49C-48E6-8E99-C71752BA1B9B}" srcOrd="0" destOrd="0" parTransId="{E66455EA-6529-469C-A82F-0215AF7AD80E}" sibTransId="{0FB9C4AE-177E-4439-B013-1B0F36E3B2B4}"/>
    <dgm:cxn modelId="{0B76BEEF-DA2D-4F27-9E5D-CAC919C78BE8}" type="presOf" srcId="{23D68CCA-D9EC-4453-849A-C9330FF5DCE7}" destId="{99BDFD62-28D1-45B7-BC9D-0667A3046C19}" srcOrd="0" destOrd="0" presId="urn:microsoft.com/office/officeart/2005/8/layout/radial4"/>
    <dgm:cxn modelId="{B48D6891-9367-4314-9577-D96673A3460A}" type="presOf" srcId="{78DF474F-6FA5-4C73-A598-BEFBC404DCB0}" destId="{A668AF69-09EF-48E1-B11F-70B1171CD967}" srcOrd="0" destOrd="0" presId="urn:microsoft.com/office/officeart/2005/8/layout/radial4"/>
    <dgm:cxn modelId="{4E9241D3-5B8B-44B7-ACF9-1E53A94879E1}" type="presOf" srcId="{A6B18BE6-5786-4C0E-B0FF-A839063432A8}" destId="{8888E824-87B5-482A-9E9D-08F7CCB69D8D}" srcOrd="0" destOrd="0" presId="urn:microsoft.com/office/officeart/2005/8/layout/radial4"/>
    <dgm:cxn modelId="{3123D846-9FBD-48ED-AD44-2BCB361A6780}" srcId="{96FB382F-0F95-4EF6-95A0-E55B8E41B58B}" destId="{23D68CCA-D9EC-4453-849A-C9330FF5DCE7}" srcOrd="1" destOrd="0" parTransId="{78DF474F-6FA5-4C73-A598-BEFBC404DCB0}" sibTransId="{09F9581F-CC52-445D-AD38-F2B92620F861}"/>
    <dgm:cxn modelId="{4521E586-64E5-4CC9-8033-D10C05554715}" type="presOf" srcId="{96FB382F-0F95-4EF6-95A0-E55B8E41B58B}" destId="{27A3861A-332F-4650-B9EF-3932071CE73B}" srcOrd="0" destOrd="0" presId="urn:microsoft.com/office/officeart/2005/8/layout/radial4"/>
    <dgm:cxn modelId="{9DA98A0A-55FF-42D8-BECD-C3E609519EB1}" type="presOf" srcId="{E66455EA-6529-469C-A82F-0215AF7AD80E}" destId="{77BC7AA8-DEBD-4876-BA96-2C07E0185D7E}" srcOrd="0" destOrd="0" presId="urn:microsoft.com/office/officeart/2005/8/layout/radial4"/>
    <dgm:cxn modelId="{7C395413-6B2B-4FCE-905A-04181BE4C62C}" type="presParOf" srcId="{8888E824-87B5-482A-9E9D-08F7CCB69D8D}" destId="{27A3861A-332F-4650-B9EF-3932071CE73B}" srcOrd="0" destOrd="0" presId="urn:microsoft.com/office/officeart/2005/8/layout/radial4"/>
    <dgm:cxn modelId="{F56527FF-6ADD-43C9-9A68-5C81F97C413E}" type="presParOf" srcId="{8888E824-87B5-482A-9E9D-08F7CCB69D8D}" destId="{77BC7AA8-DEBD-4876-BA96-2C07E0185D7E}" srcOrd="1" destOrd="0" presId="urn:microsoft.com/office/officeart/2005/8/layout/radial4"/>
    <dgm:cxn modelId="{211A9267-8AC7-4384-96F6-2A6C2EDEEE04}" type="presParOf" srcId="{8888E824-87B5-482A-9E9D-08F7CCB69D8D}" destId="{DCC876D8-43EE-4DD3-88E9-30EE2F37E451}" srcOrd="2" destOrd="0" presId="urn:microsoft.com/office/officeart/2005/8/layout/radial4"/>
    <dgm:cxn modelId="{AD8EBE1F-E6FF-4238-BCF5-DC5506608736}" type="presParOf" srcId="{8888E824-87B5-482A-9E9D-08F7CCB69D8D}" destId="{A668AF69-09EF-48E1-B11F-70B1171CD967}" srcOrd="3" destOrd="0" presId="urn:microsoft.com/office/officeart/2005/8/layout/radial4"/>
    <dgm:cxn modelId="{9258362A-B874-48A7-8C85-4CA3AB2C6C6B}" type="presParOf" srcId="{8888E824-87B5-482A-9E9D-08F7CCB69D8D}" destId="{99BDFD62-28D1-45B7-BC9D-0667A3046C1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EDDAC-735E-4768-8786-F715D001B6F7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7CA898-68F2-48F3-A95A-C81061658F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XI-X</a:t>
          </a:r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вв. до н.э. узнали секреты обработки железа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ACBEEB5-1903-45D7-9EAD-4443207B00BA}" type="parTrans" cxnId="{BA5FFFC9-7D8A-4AC5-A9D3-00D1DF82B385}">
      <dgm:prSet/>
      <dgm:spPr/>
      <dgm:t>
        <a:bodyPr/>
        <a:lstStyle/>
        <a:p>
          <a:endParaRPr lang="ru-RU"/>
        </a:p>
      </dgm:t>
    </dgm:pt>
    <dgm:pt modelId="{EE42FB33-E05A-4B45-AF06-E2A00340C42F}" type="sibTrans" cxnId="{BA5FFFC9-7D8A-4AC5-A9D3-00D1DF82B385}">
      <dgm:prSet/>
      <dgm:spPr/>
      <dgm:t>
        <a:bodyPr/>
        <a:lstStyle/>
        <a:p>
          <a:endParaRPr lang="ru-RU"/>
        </a:p>
      </dgm:t>
    </dgm:pt>
    <dgm:pt modelId="{836A6FBD-C4A5-4B15-A430-C5DA63F97CC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Железное оружие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049FD29-691A-4013-8AC2-AAE697BC8643}" type="parTrans" cxnId="{E877BCFA-4A55-441A-849D-D7A984EC67EB}">
      <dgm:prSet/>
      <dgm:spPr/>
      <dgm:t>
        <a:bodyPr/>
        <a:lstStyle/>
        <a:p>
          <a:endParaRPr lang="ru-RU"/>
        </a:p>
      </dgm:t>
    </dgm:pt>
    <dgm:pt modelId="{0132240B-5E5F-4659-A438-70C50CBEC954}" type="sibTrans" cxnId="{E877BCFA-4A55-441A-849D-D7A984EC67EB}">
      <dgm:prSet/>
      <dgm:spPr/>
      <dgm:t>
        <a:bodyPr/>
        <a:lstStyle/>
        <a:p>
          <a:endParaRPr lang="ru-RU"/>
        </a:p>
      </dgm:t>
    </dgm:pt>
    <dgm:pt modelId="{D0E1C2C9-8A6C-46A8-91C0-5B85FE76E3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Завоевание торговых путей, разрушение соседских городов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132FA2A-EC3D-46C9-850D-EB7AE00522A7}" type="parTrans" cxnId="{E052E220-8CE5-4619-BEF0-F643B4ACB908}">
      <dgm:prSet/>
      <dgm:spPr/>
      <dgm:t>
        <a:bodyPr/>
        <a:lstStyle/>
        <a:p>
          <a:endParaRPr lang="ru-RU"/>
        </a:p>
      </dgm:t>
    </dgm:pt>
    <dgm:pt modelId="{B0F5FD75-87C5-426E-834F-FA1B6083D6A7}" type="sibTrans" cxnId="{E052E220-8CE5-4619-BEF0-F643B4ACB908}">
      <dgm:prSet/>
      <dgm:spPr/>
      <dgm:t>
        <a:bodyPr/>
        <a:lstStyle/>
        <a:p>
          <a:endParaRPr lang="ru-RU"/>
        </a:p>
      </dgm:t>
    </dgm:pt>
    <dgm:pt modelId="{5A0829A1-A0C3-4804-BA42-8FD68B15E925}" type="pres">
      <dgm:prSet presAssocID="{D22EDDAC-735E-4768-8786-F715D001B6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772C8-7AEC-47A9-9F0A-FEF8EC60057F}" type="pres">
      <dgm:prSet presAssocID="{D0E1C2C9-8A6C-46A8-91C0-5B85FE76E3F3}" presName="boxAndChildren" presStyleCnt="0"/>
      <dgm:spPr/>
    </dgm:pt>
    <dgm:pt modelId="{FD98C3B9-27E9-4298-A47E-E0282D88ABFE}" type="pres">
      <dgm:prSet presAssocID="{D0E1C2C9-8A6C-46A8-91C0-5B85FE76E3F3}" presName="parentTextBox" presStyleLbl="node1" presStyleIdx="0" presStyleCnt="3"/>
      <dgm:spPr/>
      <dgm:t>
        <a:bodyPr/>
        <a:lstStyle/>
        <a:p>
          <a:endParaRPr lang="ru-RU"/>
        </a:p>
      </dgm:t>
    </dgm:pt>
    <dgm:pt modelId="{3FC75EE3-1E42-42D3-8ED5-6FFA6CB83540}" type="pres">
      <dgm:prSet presAssocID="{0132240B-5E5F-4659-A438-70C50CBEC954}" presName="sp" presStyleCnt="0"/>
      <dgm:spPr/>
    </dgm:pt>
    <dgm:pt modelId="{2E4E7086-66DA-42DA-B96B-0C6840BA33C0}" type="pres">
      <dgm:prSet presAssocID="{836A6FBD-C4A5-4B15-A430-C5DA63F97CC4}" presName="arrowAndChildren" presStyleCnt="0"/>
      <dgm:spPr/>
    </dgm:pt>
    <dgm:pt modelId="{F1CF4EC2-2F9C-482D-90D2-3389C49318E6}" type="pres">
      <dgm:prSet presAssocID="{836A6FBD-C4A5-4B15-A430-C5DA63F97CC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27422CB-EA1E-4AB2-9CAA-83FE023B5519}" type="pres">
      <dgm:prSet presAssocID="{EE42FB33-E05A-4B45-AF06-E2A00340C42F}" presName="sp" presStyleCnt="0"/>
      <dgm:spPr/>
    </dgm:pt>
    <dgm:pt modelId="{4B11BAD6-2409-4E7F-90CA-6289BD48CFB7}" type="pres">
      <dgm:prSet presAssocID="{637CA898-68F2-48F3-A95A-C81061658F6B}" presName="arrowAndChildren" presStyleCnt="0"/>
      <dgm:spPr/>
    </dgm:pt>
    <dgm:pt modelId="{954F52B9-6E6F-48B5-807B-D15DE49F27A8}" type="pres">
      <dgm:prSet presAssocID="{637CA898-68F2-48F3-A95A-C81061658F6B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7C7B9294-88E6-46F3-B3FB-F050A086C258}" type="presOf" srcId="{D0E1C2C9-8A6C-46A8-91C0-5B85FE76E3F3}" destId="{FD98C3B9-27E9-4298-A47E-E0282D88ABFE}" srcOrd="0" destOrd="0" presId="urn:microsoft.com/office/officeart/2005/8/layout/process4"/>
    <dgm:cxn modelId="{39BE5559-2908-4F49-B3EB-9A356F850C2E}" type="presOf" srcId="{836A6FBD-C4A5-4B15-A430-C5DA63F97CC4}" destId="{F1CF4EC2-2F9C-482D-90D2-3389C49318E6}" srcOrd="0" destOrd="0" presId="urn:microsoft.com/office/officeart/2005/8/layout/process4"/>
    <dgm:cxn modelId="{E877BCFA-4A55-441A-849D-D7A984EC67EB}" srcId="{D22EDDAC-735E-4768-8786-F715D001B6F7}" destId="{836A6FBD-C4A5-4B15-A430-C5DA63F97CC4}" srcOrd="1" destOrd="0" parTransId="{0049FD29-691A-4013-8AC2-AAE697BC8643}" sibTransId="{0132240B-5E5F-4659-A438-70C50CBEC954}"/>
    <dgm:cxn modelId="{BA5FFFC9-7D8A-4AC5-A9D3-00D1DF82B385}" srcId="{D22EDDAC-735E-4768-8786-F715D001B6F7}" destId="{637CA898-68F2-48F3-A95A-C81061658F6B}" srcOrd="0" destOrd="0" parTransId="{FACBEEB5-1903-45D7-9EAD-4443207B00BA}" sibTransId="{EE42FB33-E05A-4B45-AF06-E2A00340C42F}"/>
    <dgm:cxn modelId="{89F8EA78-D38F-4BA4-9DC1-BD6A829BBED4}" type="presOf" srcId="{D22EDDAC-735E-4768-8786-F715D001B6F7}" destId="{5A0829A1-A0C3-4804-BA42-8FD68B15E925}" srcOrd="0" destOrd="0" presId="urn:microsoft.com/office/officeart/2005/8/layout/process4"/>
    <dgm:cxn modelId="{17027164-03DE-44DC-846F-238FA1F0598C}" type="presOf" srcId="{637CA898-68F2-48F3-A95A-C81061658F6B}" destId="{954F52B9-6E6F-48B5-807B-D15DE49F27A8}" srcOrd="0" destOrd="0" presId="urn:microsoft.com/office/officeart/2005/8/layout/process4"/>
    <dgm:cxn modelId="{E052E220-8CE5-4619-BEF0-F643B4ACB908}" srcId="{D22EDDAC-735E-4768-8786-F715D001B6F7}" destId="{D0E1C2C9-8A6C-46A8-91C0-5B85FE76E3F3}" srcOrd="2" destOrd="0" parTransId="{1132FA2A-EC3D-46C9-850D-EB7AE00522A7}" sibTransId="{B0F5FD75-87C5-426E-834F-FA1B6083D6A7}"/>
    <dgm:cxn modelId="{76613C57-45FB-4775-8DE6-E2C5E07EA52B}" type="presParOf" srcId="{5A0829A1-A0C3-4804-BA42-8FD68B15E925}" destId="{B05772C8-7AEC-47A9-9F0A-FEF8EC60057F}" srcOrd="0" destOrd="0" presId="urn:microsoft.com/office/officeart/2005/8/layout/process4"/>
    <dgm:cxn modelId="{0C362785-4CFC-4FA1-AD38-7C3B003D0438}" type="presParOf" srcId="{B05772C8-7AEC-47A9-9F0A-FEF8EC60057F}" destId="{FD98C3B9-27E9-4298-A47E-E0282D88ABFE}" srcOrd="0" destOrd="0" presId="urn:microsoft.com/office/officeart/2005/8/layout/process4"/>
    <dgm:cxn modelId="{0703AF07-FA40-4376-9265-E2E66B07EEA8}" type="presParOf" srcId="{5A0829A1-A0C3-4804-BA42-8FD68B15E925}" destId="{3FC75EE3-1E42-42D3-8ED5-6FFA6CB83540}" srcOrd="1" destOrd="0" presId="urn:microsoft.com/office/officeart/2005/8/layout/process4"/>
    <dgm:cxn modelId="{A88D7188-47F1-4A3D-A771-D98A6A9758C3}" type="presParOf" srcId="{5A0829A1-A0C3-4804-BA42-8FD68B15E925}" destId="{2E4E7086-66DA-42DA-B96B-0C6840BA33C0}" srcOrd="2" destOrd="0" presId="urn:microsoft.com/office/officeart/2005/8/layout/process4"/>
    <dgm:cxn modelId="{B91DB2F1-F8C1-430E-B7FB-A236EFC3FC9B}" type="presParOf" srcId="{2E4E7086-66DA-42DA-B96B-0C6840BA33C0}" destId="{F1CF4EC2-2F9C-482D-90D2-3389C49318E6}" srcOrd="0" destOrd="0" presId="urn:microsoft.com/office/officeart/2005/8/layout/process4"/>
    <dgm:cxn modelId="{1B3F5072-3A44-41A8-ABC7-EB09BE803FBF}" type="presParOf" srcId="{5A0829A1-A0C3-4804-BA42-8FD68B15E925}" destId="{527422CB-EA1E-4AB2-9CAA-83FE023B5519}" srcOrd="3" destOrd="0" presId="urn:microsoft.com/office/officeart/2005/8/layout/process4"/>
    <dgm:cxn modelId="{988BEB94-3E6B-46EC-9EA2-FD40089F8B1D}" type="presParOf" srcId="{5A0829A1-A0C3-4804-BA42-8FD68B15E925}" destId="{4B11BAD6-2409-4E7F-90CA-6289BD48CFB7}" srcOrd="4" destOrd="0" presId="urn:microsoft.com/office/officeart/2005/8/layout/process4"/>
    <dgm:cxn modelId="{1AC4B581-FB23-45BF-8063-69C5563B2350}" type="presParOf" srcId="{4B11BAD6-2409-4E7F-90CA-6289BD48CFB7}" destId="{954F52B9-6E6F-48B5-807B-D15DE49F27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572A0-0F57-420C-ADB6-E3085D92CD1E}" type="doc">
      <dgm:prSet loTypeId="urn:microsoft.com/office/officeart/2005/8/layout/radial4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66E19A-1617-4451-A747-8109DF95FF6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группы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AE14494-D1D0-4801-A033-13C255743E91}" type="parTrans" cxnId="{6C42A70F-F245-42A3-95CC-21BBDA956B63}">
      <dgm:prSet/>
      <dgm:spPr/>
      <dgm:t>
        <a:bodyPr/>
        <a:lstStyle/>
        <a:p>
          <a:endParaRPr lang="ru-RU"/>
        </a:p>
      </dgm:t>
    </dgm:pt>
    <dgm:pt modelId="{B27547A0-B3D6-46C1-8E73-DCE7579F6B96}" type="sibTrans" cxnId="{6C42A70F-F245-42A3-95CC-21BBDA956B63}">
      <dgm:prSet/>
      <dgm:spPr/>
      <dgm:t>
        <a:bodyPr/>
        <a:lstStyle/>
        <a:p>
          <a:endParaRPr lang="ru-RU"/>
        </a:p>
      </dgm:t>
    </dgm:pt>
    <dgm:pt modelId="{369ED41F-3CCE-43E7-8BF4-07FE8F8F00A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жрецы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BD4F9DE-3DC9-4121-98A2-6677BBEE50D0}" type="parTrans" cxnId="{19101602-3D02-45B4-9A25-06CEB82E4433}">
      <dgm:prSet/>
      <dgm:spPr/>
      <dgm:t>
        <a:bodyPr/>
        <a:lstStyle/>
        <a:p>
          <a:endParaRPr lang="ru-RU"/>
        </a:p>
      </dgm:t>
    </dgm:pt>
    <dgm:pt modelId="{B84E39E6-8151-4393-BE0D-2FCA59A86159}" type="sibTrans" cxnId="{19101602-3D02-45B4-9A25-06CEB82E4433}">
      <dgm:prSet/>
      <dgm:spPr/>
      <dgm:t>
        <a:bodyPr/>
        <a:lstStyle/>
        <a:p>
          <a:endParaRPr lang="ru-RU"/>
        </a:p>
      </dgm:t>
    </dgm:pt>
    <dgm:pt modelId="{8F01D24B-7341-4310-B535-214B4286458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ремесленники</a:t>
          </a:r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8B441A-1C4B-4A17-BDCE-936A26AF2BFA}" type="parTrans" cxnId="{EB3E3C99-F0F5-42B0-9C81-30BE91472598}">
      <dgm:prSet/>
      <dgm:spPr/>
      <dgm:t>
        <a:bodyPr/>
        <a:lstStyle/>
        <a:p>
          <a:endParaRPr lang="ru-RU"/>
        </a:p>
      </dgm:t>
    </dgm:pt>
    <dgm:pt modelId="{721CBED6-1A70-4DFE-BFA1-7524056BC523}" type="sibTrans" cxnId="{EB3E3C99-F0F5-42B0-9C81-30BE91472598}">
      <dgm:prSet/>
      <dgm:spPr/>
      <dgm:t>
        <a:bodyPr/>
        <a:lstStyle/>
        <a:p>
          <a:endParaRPr lang="ru-RU"/>
        </a:p>
      </dgm:t>
    </dgm:pt>
    <dgm:pt modelId="{29E4A1FC-00C9-49E0-BC6A-53B6217C155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воины</a:t>
          </a:r>
          <a:endParaRPr lang="ru-RU" sz="3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7E8CF6-ADB8-41BE-BB61-0FB960FFB86E}" type="parTrans" cxnId="{B5E79D20-71C3-4D11-B327-3B43679A8F41}">
      <dgm:prSet/>
      <dgm:spPr/>
      <dgm:t>
        <a:bodyPr/>
        <a:lstStyle/>
        <a:p>
          <a:endParaRPr lang="ru-RU"/>
        </a:p>
      </dgm:t>
    </dgm:pt>
    <dgm:pt modelId="{DE63FAF6-E60E-46EC-8E10-BFB7A1779A60}" type="sibTrans" cxnId="{B5E79D20-71C3-4D11-B327-3B43679A8F41}">
      <dgm:prSet/>
      <dgm:spPr/>
      <dgm:t>
        <a:bodyPr/>
        <a:lstStyle/>
        <a:p>
          <a:endParaRPr lang="ru-RU"/>
        </a:p>
      </dgm:t>
    </dgm:pt>
    <dgm:pt modelId="{D07CE075-52A7-4256-824D-E36644496EF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земледельцы</a:t>
          </a:r>
          <a:endParaRPr lang="ru-RU" sz="3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818AA06-F44E-4B9E-A385-7E12B803EF90}" type="parTrans" cxnId="{BCED3FDE-DF5C-46FB-8AF7-7936DC652994}">
      <dgm:prSet/>
      <dgm:spPr/>
      <dgm:t>
        <a:bodyPr/>
        <a:lstStyle/>
        <a:p>
          <a:endParaRPr lang="ru-RU"/>
        </a:p>
      </dgm:t>
    </dgm:pt>
    <dgm:pt modelId="{81A332AC-0329-467F-AD60-37800C00F861}" type="sibTrans" cxnId="{BCED3FDE-DF5C-46FB-8AF7-7936DC652994}">
      <dgm:prSet/>
      <dgm:spPr/>
      <dgm:t>
        <a:bodyPr/>
        <a:lstStyle/>
        <a:p>
          <a:endParaRPr lang="ru-RU"/>
        </a:p>
      </dgm:t>
    </dgm:pt>
    <dgm:pt modelId="{1B562B6B-7C4B-4A39-BBDE-142857F59FFD}" type="pres">
      <dgm:prSet presAssocID="{293572A0-0F57-420C-ADB6-E3085D92CD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543FA-138A-4604-ABE5-B9BE667FECA9}" type="pres">
      <dgm:prSet presAssocID="{FE66E19A-1617-4451-A747-8109DF95FF68}" presName="centerShape" presStyleLbl="node0" presStyleIdx="0" presStyleCnt="1"/>
      <dgm:spPr/>
      <dgm:t>
        <a:bodyPr/>
        <a:lstStyle/>
        <a:p>
          <a:endParaRPr lang="ru-RU"/>
        </a:p>
      </dgm:t>
    </dgm:pt>
    <dgm:pt modelId="{B44A3D09-7FF1-482E-BEAA-593BAF5F3C6A}" type="pres">
      <dgm:prSet presAssocID="{FBD4F9DE-3DC9-4121-98A2-6677BBEE50D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340467A-056D-4572-8BF7-6FE855F344BC}" type="pres">
      <dgm:prSet presAssocID="{369ED41F-3CCE-43E7-8BF4-07FE8F8F00A9}" presName="node" presStyleLbl="node1" presStyleIdx="0" presStyleCnt="4" custScaleX="141709" custRadScaleRad="129140" custRadScaleInc="-1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2517-C98D-4386-ADD7-CFE03F6F7A64}" type="pres">
      <dgm:prSet presAssocID="{B97E8CF6-ADB8-41BE-BB61-0FB960FFB86E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EE483EB4-76E8-4279-A903-E1A41A5B9E87}" type="pres">
      <dgm:prSet presAssocID="{29E4A1FC-00C9-49E0-BC6A-53B6217C155A}" presName="node" presStyleLbl="node1" presStyleIdx="1" presStyleCnt="4" custScaleX="177576" custRadScaleRad="111251" custRadScaleInc="-28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73F09-FC22-4F7E-9963-6ACE88D862FA}" type="pres">
      <dgm:prSet presAssocID="{1A8B441A-1C4B-4A17-BDCE-936A26AF2BFA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12AB529-82D1-47ED-AD46-19FA81F847EC}" type="pres">
      <dgm:prSet presAssocID="{8F01D24B-7341-4310-B535-214B42864586}" presName="node" presStyleLbl="node1" presStyleIdx="2" presStyleCnt="4" custScaleX="184361" custRadScaleRad="117867" custRadScaleInc="3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F8976-CF05-412A-9A5A-DEB693DE4464}" type="pres">
      <dgm:prSet presAssocID="{1818AA06-F44E-4B9E-A385-7E12B803EF90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DA6C97D1-7A22-4255-9B4D-C77DE2EC0B4B}" type="pres">
      <dgm:prSet presAssocID="{D07CE075-52A7-4256-824D-E36644496EF7}" presName="node" presStyleLbl="node1" presStyleIdx="3" presStyleCnt="4" custScaleX="178136" custRadScaleRad="128528" custRadScaleInc="1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40AA0-3815-4E9A-A280-238D340E8060}" type="presOf" srcId="{8F01D24B-7341-4310-B535-214B42864586}" destId="{012AB529-82D1-47ED-AD46-19FA81F847EC}" srcOrd="0" destOrd="0" presId="urn:microsoft.com/office/officeart/2005/8/layout/radial4"/>
    <dgm:cxn modelId="{6C42A70F-F245-42A3-95CC-21BBDA956B63}" srcId="{293572A0-0F57-420C-ADB6-E3085D92CD1E}" destId="{FE66E19A-1617-4451-A747-8109DF95FF68}" srcOrd="0" destOrd="0" parTransId="{2AE14494-D1D0-4801-A033-13C255743E91}" sibTransId="{B27547A0-B3D6-46C1-8E73-DCE7579F6B96}"/>
    <dgm:cxn modelId="{3510277F-C783-4ABD-AED6-37377E39D34E}" type="presOf" srcId="{D07CE075-52A7-4256-824D-E36644496EF7}" destId="{DA6C97D1-7A22-4255-9B4D-C77DE2EC0B4B}" srcOrd="0" destOrd="0" presId="urn:microsoft.com/office/officeart/2005/8/layout/radial4"/>
    <dgm:cxn modelId="{8BB57B77-44D2-482A-9957-30FD905E94EA}" type="presOf" srcId="{B97E8CF6-ADB8-41BE-BB61-0FB960FFB86E}" destId="{CBF52517-C98D-4386-ADD7-CFE03F6F7A64}" srcOrd="0" destOrd="0" presId="urn:microsoft.com/office/officeart/2005/8/layout/radial4"/>
    <dgm:cxn modelId="{A7609743-4F89-4376-92DF-95D109148D24}" type="presOf" srcId="{1818AA06-F44E-4B9E-A385-7E12B803EF90}" destId="{556F8976-CF05-412A-9A5A-DEB693DE4464}" srcOrd="0" destOrd="0" presId="urn:microsoft.com/office/officeart/2005/8/layout/radial4"/>
    <dgm:cxn modelId="{BCED3FDE-DF5C-46FB-8AF7-7936DC652994}" srcId="{FE66E19A-1617-4451-A747-8109DF95FF68}" destId="{D07CE075-52A7-4256-824D-E36644496EF7}" srcOrd="3" destOrd="0" parTransId="{1818AA06-F44E-4B9E-A385-7E12B803EF90}" sibTransId="{81A332AC-0329-467F-AD60-37800C00F861}"/>
    <dgm:cxn modelId="{DE5DB904-9BF7-4791-9695-CD323AABEE9B}" type="presOf" srcId="{FBD4F9DE-3DC9-4121-98A2-6677BBEE50D0}" destId="{B44A3D09-7FF1-482E-BEAA-593BAF5F3C6A}" srcOrd="0" destOrd="0" presId="urn:microsoft.com/office/officeart/2005/8/layout/radial4"/>
    <dgm:cxn modelId="{9919D23D-D0D7-40A3-BF4D-2C9EB4DBC1E6}" type="presOf" srcId="{369ED41F-3CCE-43E7-8BF4-07FE8F8F00A9}" destId="{7340467A-056D-4572-8BF7-6FE855F344BC}" srcOrd="0" destOrd="0" presId="urn:microsoft.com/office/officeart/2005/8/layout/radial4"/>
    <dgm:cxn modelId="{B6A179FF-F299-44E9-A077-48A28CB5219A}" type="presOf" srcId="{29E4A1FC-00C9-49E0-BC6A-53B6217C155A}" destId="{EE483EB4-76E8-4279-A903-E1A41A5B9E87}" srcOrd="0" destOrd="0" presId="urn:microsoft.com/office/officeart/2005/8/layout/radial4"/>
    <dgm:cxn modelId="{61242698-7C40-401F-A53C-6A8A217E6331}" type="presOf" srcId="{293572A0-0F57-420C-ADB6-E3085D92CD1E}" destId="{1B562B6B-7C4B-4A39-BBDE-142857F59FFD}" srcOrd="0" destOrd="0" presId="urn:microsoft.com/office/officeart/2005/8/layout/radial4"/>
    <dgm:cxn modelId="{19101602-3D02-45B4-9A25-06CEB82E4433}" srcId="{FE66E19A-1617-4451-A747-8109DF95FF68}" destId="{369ED41F-3CCE-43E7-8BF4-07FE8F8F00A9}" srcOrd="0" destOrd="0" parTransId="{FBD4F9DE-3DC9-4121-98A2-6677BBEE50D0}" sibTransId="{B84E39E6-8151-4393-BE0D-2FCA59A86159}"/>
    <dgm:cxn modelId="{EB3E3C99-F0F5-42B0-9C81-30BE91472598}" srcId="{FE66E19A-1617-4451-A747-8109DF95FF68}" destId="{8F01D24B-7341-4310-B535-214B42864586}" srcOrd="2" destOrd="0" parTransId="{1A8B441A-1C4B-4A17-BDCE-936A26AF2BFA}" sibTransId="{721CBED6-1A70-4DFE-BFA1-7524056BC523}"/>
    <dgm:cxn modelId="{8AF17F9D-5AA0-4020-8550-48119ECCDC60}" type="presOf" srcId="{FE66E19A-1617-4451-A747-8109DF95FF68}" destId="{9C8543FA-138A-4604-ABE5-B9BE667FECA9}" srcOrd="0" destOrd="0" presId="urn:microsoft.com/office/officeart/2005/8/layout/radial4"/>
    <dgm:cxn modelId="{B5E79D20-71C3-4D11-B327-3B43679A8F41}" srcId="{FE66E19A-1617-4451-A747-8109DF95FF68}" destId="{29E4A1FC-00C9-49E0-BC6A-53B6217C155A}" srcOrd="1" destOrd="0" parTransId="{B97E8CF6-ADB8-41BE-BB61-0FB960FFB86E}" sibTransId="{DE63FAF6-E60E-46EC-8E10-BFB7A1779A60}"/>
    <dgm:cxn modelId="{A8E418BE-6532-42C3-88BD-6A5349744A56}" type="presOf" srcId="{1A8B441A-1C4B-4A17-BDCE-936A26AF2BFA}" destId="{64073F09-FC22-4F7E-9963-6ACE88D862FA}" srcOrd="0" destOrd="0" presId="urn:microsoft.com/office/officeart/2005/8/layout/radial4"/>
    <dgm:cxn modelId="{3842314E-72AB-47D3-A11E-F744013685E5}" type="presParOf" srcId="{1B562B6B-7C4B-4A39-BBDE-142857F59FFD}" destId="{9C8543FA-138A-4604-ABE5-B9BE667FECA9}" srcOrd="0" destOrd="0" presId="urn:microsoft.com/office/officeart/2005/8/layout/radial4"/>
    <dgm:cxn modelId="{D79F8439-13EE-4766-B3DC-322E5E27C018}" type="presParOf" srcId="{1B562B6B-7C4B-4A39-BBDE-142857F59FFD}" destId="{B44A3D09-7FF1-482E-BEAA-593BAF5F3C6A}" srcOrd="1" destOrd="0" presId="urn:microsoft.com/office/officeart/2005/8/layout/radial4"/>
    <dgm:cxn modelId="{BF395563-D7A3-4B49-9815-6CBBA1AF3FBB}" type="presParOf" srcId="{1B562B6B-7C4B-4A39-BBDE-142857F59FFD}" destId="{7340467A-056D-4572-8BF7-6FE855F344BC}" srcOrd="2" destOrd="0" presId="urn:microsoft.com/office/officeart/2005/8/layout/radial4"/>
    <dgm:cxn modelId="{2A8DAE17-4455-49B9-B449-B69F8E23DBBD}" type="presParOf" srcId="{1B562B6B-7C4B-4A39-BBDE-142857F59FFD}" destId="{CBF52517-C98D-4386-ADD7-CFE03F6F7A64}" srcOrd="3" destOrd="0" presId="urn:microsoft.com/office/officeart/2005/8/layout/radial4"/>
    <dgm:cxn modelId="{EB27265E-0F2A-41F3-8414-1FBE8DEA6599}" type="presParOf" srcId="{1B562B6B-7C4B-4A39-BBDE-142857F59FFD}" destId="{EE483EB4-76E8-4279-A903-E1A41A5B9E87}" srcOrd="4" destOrd="0" presId="urn:microsoft.com/office/officeart/2005/8/layout/radial4"/>
    <dgm:cxn modelId="{691D78A0-0EA4-412A-A033-4C6548FB3E9F}" type="presParOf" srcId="{1B562B6B-7C4B-4A39-BBDE-142857F59FFD}" destId="{64073F09-FC22-4F7E-9963-6ACE88D862FA}" srcOrd="5" destOrd="0" presId="urn:microsoft.com/office/officeart/2005/8/layout/radial4"/>
    <dgm:cxn modelId="{9739C5A5-C626-4B48-A22C-4C384C8DF0E7}" type="presParOf" srcId="{1B562B6B-7C4B-4A39-BBDE-142857F59FFD}" destId="{012AB529-82D1-47ED-AD46-19FA81F847EC}" srcOrd="6" destOrd="0" presId="urn:microsoft.com/office/officeart/2005/8/layout/radial4"/>
    <dgm:cxn modelId="{599D2A81-1417-4DC4-B0C4-A78655D55625}" type="presParOf" srcId="{1B562B6B-7C4B-4A39-BBDE-142857F59FFD}" destId="{556F8976-CF05-412A-9A5A-DEB693DE4464}" srcOrd="7" destOrd="0" presId="urn:microsoft.com/office/officeart/2005/8/layout/radial4"/>
    <dgm:cxn modelId="{3A2F07B8-1700-4216-B8F6-0C309833CE0D}" type="presParOf" srcId="{1B562B6B-7C4B-4A39-BBDE-142857F59FFD}" destId="{DA6C97D1-7A22-4255-9B4D-C77DE2EC0B4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1FB00-D407-4B28-BCA9-2BECF84AED88}" type="doc">
      <dgm:prSet loTypeId="urn:microsoft.com/office/officeart/2005/8/layout/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3675907-20C2-4248-A780-03B5D8D9B7D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нмана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 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(семья)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96DF66-23A2-4F4B-9E20-3B6EB57E8C31}" type="parTrans" cxnId="{8A57C66E-FA96-47A1-96C3-2216BFE72B40}">
      <dgm:prSet/>
      <dgm:spPr/>
      <dgm:t>
        <a:bodyPr/>
        <a:lstStyle/>
        <a:p>
          <a:endParaRPr lang="ru-RU"/>
        </a:p>
      </dgm:t>
    </dgm:pt>
    <dgm:pt modelId="{2F3488AF-E8B5-4D93-861F-BB073BB314ED}" type="sibTrans" cxnId="{8A57C66E-FA96-47A1-96C3-2216BFE72B40}">
      <dgm:prSet/>
      <dgm:spPr/>
      <dgm:t>
        <a:bodyPr/>
        <a:lstStyle/>
        <a:p>
          <a:endParaRPr lang="ru-RU"/>
        </a:p>
      </dgm:t>
    </dgm:pt>
    <dgm:pt modelId="{77FF7F24-9C79-4DC3-80CE-C58E9CED49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«вис»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(родовая община)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C788B03-5615-45AE-BAD4-EB7F5A43528E}" type="parTrans" cxnId="{BDDD4929-F700-4218-B5A3-589F59EEDDA9}">
      <dgm:prSet/>
      <dgm:spPr/>
      <dgm:t>
        <a:bodyPr/>
        <a:lstStyle/>
        <a:p>
          <a:endParaRPr lang="ru-RU"/>
        </a:p>
      </dgm:t>
    </dgm:pt>
    <dgm:pt modelId="{BB4B3F11-BAE6-4D96-9797-F2AB632BEA2B}" type="sibTrans" cxnId="{BDDD4929-F700-4218-B5A3-589F59EEDDA9}">
      <dgm:prSet/>
      <dgm:spPr/>
      <dgm:t>
        <a:bodyPr/>
        <a:lstStyle/>
        <a:p>
          <a:endParaRPr lang="ru-RU"/>
        </a:p>
      </dgm:t>
    </dgm:pt>
    <dgm:pt modelId="{8E19CB83-9D37-4952-8AAF-9DCFA734EA6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варзана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(соседняя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община)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425E19E-9FAD-45D2-BEE8-E170D1A3EE9F}" type="parTrans" cxnId="{D8AA4E67-A7B7-4122-BB21-F7762D90FD78}">
      <dgm:prSet/>
      <dgm:spPr/>
      <dgm:t>
        <a:bodyPr/>
        <a:lstStyle/>
        <a:p>
          <a:endParaRPr lang="ru-RU"/>
        </a:p>
      </dgm:t>
    </dgm:pt>
    <dgm:pt modelId="{9959FD8D-968C-4FE9-90EA-B9C55234C1FC}" type="sibTrans" cxnId="{D8AA4E67-A7B7-4122-BB21-F7762D90FD78}">
      <dgm:prSet/>
      <dgm:spPr/>
      <dgm:t>
        <a:bodyPr/>
        <a:lstStyle/>
        <a:p>
          <a:endParaRPr lang="ru-RU"/>
        </a:p>
      </dgm:t>
    </dgm:pt>
    <dgm:pt modelId="{D7645114-A930-41B4-805D-C7A1066AE3C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дахью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(союз племен)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DEB313-D103-4FB5-97F8-83E5F2737E08}" type="parTrans" cxnId="{4D76CC79-F89B-4374-8409-FBE029D56CA9}">
      <dgm:prSet/>
      <dgm:spPr/>
      <dgm:t>
        <a:bodyPr/>
        <a:lstStyle/>
        <a:p>
          <a:endParaRPr lang="ru-RU"/>
        </a:p>
      </dgm:t>
    </dgm:pt>
    <dgm:pt modelId="{A25CB048-A5F0-4F66-B4E6-256ABE6E4E6A}" type="sibTrans" cxnId="{4D76CC79-F89B-4374-8409-FBE029D56CA9}">
      <dgm:prSet/>
      <dgm:spPr/>
      <dgm:t>
        <a:bodyPr/>
        <a:lstStyle/>
        <a:p>
          <a:endParaRPr lang="ru-RU"/>
        </a:p>
      </dgm:t>
    </dgm:pt>
    <dgm:pt modelId="{7A38BC0D-4C4E-4590-A015-D46D58F1746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занту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(племя)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1718DF7-B56E-4ED6-A172-B5F4F8A8A956}" type="parTrans" cxnId="{F56ED2D3-F67F-4C1A-8439-926F7211C5C8}">
      <dgm:prSet/>
      <dgm:spPr/>
      <dgm:t>
        <a:bodyPr/>
        <a:lstStyle/>
        <a:p>
          <a:endParaRPr lang="ru-RU"/>
        </a:p>
      </dgm:t>
    </dgm:pt>
    <dgm:pt modelId="{73FC7AB5-15D4-4058-8F04-6A2F9355ED54}" type="sibTrans" cxnId="{F56ED2D3-F67F-4C1A-8439-926F7211C5C8}">
      <dgm:prSet/>
      <dgm:spPr/>
      <dgm:t>
        <a:bodyPr/>
        <a:lstStyle/>
        <a:p>
          <a:endParaRPr lang="ru-RU"/>
        </a:p>
      </dgm:t>
    </dgm:pt>
    <dgm:pt modelId="{E374F573-6BBD-413A-8752-88958F273FB1}" type="pres">
      <dgm:prSet presAssocID="{64D1FB00-D407-4B28-BCA9-2BECF84AED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C0AE5A-7521-4819-8241-E5228C94958A}" type="pres">
      <dgm:prSet presAssocID="{F3675907-20C2-4248-A780-03B5D8D9B7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3D1E0-8A49-4939-B53F-AEA2A1783609}" type="pres">
      <dgm:prSet presAssocID="{2F3488AF-E8B5-4D93-861F-BB073BB314E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707F38-20E7-4D64-A472-392669BE3748}" type="pres">
      <dgm:prSet presAssocID="{2F3488AF-E8B5-4D93-861F-BB073BB314E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21EECDA-7340-4E03-8043-3A12117577B7}" type="pres">
      <dgm:prSet presAssocID="{77FF7F24-9C79-4DC3-80CE-C58E9CED49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E0783-4024-41E5-B7D3-F057EB224BB2}" type="pres">
      <dgm:prSet presAssocID="{BB4B3F11-BAE6-4D96-9797-F2AB632BEA2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44A5CAE-797E-4E00-B94B-EBA4F15CDD23}" type="pres">
      <dgm:prSet presAssocID="{BB4B3F11-BAE6-4D96-9797-F2AB632BEA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BBFB6A7-FBF6-4567-A6E9-F8341769201F}" type="pres">
      <dgm:prSet presAssocID="{8E19CB83-9D37-4952-8AAF-9DCFA734EA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F2206-B3BE-4508-8256-B1E92852F784}" type="pres">
      <dgm:prSet presAssocID="{9959FD8D-968C-4FE9-90EA-B9C55234C1F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E92128B-36D7-4A19-96F8-9BFC6D367859}" type="pres">
      <dgm:prSet presAssocID="{9959FD8D-968C-4FE9-90EA-B9C55234C1F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31D3708-4C5B-4D05-93DF-E08940387EFD}" type="pres">
      <dgm:prSet presAssocID="{D7645114-A930-41B4-805D-C7A1066AE3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EFEB-6B04-4EC5-A2A2-AD71DA0E0871}" type="pres">
      <dgm:prSet presAssocID="{A25CB048-A5F0-4F66-B4E6-256ABE6E4E6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808291E-7A0A-4CED-ADFC-0C8C95C43236}" type="pres">
      <dgm:prSet presAssocID="{A25CB048-A5F0-4F66-B4E6-256ABE6E4E6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F0F9606-39E2-40B8-848F-9BBC688A8644}" type="pres">
      <dgm:prSet presAssocID="{7A38BC0D-4C4E-4590-A015-D46D58F174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28ECC-7AF2-478C-91A9-43925BEC4E41}" type="presOf" srcId="{2F3488AF-E8B5-4D93-861F-BB073BB314ED}" destId="{44707F38-20E7-4D64-A472-392669BE3748}" srcOrd="1" destOrd="0" presId="urn:microsoft.com/office/officeart/2005/8/layout/process5"/>
    <dgm:cxn modelId="{8A57C66E-FA96-47A1-96C3-2216BFE72B40}" srcId="{64D1FB00-D407-4B28-BCA9-2BECF84AED88}" destId="{F3675907-20C2-4248-A780-03B5D8D9B7D1}" srcOrd="0" destOrd="0" parTransId="{FF96DF66-23A2-4F4B-9E20-3B6EB57E8C31}" sibTransId="{2F3488AF-E8B5-4D93-861F-BB073BB314ED}"/>
    <dgm:cxn modelId="{0F373509-FAB3-4ACE-83D2-1900B1F7A28B}" type="presOf" srcId="{F3675907-20C2-4248-A780-03B5D8D9B7D1}" destId="{AEC0AE5A-7521-4819-8241-E5228C94958A}" srcOrd="0" destOrd="0" presId="urn:microsoft.com/office/officeart/2005/8/layout/process5"/>
    <dgm:cxn modelId="{79453C29-9590-4AC4-B5F2-480579FBE3B0}" type="presOf" srcId="{77FF7F24-9C79-4DC3-80CE-C58E9CED49DC}" destId="{421EECDA-7340-4E03-8043-3A12117577B7}" srcOrd="0" destOrd="0" presId="urn:microsoft.com/office/officeart/2005/8/layout/process5"/>
    <dgm:cxn modelId="{329F55A9-324D-4BD1-8007-37CFD40CCC9B}" type="presOf" srcId="{9959FD8D-968C-4FE9-90EA-B9C55234C1FC}" destId="{A6FF2206-B3BE-4508-8256-B1E92852F784}" srcOrd="0" destOrd="0" presId="urn:microsoft.com/office/officeart/2005/8/layout/process5"/>
    <dgm:cxn modelId="{6D123DF1-C9F9-4306-8A55-9583E83AE5F2}" type="presOf" srcId="{2F3488AF-E8B5-4D93-861F-BB073BB314ED}" destId="{C563D1E0-8A49-4939-B53F-AEA2A1783609}" srcOrd="0" destOrd="0" presId="urn:microsoft.com/office/officeart/2005/8/layout/process5"/>
    <dgm:cxn modelId="{05C34804-C9E5-4F78-A213-862D44838144}" type="presOf" srcId="{BB4B3F11-BAE6-4D96-9797-F2AB632BEA2B}" destId="{544A5CAE-797E-4E00-B94B-EBA4F15CDD23}" srcOrd="1" destOrd="0" presId="urn:microsoft.com/office/officeart/2005/8/layout/process5"/>
    <dgm:cxn modelId="{F56ED2D3-F67F-4C1A-8439-926F7211C5C8}" srcId="{64D1FB00-D407-4B28-BCA9-2BECF84AED88}" destId="{7A38BC0D-4C4E-4590-A015-D46D58F1746A}" srcOrd="4" destOrd="0" parTransId="{21718DF7-B56E-4ED6-A172-B5F4F8A8A956}" sibTransId="{73FC7AB5-15D4-4058-8F04-6A2F9355ED54}"/>
    <dgm:cxn modelId="{B01CACDC-3C5A-477F-A058-499647FE2D99}" type="presOf" srcId="{9959FD8D-968C-4FE9-90EA-B9C55234C1FC}" destId="{AE92128B-36D7-4A19-96F8-9BFC6D367859}" srcOrd="1" destOrd="0" presId="urn:microsoft.com/office/officeart/2005/8/layout/process5"/>
    <dgm:cxn modelId="{64C6AD59-812B-4B1C-B5A7-C36AE3FEFCD4}" type="presOf" srcId="{64D1FB00-D407-4B28-BCA9-2BECF84AED88}" destId="{E374F573-6BBD-413A-8752-88958F273FB1}" srcOrd="0" destOrd="0" presId="urn:microsoft.com/office/officeart/2005/8/layout/process5"/>
    <dgm:cxn modelId="{715FF4D1-7688-490C-A47C-C238CE3AB72B}" type="presOf" srcId="{BB4B3F11-BAE6-4D96-9797-F2AB632BEA2B}" destId="{D12E0783-4024-41E5-B7D3-F057EB224BB2}" srcOrd="0" destOrd="0" presId="urn:microsoft.com/office/officeart/2005/8/layout/process5"/>
    <dgm:cxn modelId="{D8AA4E67-A7B7-4122-BB21-F7762D90FD78}" srcId="{64D1FB00-D407-4B28-BCA9-2BECF84AED88}" destId="{8E19CB83-9D37-4952-8AAF-9DCFA734EA6B}" srcOrd="2" destOrd="0" parTransId="{A425E19E-9FAD-45D2-BEE8-E170D1A3EE9F}" sibTransId="{9959FD8D-968C-4FE9-90EA-B9C55234C1FC}"/>
    <dgm:cxn modelId="{11BA1087-9FB9-496C-ACF2-12313A8C755E}" type="presOf" srcId="{A25CB048-A5F0-4F66-B4E6-256ABE6E4E6A}" destId="{6825EFEB-6B04-4EC5-A2A2-AD71DA0E0871}" srcOrd="0" destOrd="0" presId="urn:microsoft.com/office/officeart/2005/8/layout/process5"/>
    <dgm:cxn modelId="{4D76CC79-F89B-4374-8409-FBE029D56CA9}" srcId="{64D1FB00-D407-4B28-BCA9-2BECF84AED88}" destId="{D7645114-A930-41B4-805D-C7A1066AE3CC}" srcOrd="3" destOrd="0" parTransId="{75DEB313-D103-4FB5-97F8-83E5F2737E08}" sibTransId="{A25CB048-A5F0-4F66-B4E6-256ABE6E4E6A}"/>
    <dgm:cxn modelId="{BDDD4929-F700-4218-B5A3-589F59EEDDA9}" srcId="{64D1FB00-D407-4B28-BCA9-2BECF84AED88}" destId="{77FF7F24-9C79-4DC3-80CE-C58E9CED49DC}" srcOrd="1" destOrd="0" parTransId="{BC788B03-5615-45AE-BAD4-EB7F5A43528E}" sibTransId="{BB4B3F11-BAE6-4D96-9797-F2AB632BEA2B}"/>
    <dgm:cxn modelId="{DA38627D-88A3-4885-8019-F22D02427E71}" type="presOf" srcId="{D7645114-A930-41B4-805D-C7A1066AE3CC}" destId="{431D3708-4C5B-4D05-93DF-E08940387EFD}" srcOrd="0" destOrd="0" presId="urn:microsoft.com/office/officeart/2005/8/layout/process5"/>
    <dgm:cxn modelId="{EDB27870-A3F4-4967-B272-13C295BB7810}" type="presOf" srcId="{8E19CB83-9D37-4952-8AAF-9DCFA734EA6B}" destId="{ABBFB6A7-FBF6-4567-A6E9-F8341769201F}" srcOrd="0" destOrd="0" presId="urn:microsoft.com/office/officeart/2005/8/layout/process5"/>
    <dgm:cxn modelId="{9498F727-2A65-44E0-8227-0037BFB3D233}" type="presOf" srcId="{A25CB048-A5F0-4F66-B4E6-256ABE6E4E6A}" destId="{B808291E-7A0A-4CED-ADFC-0C8C95C43236}" srcOrd="1" destOrd="0" presId="urn:microsoft.com/office/officeart/2005/8/layout/process5"/>
    <dgm:cxn modelId="{AA7736CB-AE7B-4B40-969E-1E17ACA66249}" type="presOf" srcId="{7A38BC0D-4C4E-4590-A015-D46D58F1746A}" destId="{1F0F9606-39E2-40B8-848F-9BBC688A8644}" srcOrd="0" destOrd="0" presId="urn:microsoft.com/office/officeart/2005/8/layout/process5"/>
    <dgm:cxn modelId="{6ED33BF1-1583-4C39-99E8-8B4ED296017E}" type="presParOf" srcId="{E374F573-6BBD-413A-8752-88958F273FB1}" destId="{AEC0AE5A-7521-4819-8241-E5228C94958A}" srcOrd="0" destOrd="0" presId="urn:microsoft.com/office/officeart/2005/8/layout/process5"/>
    <dgm:cxn modelId="{532FB5BB-9720-4925-AEFE-6C8BD833E106}" type="presParOf" srcId="{E374F573-6BBD-413A-8752-88958F273FB1}" destId="{C563D1E0-8A49-4939-B53F-AEA2A1783609}" srcOrd="1" destOrd="0" presId="urn:microsoft.com/office/officeart/2005/8/layout/process5"/>
    <dgm:cxn modelId="{31AD6E63-6D51-416F-9176-C878E366D264}" type="presParOf" srcId="{C563D1E0-8A49-4939-B53F-AEA2A1783609}" destId="{44707F38-20E7-4D64-A472-392669BE3748}" srcOrd="0" destOrd="0" presId="urn:microsoft.com/office/officeart/2005/8/layout/process5"/>
    <dgm:cxn modelId="{C87C140B-F08D-4BB4-B885-C8CF1D94B778}" type="presParOf" srcId="{E374F573-6BBD-413A-8752-88958F273FB1}" destId="{421EECDA-7340-4E03-8043-3A12117577B7}" srcOrd="2" destOrd="0" presId="urn:microsoft.com/office/officeart/2005/8/layout/process5"/>
    <dgm:cxn modelId="{93F655DB-1805-4CBD-BB05-1A41F64F39B8}" type="presParOf" srcId="{E374F573-6BBD-413A-8752-88958F273FB1}" destId="{D12E0783-4024-41E5-B7D3-F057EB224BB2}" srcOrd="3" destOrd="0" presId="urn:microsoft.com/office/officeart/2005/8/layout/process5"/>
    <dgm:cxn modelId="{069B35C5-A195-4F80-B47B-561CEEEC94DD}" type="presParOf" srcId="{D12E0783-4024-41E5-B7D3-F057EB224BB2}" destId="{544A5CAE-797E-4E00-B94B-EBA4F15CDD23}" srcOrd="0" destOrd="0" presId="urn:microsoft.com/office/officeart/2005/8/layout/process5"/>
    <dgm:cxn modelId="{E8526041-2A49-4E1B-8E69-1EDB2E99D452}" type="presParOf" srcId="{E374F573-6BBD-413A-8752-88958F273FB1}" destId="{ABBFB6A7-FBF6-4567-A6E9-F8341769201F}" srcOrd="4" destOrd="0" presId="urn:microsoft.com/office/officeart/2005/8/layout/process5"/>
    <dgm:cxn modelId="{786CA93F-576D-4519-8066-D8E44F447605}" type="presParOf" srcId="{E374F573-6BBD-413A-8752-88958F273FB1}" destId="{A6FF2206-B3BE-4508-8256-B1E92852F784}" srcOrd="5" destOrd="0" presId="urn:microsoft.com/office/officeart/2005/8/layout/process5"/>
    <dgm:cxn modelId="{52988955-AF10-46B6-A5B2-950CBCD2E2AA}" type="presParOf" srcId="{A6FF2206-B3BE-4508-8256-B1E92852F784}" destId="{AE92128B-36D7-4A19-96F8-9BFC6D367859}" srcOrd="0" destOrd="0" presId="urn:microsoft.com/office/officeart/2005/8/layout/process5"/>
    <dgm:cxn modelId="{DC17C7B6-9D17-4171-A755-DF1A72C19C26}" type="presParOf" srcId="{E374F573-6BBD-413A-8752-88958F273FB1}" destId="{431D3708-4C5B-4D05-93DF-E08940387EFD}" srcOrd="6" destOrd="0" presId="urn:microsoft.com/office/officeart/2005/8/layout/process5"/>
    <dgm:cxn modelId="{54F4BD23-78A6-42A9-AF48-8E5EA6813145}" type="presParOf" srcId="{E374F573-6BBD-413A-8752-88958F273FB1}" destId="{6825EFEB-6B04-4EC5-A2A2-AD71DA0E0871}" srcOrd="7" destOrd="0" presId="urn:microsoft.com/office/officeart/2005/8/layout/process5"/>
    <dgm:cxn modelId="{4EFCC601-2766-48EC-944A-BD94F4BA05B4}" type="presParOf" srcId="{6825EFEB-6B04-4EC5-A2A2-AD71DA0E0871}" destId="{B808291E-7A0A-4CED-ADFC-0C8C95C43236}" srcOrd="0" destOrd="0" presId="urn:microsoft.com/office/officeart/2005/8/layout/process5"/>
    <dgm:cxn modelId="{E6CA25B2-9C97-4707-86E5-5F12118A32D3}" type="presParOf" srcId="{E374F573-6BBD-413A-8752-88958F273FB1}" destId="{1F0F9606-39E2-40B8-848F-9BBC688A864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4E9B54-7544-450E-B715-3A81690B4D1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9E5875C-6D0E-49C8-B561-E9D158690D3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совет старейшин 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C28138D-C463-4D56-9051-7F271BC3BF19}" type="parTrans" cxnId="{78AE5793-7335-4961-A704-8E2185C3498E}">
      <dgm:prSet/>
      <dgm:spPr/>
      <dgm:t>
        <a:bodyPr/>
        <a:lstStyle/>
        <a:p>
          <a:endParaRPr lang="ru-RU"/>
        </a:p>
      </dgm:t>
    </dgm:pt>
    <dgm:pt modelId="{41CA96AF-B987-4763-A170-60CE6D96A4BA}" type="sibTrans" cxnId="{78AE5793-7335-4961-A704-8E2185C3498E}">
      <dgm:prSet/>
      <dgm:spPr/>
      <dgm:t>
        <a:bodyPr/>
        <a:lstStyle/>
        <a:p>
          <a:endParaRPr lang="ru-RU"/>
        </a:p>
      </dgm:t>
    </dgm:pt>
    <dgm:pt modelId="{B0BFA2C4-72D7-4D6F-8C7B-19C83B46AE8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народное собрание 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58CF66E-9F22-436B-8E5C-DD6D30CD674C}" type="parTrans" cxnId="{931151C4-0A19-4EAC-82A1-9E216DC9799F}">
      <dgm:prSet/>
      <dgm:spPr/>
      <dgm:t>
        <a:bodyPr/>
        <a:lstStyle/>
        <a:p>
          <a:endParaRPr lang="ru-RU"/>
        </a:p>
      </dgm:t>
    </dgm:pt>
    <dgm:pt modelId="{D623E90D-E075-4DE7-A6A6-A28CE642524D}" type="sibTrans" cxnId="{931151C4-0A19-4EAC-82A1-9E216DC9799F}">
      <dgm:prSet/>
      <dgm:spPr/>
      <dgm:t>
        <a:bodyPr/>
        <a:lstStyle/>
        <a:p>
          <a:endParaRPr lang="ru-RU"/>
        </a:p>
      </dgm:t>
    </dgm:pt>
    <dgm:pt modelId="{2AAA3B48-1CD0-4A79-AA30-78D1A41891A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правители отдельных районов и областей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080DE7E-005B-40EC-92CE-77AFB8A2C013}" type="parTrans" cxnId="{D3FBC919-A963-43BD-8C8D-DB132FEC3BBC}">
      <dgm:prSet/>
      <dgm:spPr/>
      <dgm:t>
        <a:bodyPr/>
        <a:lstStyle/>
        <a:p>
          <a:endParaRPr lang="ru-RU"/>
        </a:p>
      </dgm:t>
    </dgm:pt>
    <dgm:pt modelId="{6225D6CA-AB99-460A-A1B9-2E1565EE307D}" type="sibTrans" cxnId="{D3FBC919-A963-43BD-8C8D-DB132FEC3BBC}">
      <dgm:prSet/>
      <dgm:spPr/>
      <dgm:t>
        <a:bodyPr/>
        <a:lstStyle/>
        <a:p>
          <a:endParaRPr lang="ru-RU"/>
        </a:p>
      </dgm:t>
    </dgm:pt>
    <dgm:pt modelId="{67820321-9421-4283-8B89-F15A89E31F78}" type="pres">
      <dgm:prSet presAssocID="{F44E9B54-7544-450E-B715-3A81690B4D11}" presName="CompostProcess" presStyleCnt="0">
        <dgm:presLayoutVars>
          <dgm:dir/>
          <dgm:resizeHandles val="exact"/>
        </dgm:presLayoutVars>
      </dgm:prSet>
      <dgm:spPr/>
    </dgm:pt>
    <dgm:pt modelId="{F807B9CA-317B-4015-B0B4-6BE1F5C4D8BA}" type="pres">
      <dgm:prSet presAssocID="{F44E9B54-7544-450E-B715-3A81690B4D11}" presName="arrow" presStyleLbl="bgShp" presStyleIdx="0" presStyleCnt="1"/>
      <dgm:spPr/>
    </dgm:pt>
    <dgm:pt modelId="{C9ADEAF6-9EA9-4784-BD53-836C26D18DD3}" type="pres">
      <dgm:prSet presAssocID="{F44E9B54-7544-450E-B715-3A81690B4D11}" presName="linearProcess" presStyleCnt="0"/>
      <dgm:spPr/>
    </dgm:pt>
    <dgm:pt modelId="{D5EE9B32-B02E-43CC-BA0D-31434948208B}" type="pres">
      <dgm:prSet presAssocID="{69E5875C-6D0E-49C8-B561-E9D158690D3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27950-2BBE-43C0-A07F-F58833FEC51D}" type="pres">
      <dgm:prSet presAssocID="{41CA96AF-B987-4763-A170-60CE6D96A4BA}" presName="sibTrans" presStyleCnt="0"/>
      <dgm:spPr/>
    </dgm:pt>
    <dgm:pt modelId="{A76F1F4A-5883-4286-B38B-297A9F55CA6C}" type="pres">
      <dgm:prSet presAssocID="{B0BFA2C4-72D7-4D6F-8C7B-19C83B46AE8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5BB3-BFE9-4675-B2F9-F16C5A3CD099}" type="pres">
      <dgm:prSet presAssocID="{D623E90D-E075-4DE7-A6A6-A28CE642524D}" presName="sibTrans" presStyleCnt="0"/>
      <dgm:spPr/>
    </dgm:pt>
    <dgm:pt modelId="{04156480-451E-4DF8-927C-6256F4197C76}" type="pres">
      <dgm:prSet presAssocID="{2AAA3B48-1CD0-4A79-AA30-78D1A41891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02C71-0D1D-440D-9D9B-FE9B6A767B1F}" type="presOf" srcId="{B0BFA2C4-72D7-4D6F-8C7B-19C83B46AE82}" destId="{A76F1F4A-5883-4286-B38B-297A9F55CA6C}" srcOrd="0" destOrd="0" presId="urn:microsoft.com/office/officeart/2005/8/layout/hProcess9"/>
    <dgm:cxn modelId="{DEC3C0A4-9D66-4729-ACF1-FD2C3E3F072A}" type="presOf" srcId="{69E5875C-6D0E-49C8-B561-E9D158690D34}" destId="{D5EE9B32-B02E-43CC-BA0D-31434948208B}" srcOrd="0" destOrd="0" presId="urn:microsoft.com/office/officeart/2005/8/layout/hProcess9"/>
    <dgm:cxn modelId="{D3FBC919-A963-43BD-8C8D-DB132FEC3BBC}" srcId="{F44E9B54-7544-450E-B715-3A81690B4D11}" destId="{2AAA3B48-1CD0-4A79-AA30-78D1A41891A6}" srcOrd="2" destOrd="0" parTransId="{E080DE7E-005B-40EC-92CE-77AFB8A2C013}" sibTransId="{6225D6CA-AB99-460A-A1B9-2E1565EE307D}"/>
    <dgm:cxn modelId="{02D885B8-C983-4696-802B-FB54206B925F}" type="presOf" srcId="{F44E9B54-7544-450E-B715-3A81690B4D11}" destId="{67820321-9421-4283-8B89-F15A89E31F78}" srcOrd="0" destOrd="0" presId="urn:microsoft.com/office/officeart/2005/8/layout/hProcess9"/>
    <dgm:cxn modelId="{931151C4-0A19-4EAC-82A1-9E216DC9799F}" srcId="{F44E9B54-7544-450E-B715-3A81690B4D11}" destId="{B0BFA2C4-72D7-4D6F-8C7B-19C83B46AE82}" srcOrd="1" destOrd="0" parTransId="{F58CF66E-9F22-436B-8E5C-DD6D30CD674C}" sibTransId="{D623E90D-E075-4DE7-A6A6-A28CE642524D}"/>
    <dgm:cxn modelId="{87E17FF3-1329-4EF6-A2BC-DA5A4A9935F5}" type="presOf" srcId="{2AAA3B48-1CD0-4A79-AA30-78D1A41891A6}" destId="{04156480-451E-4DF8-927C-6256F4197C76}" srcOrd="0" destOrd="0" presId="urn:microsoft.com/office/officeart/2005/8/layout/hProcess9"/>
    <dgm:cxn modelId="{78AE5793-7335-4961-A704-8E2185C3498E}" srcId="{F44E9B54-7544-450E-B715-3A81690B4D11}" destId="{69E5875C-6D0E-49C8-B561-E9D158690D34}" srcOrd="0" destOrd="0" parTransId="{6C28138D-C463-4D56-9051-7F271BC3BF19}" sibTransId="{41CA96AF-B987-4763-A170-60CE6D96A4BA}"/>
    <dgm:cxn modelId="{6BC3413F-0345-4563-A28A-E40F4C9BE533}" type="presParOf" srcId="{67820321-9421-4283-8B89-F15A89E31F78}" destId="{F807B9CA-317B-4015-B0B4-6BE1F5C4D8BA}" srcOrd="0" destOrd="0" presId="urn:microsoft.com/office/officeart/2005/8/layout/hProcess9"/>
    <dgm:cxn modelId="{45ADE6EF-8271-438F-BE68-2AA7A561C46B}" type="presParOf" srcId="{67820321-9421-4283-8B89-F15A89E31F78}" destId="{C9ADEAF6-9EA9-4784-BD53-836C26D18DD3}" srcOrd="1" destOrd="0" presId="urn:microsoft.com/office/officeart/2005/8/layout/hProcess9"/>
    <dgm:cxn modelId="{80CD83B1-5B76-4A96-8B90-FEC3A2E7C0DF}" type="presParOf" srcId="{C9ADEAF6-9EA9-4784-BD53-836C26D18DD3}" destId="{D5EE9B32-B02E-43CC-BA0D-31434948208B}" srcOrd="0" destOrd="0" presId="urn:microsoft.com/office/officeart/2005/8/layout/hProcess9"/>
    <dgm:cxn modelId="{13686BE7-E005-4723-9868-6B7C40B58A0E}" type="presParOf" srcId="{C9ADEAF6-9EA9-4784-BD53-836C26D18DD3}" destId="{79927950-2BBE-43C0-A07F-F58833FEC51D}" srcOrd="1" destOrd="0" presId="urn:microsoft.com/office/officeart/2005/8/layout/hProcess9"/>
    <dgm:cxn modelId="{DDF904A1-12A8-4020-8C99-64C812D7B580}" type="presParOf" srcId="{C9ADEAF6-9EA9-4784-BD53-836C26D18DD3}" destId="{A76F1F4A-5883-4286-B38B-297A9F55CA6C}" srcOrd="2" destOrd="0" presId="urn:microsoft.com/office/officeart/2005/8/layout/hProcess9"/>
    <dgm:cxn modelId="{34DC5766-16F3-4F8B-87AC-2F1C98D9C9AC}" type="presParOf" srcId="{C9ADEAF6-9EA9-4784-BD53-836C26D18DD3}" destId="{5BA15BB3-BFE9-4675-B2F9-F16C5A3CD099}" srcOrd="3" destOrd="0" presId="urn:microsoft.com/office/officeart/2005/8/layout/hProcess9"/>
    <dgm:cxn modelId="{BEA6E84F-EAB2-426C-8452-92C9A442B316}" type="presParOf" srcId="{C9ADEAF6-9EA9-4784-BD53-836C26D18DD3}" destId="{04156480-451E-4DF8-927C-6256F4197C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орудий труда.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Стало легче обрабатывать землю.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Урожаи стали обильнее.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446B6AF-3250-4495-B219-E14E3F7F85A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Появилось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неравенство.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CD97473-1031-4DC5-9917-A93FFB9CA118}" type="parTrans" cxnId="{62C28BF0-98C1-42CC-A2FB-39BCFCA7D1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116579-42B4-4C15-8522-C4C5852BCF46}" type="sibTrans" cxnId="{62C28BF0-98C1-42CC-A2FB-39BCFCA7D1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Появились излишки.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смену родовой общине пришла соседская.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6" custScaleX="427868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6" custScaleX="416198" custLinFactNeighborX="0" custLinFactNeighborY="-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6" custScaleX="416198" custLinFactNeighborX="0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6" custScaleX="40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B9A1-0F3B-4546-B949-305E9F83B395}" type="pres">
      <dgm:prSet presAssocID="{567E395E-3AEA-4979-8F8C-AC6C319140E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95B5CE6-10AD-43B7-9EF6-BF4B6C8EE04D}" type="pres">
      <dgm:prSet presAssocID="{567E395E-3AEA-4979-8F8C-AC6C319140E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4" presStyleCnt="6" custScaleX="404529" custLinFactNeighborX="5834" custLinFactNeighborY="-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32CEC-0DC9-49E0-906D-186E6F8F1528}" type="pres">
      <dgm:prSet presAssocID="{2E677265-4466-4F62-828C-C111B714D3F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3BD6406-E406-4E14-9502-19803BAE409C}" type="pres">
      <dgm:prSet presAssocID="{2E677265-4466-4F62-828C-C111B714D3F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05B51B4-E3A1-4926-A93D-B49CB8FEA1B6}" type="pres">
      <dgm:prSet presAssocID="{0446B6AF-3250-4495-B219-E14E3F7F85A6}" presName="node" presStyleLbl="node1" presStyleIdx="5" presStyleCnt="6" custScaleX="392860" custLinFactNeighborX="5834" custLinFactNeighborY="-9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BD4722EE-BBA1-4E7F-84CF-3574E1DEFD93}" type="presOf" srcId="{7BB888F9-38AC-491F-9767-A2740C7024A5}" destId="{261EA25F-C933-4C09-B661-2E3993E0CA6F}" srcOrd="0" destOrd="0" presId="urn:microsoft.com/office/officeart/2005/8/layout/process2"/>
    <dgm:cxn modelId="{CFDECE94-4AC3-4B43-A7D2-2946B98BA2C8}" type="presOf" srcId="{C250B9D5-EA85-4EE2-AC01-4AB4C1983EE1}" destId="{D92AB306-7E3D-477C-9D22-FDE42D09E422}" srcOrd="0" destOrd="0" presId="urn:microsoft.com/office/officeart/2005/8/layout/process2"/>
    <dgm:cxn modelId="{2FEBE147-C046-4010-952E-CD32E4E9D311}" srcId="{55CA8F6A-A719-4DC8-94AC-BDB5570A48AD}" destId="{C250B9D5-EA85-4EE2-AC01-4AB4C1983EE1}" srcOrd="4" destOrd="0" parTransId="{AADE0474-5764-459F-99B6-2BDA66DC5548}" sibTransId="{2E677265-4466-4F62-828C-C111B714D3F4}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62C28BF0-98C1-42CC-A2FB-39BCFCA7D1B5}" srcId="{55CA8F6A-A719-4DC8-94AC-BDB5570A48AD}" destId="{0446B6AF-3250-4495-B219-E14E3F7F85A6}" srcOrd="5" destOrd="0" parTransId="{BCD97473-1031-4DC5-9917-A93FFB9CA118}" sibTransId="{E2116579-42B4-4C15-8522-C4C5852BCF46}"/>
    <dgm:cxn modelId="{C828A9DB-B069-4641-98B8-39CCF1561850}" type="presOf" srcId="{0446B6AF-3250-4495-B219-E14E3F7F85A6}" destId="{405B51B4-E3A1-4926-A93D-B49CB8FEA1B6}" srcOrd="0" destOrd="0" presId="urn:microsoft.com/office/officeart/2005/8/layout/process2"/>
    <dgm:cxn modelId="{5ADF9710-4A80-4244-88D9-415D08B79F92}" type="presOf" srcId="{2A487E08-DEF3-4D75-B1FC-3E3F4B1C4FBE}" destId="{8A97E25A-0A74-4716-A683-AF7233C1526D}" srcOrd="1" destOrd="0" presId="urn:microsoft.com/office/officeart/2005/8/layout/process2"/>
    <dgm:cxn modelId="{10317550-8F94-4FFC-8BF2-BBB7EE4390F1}" type="presOf" srcId="{2E677265-4466-4F62-828C-C111B714D3F4}" destId="{4EF32CEC-0DC9-49E0-906D-186E6F8F1528}" srcOrd="0" destOrd="0" presId="urn:microsoft.com/office/officeart/2005/8/layout/process2"/>
    <dgm:cxn modelId="{76DAF547-9BA7-43B6-860C-D54B1E575F2A}" type="presOf" srcId="{567E395E-3AEA-4979-8F8C-AC6C319140E1}" destId="{C95B5CE6-10AD-43B7-9EF6-BF4B6C8EE04D}" srcOrd="1" destOrd="0" presId="urn:microsoft.com/office/officeart/2005/8/layout/process2"/>
    <dgm:cxn modelId="{21476116-70C0-435D-9524-8D69645388B1}" type="presOf" srcId="{567E395E-3AEA-4979-8F8C-AC6C319140E1}" destId="{FBB7B9A1-0F3B-4546-B949-305E9F83B395}" srcOrd="0" destOrd="0" presId="urn:microsoft.com/office/officeart/2005/8/layout/process2"/>
    <dgm:cxn modelId="{844D515C-EB71-4F4C-B28A-FEA175308BA1}" type="presOf" srcId="{2A487E08-DEF3-4D75-B1FC-3E3F4B1C4FBE}" destId="{8300CE63-0666-44C2-AA28-E384327E64EF}" srcOrd="0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4663FB6B-6C06-43A0-95D5-D5C7AFD9B403}" type="presOf" srcId="{7BB888F9-38AC-491F-9767-A2740C7024A5}" destId="{DCBDC0F0-6741-4C7F-BF09-E698C478B404}" srcOrd="1" destOrd="0" presId="urn:microsoft.com/office/officeart/2005/8/layout/process2"/>
    <dgm:cxn modelId="{BDDCD722-610C-4C59-B41F-C47E59E27A97}" type="presOf" srcId="{55CA8F6A-A719-4DC8-94AC-BDB5570A48AD}" destId="{71FD606C-BDF9-431F-B036-6ACA5D71E9FB}" srcOrd="0" destOrd="0" presId="urn:microsoft.com/office/officeart/2005/8/layout/process2"/>
    <dgm:cxn modelId="{185C2642-D65C-4120-AE7E-1840CEFD185C}" type="presOf" srcId="{F2F75C3A-57CD-4AD3-B5CD-0B3B753DCE42}" destId="{EE9F6481-FF01-4BA4-8B38-DDB98608C279}" srcOrd="0" destOrd="0" presId="urn:microsoft.com/office/officeart/2005/8/layout/process2"/>
    <dgm:cxn modelId="{D6B90C2C-AAD0-4FEE-B5C0-474EFE7832E3}" type="presOf" srcId="{2E677265-4466-4F62-828C-C111B714D3F4}" destId="{53BD6406-E406-4E14-9502-19803BAE409C}" srcOrd="1" destOrd="0" presId="urn:microsoft.com/office/officeart/2005/8/layout/process2"/>
    <dgm:cxn modelId="{DD7E9DCA-6372-4EFE-9621-F1DD967C4878}" type="presOf" srcId="{DEA89553-6180-4FAA-AAAD-9909532E10ED}" destId="{DF9D484D-30C5-431E-8A5E-D67BA2C9E47C}" srcOrd="0" destOrd="0" presId="urn:microsoft.com/office/officeart/2005/8/layout/process2"/>
    <dgm:cxn modelId="{68E07E31-FEAD-412A-A239-FFC17E7D909E}" type="presOf" srcId="{50539D8D-ADD8-4A64-A233-398A574C1AE0}" destId="{829751FA-5F82-4DEA-9A7C-E68800A610D4}" srcOrd="0" destOrd="0" presId="urn:microsoft.com/office/officeart/2005/8/layout/process2"/>
    <dgm:cxn modelId="{CC6C13FE-346B-4D04-A08F-825A51D52CDF}" type="presOf" srcId="{50539D8D-ADD8-4A64-A233-398A574C1AE0}" destId="{DD3EA092-AFC6-4606-A102-F3B1B2C17374}" srcOrd="1" destOrd="0" presId="urn:microsoft.com/office/officeart/2005/8/layout/process2"/>
    <dgm:cxn modelId="{27BC6874-34FA-443B-A918-7C830AE9990B}" type="presOf" srcId="{40BFF0ED-64E2-459A-A26E-8D0018A04622}" destId="{121CE2F8-E67C-4BB2-8B7A-0153E465E37B}" srcOrd="0" destOrd="0" presId="urn:microsoft.com/office/officeart/2005/8/layout/process2"/>
    <dgm:cxn modelId="{FB58FA11-F291-4764-91E2-2D86E2D4356B}" type="presOf" srcId="{E0B02CF0-0E84-45E8-A08E-BB067ADA59EA}" destId="{0BB82512-463B-4E54-8478-98C7AC28CD07}" srcOrd="0" destOrd="0" presId="urn:microsoft.com/office/officeart/2005/8/layout/process2"/>
    <dgm:cxn modelId="{2E42D688-8994-40EE-920C-89EDFA761B3D}" type="presParOf" srcId="{71FD606C-BDF9-431F-B036-6ACA5D71E9FB}" destId="{121CE2F8-E67C-4BB2-8B7A-0153E465E37B}" srcOrd="0" destOrd="0" presId="urn:microsoft.com/office/officeart/2005/8/layout/process2"/>
    <dgm:cxn modelId="{1DB95CDA-2CA8-4741-820D-D26C0EB2561F}" type="presParOf" srcId="{71FD606C-BDF9-431F-B036-6ACA5D71E9FB}" destId="{261EA25F-C933-4C09-B661-2E3993E0CA6F}" srcOrd="1" destOrd="0" presId="urn:microsoft.com/office/officeart/2005/8/layout/process2"/>
    <dgm:cxn modelId="{8F2F232E-A69F-4C0C-BE41-0CD0C02E8AA2}" type="presParOf" srcId="{261EA25F-C933-4C09-B661-2E3993E0CA6F}" destId="{DCBDC0F0-6741-4C7F-BF09-E698C478B404}" srcOrd="0" destOrd="0" presId="urn:microsoft.com/office/officeart/2005/8/layout/process2"/>
    <dgm:cxn modelId="{007693D1-859A-494D-923B-EDFF24F2CE2F}" type="presParOf" srcId="{71FD606C-BDF9-431F-B036-6ACA5D71E9FB}" destId="{DF9D484D-30C5-431E-8A5E-D67BA2C9E47C}" srcOrd="2" destOrd="0" presId="urn:microsoft.com/office/officeart/2005/8/layout/process2"/>
    <dgm:cxn modelId="{29192B2C-9864-45DA-980C-53BCF323DE46}" type="presParOf" srcId="{71FD606C-BDF9-431F-B036-6ACA5D71E9FB}" destId="{8300CE63-0666-44C2-AA28-E384327E64EF}" srcOrd="3" destOrd="0" presId="urn:microsoft.com/office/officeart/2005/8/layout/process2"/>
    <dgm:cxn modelId="{8E1327BA-0BEF-4836-AD24-C24D9FE4108C}" type="presParOf" srcId="{8300CE63-0666-44C2-AA28-E384327E64EF}" destId="{8A97E25A-0A74-4716-A683-AF7233C1526D}" srcOrd="0" destOrd="0" presId="urn:microsoft.com/office/officeart/2005/8/layout/process2"/>
    <dgm:cxn modelId="{59062692-2E43-430B-A8C2-CF5E887EBF69}" type="presParOf" srcId="{71FD606C-BDF9-431F-B036-6ACA5D71E9FB}" destId="{0BB82512-463B-4E54-8478-98C7AC28CD07}" srcOrd="4" destOrd="0" presId="urn:microsoft.com/office/officeart/2005/8/layout/process2"/>
    <dgm:cxn modelId="{D0778F4A-2866-4997-8609-256BC616DD75}" type="presParOf" srcId="{71FD606C-BDF9-431F-B036-6ACA5D71E9FB}" destId="{829751FA-5F82-4DEA-9A7C-E68800A610D4}" srcOrd="5" destOrd="0" presId="urn:microsoft.com/office/officeart/2005/8/layout/process2"/>
    <dgm:cxn modelId="{E53A8A59-875C-428E-B3E1-72A762692908}" type="presParOf" srcId="{829751FA-5F82-4DEA-9A7C-E68800A610D4}" destId="{DD3EA092-AFC6-4606-A102-F3B1B2C17374}" srcOrd="0" destOrd="0" presId="urn:microsoft.com/office/officeart/2005/8/layout/process2"/>
    <dgm:cxn modelId="{75075DF3-B0A9-4313-9231-7A2EADB39D24}" type="presParOf" srcId="{71FD606C-BDF9-431F-B036-6ACA5D71E9FB}" destId="{EE9F6481-FF01-4BA4-8B38-DDB98608C279}" srcOrd="6" destOrd="0" presId="urn:microsoft.com/office/officeart/2005/8/layout/process2"/>
    <dgm:cxn modelId="{EA30A09F-42C7-4ACF-9ECE-78DA57CF6CF7}" type="presParOf" srcId="{71FD606C-BDF9-431F-B036-6ACA5D71E9FB}" destId="{FBB7B9A1-0F3B-4546-B949-305E9F83B395}" srcOrd="7" destOrd="0" presId="urn:microsoft.com/office/officeart/2005/8/layout/process2"/>
    <dgm:cxn modelId="{640E70EB-BCFB-4B06-A074-D229530EFAE6}" type="presParOf" srcId="{FBB7B9A1-0F3B-4546-B949-305E9F83B395}" destId="{C95B5CE6-10AD-43B7-9EF6-BF4B6C8EE04D}" srcOrd="0" destOrd="0" presId="urn:microsoft.com/office/officeart/2005/8/layout/process2"/>
    <dgm:cxn modelId="{D9DB1DD5-BF78-46BF-80F3-858CC1416CDA}" type="presParOf" srcId="{71FD606C-BDF9-431F-B036-6ACA5D71E9FB}" destId="{D92AB306-7E3D-477C-9D22-FDE42D09E422}" srcOrd="8" destOrd="0" presId="urn:microsoft.com/office/officeart/2005/8/layout/process2"/>
    <dgm:cxn modelId="{B4BC2779-2559-4EA2-BEEE-FBEC00E8CB4D}" type="presParOf" srcId="{71FD606C-BDF9-431F-B036-6ACA5D71E9FB}" destId="{4EF32CEC-0DC9-49E0-906D-186E6F8F1528}" srcOrd="9" destOrd="0" presId="urn:microsoft.com/office/officeart/2005/8/layout/process2"/>
    <dgm:cxn modelId="{CCC15D98-C628-4BE4-B3D9-9A524D598F6B}" type="presParOf" srcId="{4EF32CEC-0DC9-49E0-906D-186E6F8F1528}" destId="{53BD6406-E406-4E14-9502-19803BAE409C}" srcOrd="0" destOrd="0" presId="urn:microsoft.com/office/officeart/2005/8/layout/process2"/>
    <dgm:cxn modelId="{E68A6E05-7FA5-47C9-B975-0E558092EBF3}" type="presParOf" srcId="{71FD606C-BDF9-431F-B036-6ACA5D71E9FB}" destId="{405B51B4-E3A1-4926-A93D-B49CB8FEA1B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Крупнейшие открытия эпохи  железа способствовали: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Дальнейшему прогрессу в развитии земледелия, ремесленного производства и ирригации.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Росту населения.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Второму общественному разделению труда -отделению ремесла от земледелия.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427868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4" custScaleX="416198" custLinFactNeighborX="0" custLinFactNeighborY="-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4" custScaleX="416198" custLinFactNeighborX="0" custLinFactNeighborY="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4" custScaleX="40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5245B-99F3-46BF-8387-F1ECC4E3C1E4}" type="presOf" srcId="{40BFF0ED-64E2-459A-A26E-8D0018A04622}" destId="{121CE2F8-E67C-4BB2-8B7A-0153E465E37B}" srcOrd="0" destOrd="0" presId="urn:microsoft.com/office/officeart/2005/8/layout/process2"/>
    <dgm:cxn modelId="{2CF891E5-86AA-41D8-88CF-94DB17DDD1ED}" type="presOf" srcId="{50539D8D-ADD8-4A64-A233-398A574C1AE0}" destId="{DD3EA092-AFC6-4606-A102-F3B1B2C17374}" srcOrd="1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90D96BD7-2E3B-41AF-9D8F-DB5307C33E5B}" type="presOf" srcId="{7BB888F9-38AC-491F-9767-A2740C7024A5}" destId="{DCBDC0F0-6741-4C7F-BF09-E698C478B404}" srcOrd="1" destOrd="0" presId="urn:microsoft.com/office/officeart/2005/8/layout/process2"/>
    <dgm:cxn modelId="{B7BFC81D-2464-40D9-BC03-FC3959D1A9A4}" type="presOf" srcId="{50539D8D-ADD8-4A64-A233-398A574C1AE0}" destId="{829751FA-5F82-4DEA-9A7C-E68800A610D4}" srcOrd="0" destOrd="0" presId="urn:microsoft.com/office/officeart/2005/8/layout/process2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27A2F455-F771-4FA7-AEC9-88DA788CF62F}" type="presOf" srcId="{DEA89553-6180-4FAA-AAAD-9909532E10ED}" destId="{DF9D484D-30C5-431E-8A5E-D67BA2C9E47C}" srcOrd="0" destOrd="0" presId="urn:microsoft.com/office/officeart/2005/8/layout/process2"/>
    <dgm:cxn modelId="{22DACFC3-63EB-4221-AFEF-A23FF8616B5C}" type="presOf" srcId="{E0B02CF0-0E84-45E8-A08E-BB067ADA59EA}" destId="{0BB82512-463B-4E54-8478-98C7AC28CD07}" srcOrd="0" destOrd="0" presId="urn:microsoft.com/office/officeart/2005/8/layout/process2"/>
    <dgm:cxn modelId="{E14CEE51-12F1-45E5-A8D7-D27D42DB9032}" type="presOf" srcId="{2A487E08-DEF3-4D75-B1FC-3E3F4B1C4FBE}" destId="{8300CE63-0666-44C2-AA28-E384327E64EF}" srcOrd="0" destOrd="0" presId="urn:microsoft.com/office/officeart/2005/8/layout/process2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D55B6A2C-3019-49DF-BDE0-8657E935AA5A}" type="presOf" srcId="{7BB888F9-38AC-491F-9767-A2740C7024A5}" destId="{261EA25F-C933-4C09-B661-2E3993E0CA6F}" srcOrd="0" destOrd="0" presId="urn:microsoft.com/office/officeart/2005/8/layout/process2"/>
    <dgm:cxn modelId="{FC9F3CD1-E201-436E-BCC5-D8B59F34FFA0}" type="presOf" srcId="{2A487E08-DEF3-4D75-B1FC-3E3F4B1C4FBE}" destId="{8A97E25A-0A74-4716-A683-AF7233C1526D}" srcOrd="1" destOrd="0" presId="urn:microsoft.com/office/officeart/2005/8/layout/process2"/>
    <dgm:cxn modelId="{DEBA1968-ACDB-418E-BEEF-9D853FD05D06}" type="presOf" srcId="{55CA8F6A-A719-4DC8-94AC-BDB5570A48AD}" destId="{71FD606C-BDF9-431F-B036-6ACA5D71E9FB}" srcOrd="0" destOrd="0" presId="urn:microsoft.com/office/officeart/2005/8/layout/process2"/>
    <dgm:cxn modelId="{6230CF84-7BAD-47FF-ABDE-63161F7D7522}" type="presOf" srcId="{F2F75C3A-57CD-4AD3-B5CD-0B3B753DCE42}" destId="{EE9F6481-FF01-4BA4-8B38-DDB98608C279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F965D8B8-D433-4DFA-A887-38DCCCDDF3F1}" type="presParOf" srcId="{71FD606C-BDF9-431F-B036-6ACA5D71E9FB}" destId="{121CE2F8-E67C-4BB2-8B7A-0153E465E37B}" srcOrd="0" destOrd="0" presId="urn:microsoft.com/office/officeart/2005/8/layout/process2"/>
    <dgm:cxn modelId="{6AD2F8ED-DAF3-4628-B549-AC6C1FC30E38}" type="presParOf" srcId="{71FD606C-BDF9-431F-B036-6ACA5D71E9FB}" destId="{261EA25F-C933-4C09-B661-2E3993E0CA6F}" srcOrd="1" destOrd="0" presId="urn:microsoft.com/office/officeart/2005/8/layout/process2"/>
    <dgm:cxn modelId="{5CB638EF-8A87-4AE7-A09F-DA359AF13B9F}" type="presParOf" srcId="{261EA25F-C933-4C09-B661-2E3993E0CA6F}" destId="{DCBDC0F0-6741-4C7F-BF09-E698C478B404}" srcOrd="0" destOrd="0" presId="urn:microsoft.com/office/officeart/2005/8/layout/process2"/>
    <dgm:cxn modelId="{286065B1-6149-40F4-9291-3DA615DA612E}" type="presParOf" srcId="{71FD606C-BDF9-431F-B036-6ACA5D71E9FB}" destId="{DF9D484D-30C5-431E-8A5E-D67BA2C9E47C}" srcOrd="2" destOrd="0" presId="urn:microsoft.com/office/officeart/2005/8/layout/process2"/>
    <dgm:cxn modelId="{F3BE399D-4ECE-4DE3-9F43-E6BBEC5DF42B}" type="presParOf" srcId="{71FD606C-BDF9-431F-B036-6ACA5D71E9FB}" destId="{8300CE63-0666-44C2-AA28-E384327E64EF}" srcOrd="3" destOrd="0" presId="urn:microsoft.com/office/officeart/2005/8/layout/process2"/>
    <dgm:cxn modelId="{843A337A-B854-4C83-955B-609F09775FE3}" type="presParOf" srcId="{8300CE63-0666-44C2-AA28-E384327E64EF}" destId="{8A97E25A-0A74-4716-A683-AF7233C1526D}" srcOrd="0" destOrd="0" presId="urn:microsoft.com/office/officeart/2005/8/layout/process2"/>
    <dgm:cxn modelId="{8E9C22F1-3713-4E2C-A43F-1E8811629DFB}" type="presParOf" srcId="{71FD606C-BDF9-431F-B036-6ACA5D71E9FB}" destId="{0BB82512-463B-4E54-8478-98C7AC28CD07}" srcOrd="4" destOrd="0" presId="urn:microsoft.com/office/officeart/2005/8/layout/process2"/>
    <dgm:cxn modelId="{B0A7100F-0084-444B-9636-5683C20277F9}" type="presParOf" srcId="{71FD606C-BDF9-431F-B036-6ACA5D71E9FB}" destId="{829751FA-5F82-4DEA-9A7C-E68800A610D4}" srcOrd="5" destOrd="0" presId="urn:microsoft.com/office/officeart/2005/8/layout/process2"/>
    <dgm:cxn modelId="{4E345185-607E-4152-97C6-EA6ED1E44A4F}" type="presParOf" srcId="{829751FA-5F82-4DEA-9A7C-E68800A610D4}" destId="{DD3EA092-AFC6-4606-A102-F3B1B2C17374}" srcOrd="0" destOrd="0" presId="urn:microsoft.com/office/officeart/2005/8/layout/process2"/>
    <dgm:cxn modelId="{E9B6FB27-35CE-4B9B-8888-F7D7C4D07E9D}" type="presParOf" srcId="{71FD606C-BDF9-431F-B036-6ACA5D71E9FB}" destId="{EE9F6481-FF01-4BA4-8B38-DDB98608C2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A3861A-332F-4650-B9EF-3932071CE73B}">
      <dsp:nvSpPr>
        <dsp:cNvPr id="0" name=""/>
        <dsp:cNvSpPr/>
      </dsp:nvSpPr>
      <dsp:spPr>
        <a:xfrm>
          <a:off x="3384793" y="1857307"/>
          <a:ext cx="3491675" cy="2299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Соседская община</a:t>
          </a:r>
          <a:endParaRPr lang="ru-RU" sz="4300" kern="1200" dirty="0"/>
        </a:p>
      </dsp:txBody>
      <dsp:txXfrm>
        <a:off x="3384793" y="1857307"/>
        <a:ext cx="3491675" cy="2299675"/>
      </dsp:txXfrm>
    </dsp:sp>
    <dsp:sp modelId="{77BC7AA8-DEBD-4876-BA96-2C07E0185D7E}">
      <dsp:nvSpPr>
        <dsp:cNvPr id="0" name=""/>
        <dsp:cNvSpPr/>
      </dsp:nvSpPr>
      <dsp:spPr>
        <a:xfrm rot="12395586">
          <a:off x="1389128" y="1348422"/>
          <a:ext cx="2353603" cy="74960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876D8-43EE-4DD3-88E9-30EE2F37E451}">
      <dsp:nvSpPr>
        <dsp:cNvPr id="0" name=""/>
        <dsp:cNvSpPr/>
      </dsp:nvSpPr>
      <dsp:spPr>
        <a:xfrm>
          <a:off x="264286" y="196957"/>
          <a:ext cx="2498675" cy="19989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Родовая община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4286" y="196957"/>
        <a:ext cx="2498675" cy="1998940"/>
      </dsp:txXfrm>
    </dsp:sp>
    <dsp:sp modelId="{A668AF69-09EF-48E1-B11F-70B1171CD967}">
      <dsp:nvSpPr>
        <dsp:cNvPr id="0" name=""/>
        <dsp:cNvSpPr/>
      </dsp:nvSpPr>
      <dsp:spPr>
        <a:xfrm rot="19950589">
          <a:off x="6360905" y="1268086"/>
          <a:ext cx="2704880" cy="790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FD62-28D1-45B7-BC9D-0667A3046C19}">
      <dsp:nvSpPr>
        <dsp:cNvPr id="0" name=""/>
        <dsp:cNvSpPr/>
      </dsp:nvSpPr>
      <dsp:spPr>
        <a:xfrm>
          <a:off x="7550380" y="98468"/>
          <a:ext cx="2498675" cy="19989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Родовая община</a:t>
          </a:r>
          <a:endParaRPr lang="ru-RU" sz="4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550380" y="98468"/>
        <a:ext cx="2498675" cy="19989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8C3B9-27E9-4298-A47E-E0282D88ABFE}">
      <dsp:nvSpPr>
        <dsp:cNvPr id="0" name=""/>
        <dsp:cNvSpPr/>
      </dsp:nvSpPr>
      <dsp:spPr>
        <a:xfrm>
          <a:off x="0" y="4450179"/>
          <a:ext cx="10972800" cy="146064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Завоевание торговых путей, разрушение соседских городов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450179"/>
        <a:ext cx="10972800" cy="1460648"/>
      </dsp:txXfrm>
    </dsp:sp>
    <dsp:sp modelId="{F1CF4EC2-2F9C-482D-90D2-3389C49318E6}">
      <dsp:nvSpPr>
        <dsp:cNvPr id="0" name=""/>
        <dsp:cNvSpPr/>
      </dsp:nvSpPr>
      <dsp:spPr>
        <a:xfrm rot="10800000">
          <a:off x="0" y="2225612"/>
          <a:ext cx="10972800" cy="2246477"/>
        </a:xfrm>
        <a:prstGeom prst="upArrowCallou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Железное оружие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225612"/>
        <a:ext cx="10972800" cy="2246477"/>
      </dsp:txXfrm>
    </dsp:sp>
    <dsp:sp modelId="{954F52B9-6E6F-48B5-807B-D15DE49F27A8}">
      <dsp:nvSpPr>
        <dsp:cNvPr id="0" name=""/>
        <dsp:cNvSpPr/>
      </dsp:nvSpPr>
      <dsp:spPr>
        <a:xfrm rot="10800000">
          <a:off x="0" y="1044"/>
          <a:ext cx="10972800" cy="2246477"/>
        </a:xfrm>
        <a:prstGeom prst="upArrowCallou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XI-X</a:t>
          </a: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вв. до н.э. узнали секреты обработки железа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044"/>
        <a:ext cx="10972800" cy="2246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543FA-138A-4604-ABE5-B9BE667FECA9}">
      <dsp:nvSpPr>
        <dsp:cNvPr id="0" name=""/>
        <dsp:cNvSpPr/>
      </dsp:nvSpPr>
      <dsp:spPr>
        <a:xfrm>
          <a:off x="4538048" y="2246389"/>
          <a:ext cx="2145890" cy="214589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группы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38048" y="2246389"/>
        <a:ext cx="2145890" cy="2145890"/>
      </dsp:txXfrm>
    </dsp:sp>
    <dsp:sp modelId="{B44A3D09-7FF1-482E-BEAA-593BAF5F3C6A}">
      <dsp:nvSpPr>
        <dsp:cNvPr id="0" name=""/>
        <dsp:cNvSpPr/>
      </dsp:nvSpPr>
      <dsp:spPr>
        <a:xfrm rot="11371923">
          <a:off x="2076464" y="2617957"/>
          <a:ext cx="2357365" cy="611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0467A-056D-4572-8BF7-6FE855F344BC}">
      <dsp:nvSpPr>
        <dsp:cNvPr id="0" name=""/>
        <dsp:cNvSpPr/>
      </dsp:nvSpPr>
      <dsp:spPr>
        <a:xfrm>
          <a:off x="648301" y="1913119"/>
          <a:ext cx="2888873" cy="16308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жрецы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8301" y="1913119"/>
        <a:ext cx="2888873" cy="1630876"/>
      </dsp:txXfrm>
    </dsp:sp>
    <dsp:sp modelId="{CBF52517-C98D-4386-ADD7-CFE03F6F7A64}">
      <dsp:nvSpPr>
        <dsp:cNvPr id="0" name=""/>
        <dsp:cNvSpPr/>
      </dsp:nvSpPr>
      <dsp:spPr>
        <a:xfrm rot="13942245">
          <a:off x="3366475" y="1328100"/>
          <a:ext cx="1890359" cy="611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83EB4-76E8-4279-A903-E1A41A5B9E87}">
      <dsp:nvSpPr>
        <dsp:cNvPr id="0" name=""/>
        <dsp:cNvSpPr/>
      </dsp:nvSpPr>
      <dsp:spPr>
        <a:xfrm>
          <a:off x="1924547" y="69890"/>
          <a:ext cx="3620056" cy="16308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воины</a:t>
          </a:r>
          <a:endParaRPr lang="ru-RU" sz="3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24547" y="69890"/>
        <a:ext cx="3620056" cy="1630876"/>
      </dsp:txXfrm>
    </dsp:sp>
    <dsp:sp modelId="{64073F09-FC22-4F7E-9963-6ACE88D862FA}">
      <dsp:nvSpPr>
        <dsp:cNvPr id="0" name=""/>
        <dsp:cNvSpPr/>
      </dsp:nvSpPr>
      <dsp:spPr>
        <a:xfrm rot="18697407">
          <a:off x="6057077" y="1350631"/>
          <a:ext cx="2063075" cy="611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AB529-82D1-47ED-AD46-19FA81F847EC}">
      <dsp:nvSpPr>
        <dsp:cNvPr id="0" name=""/>
        <dsp:cNvSpPr/>
      </dsp:nvSpPr>
      <dsp:spPr>
        <a:xfrm>
          <a:off x="5894608" y="69881"/>
          <a:ext cx="3758375" cy="16308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ремесленники</a:t>
          </a: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94608" y="69881"/>
        <a:ext cx="3758375" cy="1630876"/>
      </dsp:txXfrm>
    </dsp:sp>
    <dsp:sp modelId="{556F8976-CF05-412A-9A5A-DEB693DE4464}">
      <dsp:nvSpPr>
        <dsp:cNvPr id="0" name=""/>
        <dsp:cNvSpPr/>
      </dsp:nvSpPr>
      <dsp:spPr>
        <a:xfrm rot="21164103">
          <a:off x="6801104" y="2712587"/>
          <a:ext cx="2341388" cy="611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C97D1-7A22-4255-9B4D-C77DE2EC0B4B}">
      <dsp:nvSpPr>
        <dsp:cNvPr id="0" name=""/>
        <dsp:cNvSpPr/>
      </dsp:nvSpPr>
      <dsp:spPr>
        <a:xfrm>
          <a:off x="7317357" y="2054894"/>
          <a:ext cx="3631472" cy="16308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земледельцы</a:t>
          </a:r>
          <a:endParaRPr lang="ru-RU" sz="3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17357" y="2054894"/>
        <a:ext cx="3631472" cy="16308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C0AE5A-7521-4819-8241-E5228C94958A}">
      <dsp:nvSpPr>
        <dsp:cNvPr id="0" name=""/>
        <dsp:cNvSpPr/>
      </dsp:nvSpPr>
      <dsp:spPr>
        <a:xfrm>
          <a:off x="792992" y="1012"/>
          <a:ext cx="2564019" cy="153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нмана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(семья)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2992" y="1012"/>
        <a:ext cx="2564019" cy="1538411"/>
      </dsp:txXfrm>
    </dsp:sp>
    <dsp:sp modelId="{C563D1E0-8A49-4939-B53F-AEA2A1783609}">
      <dsp:nvSpPr>
        <dsp:cNvPr id="0" name=""/>
        <dsp:cNvSpPr/>
      </dsp:nvSpPr>
      <dsp:spPr>
        <a:xfrm>
          <a:off x="3582645" y="452279"/>
          <a:ext cx="543572" cy="63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582645" y="452279"/>
        <a:ext cx="543572" cy="635876"/>
      </dsp:txXfrm>
    </dsp:sp>
    <dsp:sp modelId="{421EECDA-7340-4E03-8043-3A12117577B7}">
      <dsp:nvSpPr>
        <dsp:cNvPr id="0" name=""/>
        <dsp:cNvSpPr/>
      </dsp:nvSpPr>
      <dsp:spPr>
        <a:xfrm>
          <a:off x="4382619" y="1012"/>
          <a:ext cx="2564019" cy="153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«вис»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(родовая община)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82619" y="1012"/>
        <a:ext cx="2564019" cy="1538411"/>
      </dsp:txXfrm>
    </dsp:sp>
    <dsp:sp modelId="{D12E0783-4024-41E5-B7D3-F057EB224BB2}">
      <dsp:nvSpPr>
        <dsp:cNvPr id="0" name=""/>
        <dsp:cNvSpPr/>
      </dsp:nvSpPr>
      <dsp:spPr>
        <a:xfrm>
          <a:off x="7172272" y="452279"/>
          <a:ext cx="543572" cy="63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172272" y="452279"/>
        <a:ext cx="543572" cy="635876"/>
      </dsp:txXfrm>
    </dsp:sp>
    <dsp:sp modelId="{ABBFB6A7-FBF6-4567-A6E9-F8341769201F}">
      <dsp:nvSpPr>
        <dsp:cNvPr id="0" name=""/>
        <dsp:cNvSpPr/>
      </dsp:nvSpPr>
      <dsp:spPr>
        <a:xfrm>
          <a:off x="7972246" y="1012"/>
          <a:ext cx="2564019" cy="153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варзана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(соседняя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община)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72246" y="1012"/>
        <a:ext cx="2564019" cy="1538411"/>
      </dsp:txXfrm>
    </dsp:sp>
    <dsp:sp modelId="{A6FF2206-B3BE-4508-8256-B1E92852F784}">
      <dsp:nvSpPr>
        <dsp:cNvPr id="0" name=""/>
        <dsp:cNvSpPr/>
      </dsp:nvSpPr>
      <dsp:spPr>
        <a:xfrm rot="5400000">
          <a:off x="8982470" y="1718905"/>
          <a:ext cx="543572" cy="63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5400000">
        <a:off x="8982470" y="1718905"/>
        <a:ext cx="543572" cy="635876"/>
      </dsp:txXfrm>
    </dsp:sp>
    <dsp:sp modelId="{431D3708-4C5B-4D05-93DF-E08940387EFD}">
      <dsp:nvSpPr>
        <dsp:cNvPr id="0" name=""/>
        <dsp:cNvSpPr/>
      </dsp:nvSpPr>
      <dsp:spPr>
        <a:xfrm>
          <a:off x="7972246" y="2565031"/>
          <a:ext cx="2564019" cy="153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дахью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(союз племен)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72246" y="2565031"/>
        <a:ext cx="2564019" cy="1538411"/>
      </dsp:txXfrm>
    </dsp:sp>
    <dsp:sp modelId="{6825EFEB-6B04-4EC5-A2A2-AD71DA0E0871}">
      <dsp:nvSpPr>
        <dsp:cNvPr id="0" name=""/>
        <dsp:cNvSpPr/>
      </dsp:nvSpPr>
      <dsp:spPr>
        <a:xfrm rot="10800000">
          <a:off x="7203041" y="3016299"/>
          <a:ext cx="543572" cy="635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7203041" y="3016299"/>
        <a:ext cx="543572" cy="635876"/>
      </dsp:txXfrm>
    </dsp:sp>
    <dsp:sp modelId="{1F0F9606-39E2-40B8-848F-9BBC688A8644}">
      <dsp:nvSpPr>
        <dsp:cNvPr id="0" name=""/>
        <dsp:cNvSpPr/>
      </dsp:nvSpPr>
      <dsp:spPr>
        <a:xfrm>
          <a:off x="4382619" y="2565031"/>
          <a:ext cx="2564019" cy="153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3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занту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(племя)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82619" y="2565031"/>
        <a:ext cx="2564019" cy="15384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7B9CA-317B-4015-B0B4-6BE1F5C4D8BA}">
      <dsp:nvSpPr>
        <dsp:cNvPr id="0" name=""/>
        <dsp:cNvSpPr/>
      </dsp:nvSpPr>
      <dsp:spPr>
        <a:xfrm>
          <a:off x="871296" y="0"/>
          <a:ext cx="9874697" cy="34563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E9B32-B02E-43CC-BA0D-31434948208B}">
      <dsp:nvSpPr>
        <dsp:cNvPr id="0" name=""/>
        <dsp:cNvSpPr/>
      </dsp:nvSpPr>
      <dsp:spPr>
        <a:xfrm>
          <a:off x="12479" y="1036915"/>
          <a:ext cx="3739315" cy="138255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совет старейшин </a:t>
          </a:r>
          <a:endParaRPr lang="ru-RU" sz="2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479" y="1036915"/>
        <a:ext cx="3739315" cy="1382553"/>
      </dsp:txXfrm>
    </dsp:sp>
    <dsp:sp modelId="{A76F1F4A-5883-4286-B38B-297A9F55CA6C}">
      <dsp:nvSpPr>
        <dsp:cNvPr id="0" name=""/>
        <dsp:cNvSpPr/>
      </dsp:nvSpPr>
      <dsp:spPr>
        <a:xfrm>
          <a:off x="3938987" y="1036915"/>
          <a:ext cx="3739315" cy="138255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народное собрание </a:t>
          </a:r>
          <a:endParaRPr lang="ru-RU" sz="2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38987" y="1036915"/>
        <a:ext cx="3739315" cy="1382553"/>
      </dsp:txXfrm>
    </dsp:sp>
    <dsp:sp modelId="{04156480-451E-4DF8-927C-6256F4197C76}">
      <dsp:nvSpPr>
        <dsp:cNvPr id="0" name=""/>
        <dsp:cNvSpPr/>
      </dsp:nvSpPr>
      <dsp:spPr>
        <a:xfrm>
          <a:off x="7865495" y="1036915"/>
          <a:ext cx="3739315" cy="138255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правители отдельных районов и областей</a:t>
          </a:r>
          <a:endParaRPr lang="ru-RU" sz="2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865495" y="1036915"/>
        <a:ext cx="3739315" cy="13825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-155523" y="0"/>
          <a:ext cx="11404204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Совершенствование орудий труда.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5523" y="0"/>
        <a:ext cx="11404204" cy="679557"/>
      </dsp:txXfrm>
    </dsp:sp>
    <dsp:sp modelId="{261EA25F-C933-4C09-B661-2E3993E0CA6F}">
      <dsp:nvSpPr>
        <dsp:cNvPr id="0" name=""/>
        <dsp:cNvSpPr/>
      </dsp:nvSpPr>
      <dsp:spPr>
        <a:xfrm rot="5400000">
          <a:off x="5425669" y="687869"/>
          <a:ext cx="241818" cy="30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25669" y="687869"/>
        <a:ext cx="241818" cy="305800"/>
      </dsp:txXfrm>
    </dsp:sp>
    <dsp:sp modelId="{DF9D484D-30C5-431E-8A5E-D67BA2C9E47C}">
      <dsp:nvSpPr>
        <dsp:cNvPr id="0" name=""/>
        <dsp:cNvSpPr/>
      </dsp:nvSpPr>
      <dsp:spPr>
        <a:xfrm>
          <a:off x="0" y="1001982"/>
          <a:ext cx="11093157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Стало легче обрабатывать землю.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001982"/>
        <a:ext cx="11093157" cy="679557"/>
      </dsp:txXfrm>
    </dsp:sp>
    <dsp:sp modelId="{8300CE63-0666-44C2-AA28-E384327E64EF}">
      <dsp:nvSpPr>
        <dsp:cNvPr id="0" name=""/>
        <dsp:cNvSpPr/>
      </dsp:nvSpPr>
      <dsp:spPr>
        <a:xfrm rot="5400000">
          <a:off x="5399967" y="1724121"/>
          <a:ext cx="293222" cy="30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99967" y="1724121"/>
        <a:ext cx="293222" cy="305800"/>
      </dsp:txXfrm>
    </dsp:sp>
    <dsp:sp modelId="{0BB82512-463B-4E54-8478-98C7AC28CD07}">
      <dsp:nvSpPr>
        <dsp:cNvPr id="0" name=""/>
        <dsp:cNvSpPr/>
      </dsp:nvSpPr>
      <dsp:spPr>
        <a:xfrm>
          <a:off x="0" y="2072503"/>
          <a:ext cx="11093157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Урожаи стали обильнее.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2072503"/>
        <a:ext cx="11093157" cy="679557"/>
      </dsp:txXfrm>
    </dsp:sp>
    <dsp:sp modelId="{829751FA-5F82-4DEA-9A7C-E68800A610D4}">
      <dsp:nvSpPr>
        <dsp:cNvPr id="0" name=""/>
        <dsp:cNvSpPr/>
      </dsp:nvSpPr>
      <dsp:spPr>
        <a:xfrm rot="5400000">
          <a:off x="5429928" y="2754694"/>
          <a:ext cx="233300" cy="30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29928" y="2754694"/>
        <a:ext cx="233300" cy="305800"/>
      </dsp:txXfrm>
    </dsp:sp>
    <dsp:sp modelId="{EE9F6481-FF01-4BA4-8B38-DDB98608C279}">
      <dsp:nvSpPr>
        <dsp:cNvPr id="0" name=""/>
        <dsp:cNvSpPr/>
      </dsp:nvSpPr>
      <dsp:spPr>
        <a:xfrm>
          <a:off x="155510" y="3063128"/>
          <a:ext cx="10782136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Появились излишки.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5510" y="3063128"/>
        <a:ext cx="10782136" cy="679557"/>
      </dsp:txXfrm>
    </dsp:sp>
    <dsp:sp modelId="{FBB7B9A1-0F3B-4546-B949-305E9F83B395}">
      <dsp:nvSpPr>
        <dsp:cNvPr id="0" name=""/>
        <dsp:cNvSpPr/>
      </dsp:nvSpPr>
      <dsp:spPr>
        <a:xfrm rot="4873670">
          <a:off x="5499822" y="3753849"/>
          <a:ext cx="249008" cy="30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itchFamily="18" charset="0"/>
            <a:cs typeface="Times New Roman" pitchFamily="18" charset="0"/>
          </a:endParaRPr>
        </a:p>
      </dsp:txBody>
      <dsp:txXfrm rot="4873670">
        <a:off x="5499822" y="3753849"/>
        <a:ext cx="249008" cy="305800"/>
      </dsp:txXfrm>
    </dsp:sp>
    <dsp:sp modelId="{D92AB306-7E3D-477C-9D22-FDE42D09E422}">
      <dsp:nvSpPr>
        <dsp:cNvPr id="0" name=""/>
        <dsp:cNvSpPr/>
      </dsp:nvSpPr>
      <dsp:spPr>
        <a:xfrm>
          <a:off x="311007" y="4070813"/>
          <a:ext cx="10782136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смену родовой общине пришла соседская.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1007" y="4070813"/>
        <a:ext cx="10782136" cy="679557"/>
      </dsp:txXfrm>
    </dsp:sp>
    <dsp:sp modelId="{4EF32CEC-0DC9-49E0-906D-186E6F8F1528}">
      <dsp:nvSpPr>
        <dsp:cNvPr id="0" name=""/>
        <dsp:cNvSpPr/>
      </dsp:nvSpPr>
      <dsp:spPr>
        <a:xfrm rot="5400000">
          <a:off x="5582225" y="4757270"/>
          <a:ext cx="239699" cy="305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582225" y="4757270"/>
        <a:ext cx="239699" cy="305800"/>
      </dsp:txXfrm>
    </dsp:sp>
    <dsp:sp modelId="{405B51B4-E3A1-4926-A93D-B49CB8FEA1B6}">
      <dsp:nvSpPr>
        <dsp:cNvPr id="0" name=""/>
        <dsp:cNvSpPr/>
      </dsp:nvSpPr>
      <dsp:spPr>
        <a:xfrm>
          <a:off x="466517" y="5069970"/>
          <a:ext cx="10471116" cy="6795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Появилось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неравенство.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66517" y="5069970"/>
        <a:ext cx="10471116" cy="6795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-155523" y="0"/>
          <a:ext cx="11404204" cy="1050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Крупнейшие открытия эпохи  железа способствовали: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5523" y="0"/>
        <a:ext cx="11404204" cy="1050033"/>
      </dsp:txXfrm>
    </dsp:sp>
    <dsp:sp modelId="{261EA25F-C933-4C09-B661-2E3993E0CA6F}">
      <dsp:nvSpPr>
        <dsp:cNvPr id="0" name=""/>
        <dsp:cNvSpPr/>
      </dsp:nvSpPr>
      <dsp:spPr>
        <a:xfrm rot="5400000">
          <a:off x="5360600" y="1061745"/>
          <a:ext cx="371955" cy="472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60600" y="1061745"/>
        <a:ext cx="371955" cy="472514"/>
      </dsp:txXfrm>
    </dsp:sp>
    <dsp:sp modelId="{DF9D484D-30C5-431E-8A5E-D67BA2C9E47C}">
      <dsp:nvSpPr>
        <dsp:cNvPr id="0" name=""/>
        <dsp:cNvSpPr/>
      </dsp:nvSpPr>
      <dsp:spPr>
        <a:xfrm>
          <a:off x="0" y="1545973"/>
          <a:ext cx="11093157" cy="1050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Дальнейшему прогрессу в развитии земледелия, ремесленного производства и ирригации.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545973"/>
        <a:ext cx="11093157" cy="1050033"/>
      </dsp:txXfrm>
    </dsp:sp>
    <dsp:sp modelId="{8300CE63-0666-44C2-AA28-E384327E64EF}">
      <dsp:nvSpPr>
        <dsp:cNvPr id="0" name=""/>
        <dsp:cNvSpPr/>
      </dsp:nvSpPr>
      <dsp:spPr>
        <a:xfrm rot="5400000">
          <a:off x="5320039" y="2661801"/>
          <a:ext cx="453078" cy="472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20039" y="2661801"/>
        <a:ext cx="453078" cy="472514"/>
      </dsp:txXfrm>
    </dsp:sp>
    <dsp:sp modelId="{0BB82512-463B-4E54-8478-98C7AC28CD07}">
      <dsp:nvSpPr>
        <dsp:cNvPr id="0" name=""/>
        <dsp:cNvSpPr/>
      </dsp:nvSpPr>
      <dsp:spPr>
        <a:xfrm>
          <a:off x="0" y="3200111"/>
          <a:ext cx="11093157" cy="1050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Росту населения.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200111"/>
        <a:ext cx="11093157" cy="1050033"/>
      </dsp:txXfrm>
    </dsp:sp>
    <dsp:sp modelId="{829751FA-5F82-4DEA-9A7C-E68800A610D4}">
      <dsp:nvSpPr>
        <dsp:cNvPr id="0" name=""/>
        <dsp:cNvSpPr/>
      </dsp:nvSpPr>
      <dsp:spPr>
        <a:xfrm rot="5400000">
          <a:off x="5366333" y="4254213"/>
          <a:ext cx="360489" cy="472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66333" y="4254213"/>
        <a:ext cx="360489" cy="472514"/>
      </dsp:txXfrm>
    </dsp:sp>
    <dsp:sp modelId="{EE9F6481-FF01-4BA4-8B38-DDB98608C279}">
      <dsp:nvSpPr>
        <dsp:cNvPr id="0" name=""/>
        <dsp:cNvSpPr/>
      </dsp:nvSpPr>
      <dsp:spPr>
        <a:xfrm>
          <a:off x="155510" y="4730796"/>
          <a:ext cx="10782136" cy="10500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Второму общественному разделению труда -отделению ремесла от земледелия.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5510" y="4730796"/>
        <a:ext cx="10782136" cy="1050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8CC8-E67B-4358-8C38-09E46CBFF023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AB9-2605-454E-BFE1-C0BC3AF57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23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8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8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8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85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gif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gif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04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86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91477" y="2492982"/>
            <a:ext cx="10177131" cy="189735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Тема: «Средняя Азия при переходе к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железному  веку». 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(2 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– урок).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2" y="2493125"/>
            <a:ext cx="768629" cy="17279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6" name="Picture 6" descr="&amp;ncy;&amp;iecy;&amp;kcy;&amp;rcy;&amp;ocy;&amp;pcy;&amp;ocy;&amp;lcy;&amp;softcy; &amp;Lcy;&amp;acy;&amp;tcy;&amp;iecy;&amp;ncy;&amp;scy;&amp;kcy;&amp;ocy;&amp;jcy; &amp;kcy;&amp;ucy;&amp;lcy;&amp;softcy;&amp;tcy;&amp;ucy;&amp;rcy;&amp;y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933056"/>
            <a:ext cx="4011612" cy="2671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img387.imageshack.us/img387/5179/skytheng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077072"/>
            <a:ext cx="3528392" cy="2419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398" y="3102549"/>
            <a:ext cx="2726537" cy="1190553"/>
          </a:xfrm>
          <a:prstGeom prst="rect">
            <a:avLst/>
          </a:prstGeom>
          <a:ln>
            <a:noFill/>
          </a:ln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ts val="2816"/>
              </a:lnSpc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военного вождя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431371" y="2493861"/>
            <a:ext cx="2813164" cy="24000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9500" y="1716099"/>
            <a:ext cx="388071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Управление племенем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59513" y="3380495"/>
            <a:ext cx="5248871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Распоряжение запасами пищи.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59513" y="5169353"/>
            <a:ext cx="4528791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 над соплеменниками.</a:t>
            </a:r>
          </a:p>
        </p:txBody>
      </p:sp>
      <p:cxnSp>
        <p:nvCxnSpPr>
          <p:cNvPr id="26" name="Прямая соединительная линия 25"/>
          <p:cNvCxnSpPr>
            <a:stCxn id="21" idx="7"/>
          </p:cNvCxnSpPr>
          <p:nvPr/>
        </p:nvCxnSpPr>
        <p:spPr>
          <a:xfrm flipV="1">
            <a:off x="2832557" y="1986565"/>
            <a:ext cx="1163939" cy="85876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53920" y="3603146"/>
            <a:ext cx="844535" cy="2356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1" idx="5"/>
          </p:cNvCxnSpPr>
          <p:nvPr/>
        </p:nvCxnSpPr>
        <p:spPr>
          <a:xfrm>
            <a:off x="2832557" y="4542414"/>
            <a:ext cx="1163939" cy="8731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D:\projects\История\Тарелкина\Рабочие материалы\Изображения\06\7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0299" y="908720"/>
            <a:ext cx="2845588" cy="516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9376" y="404685"/>
            <a:ext cx="84969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главе союзов стоял верховный вождь.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Титул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царь (из воинов на совете вождей)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481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14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124798"/>
            <a:ext cx="11377264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Происходит дальнейшее имущественное расслоение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99" y="2132856"/>
            <a:ext cx="11305255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этого периода характерны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войны - грабежи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возникающие на экономической почве.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3645035"/>
            <a:ext cx="11137237" cy="113877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Война способствовала не только развитию военной техники, но и военной организации</a:t>
            </a:r>
            <a:r>
              <a:rPr lang="ru-RU" sz="3600" dirty="0" smtClean="0"/>
              <a:t>. 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76085" y="2356557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5400" y="5157192"/>
            <a:ext cx="11137237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Большую роль приобретает военные руководители - предводители походов.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ВОЕННАЯ ДЕМОКРАТИЯ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61" y="428625"/>
          <a:ext cx="109728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7368" y="836730"/>
            <a:ext cx="1113723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1 тысячелетия до н.э. население Средней Азии уже делилось на четыре группы.    (социально – классовый состав по «Авесте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07377" y="2132856"/>
          <a:ext cx="1159328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07376" y="836718"/>
            <a:ext cx="11521017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 общественного устройства –                    военная демократия.</a:t>
            </a:r>
          </a:p>
          <a:p>
            <a:pPr algn="ctr">
              <a:spcBef>
                <a:spcPct val="50000"/>
              </a:spcBef>
            </a:pPr>
            <a:r>
              <a:rPr lang="ru-RU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во главе союзов стоял верховный вождь.      Титул – царь (из воинов на совете вождей)</a:t>
            </a: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4847167" y="3500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3503715" y="2420900"/>
            <a:ext cx="6337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FF33"/>
                </a:solidFill>
              </a:rPr>
              <a:t>             </a:t>
            </a:r>
            <a:r>
              <a:rPr lang="ru-RU" sz="2400" b="1" dirty="0" smtClean="0">
                <a:solidFill>
                  <a:srgbClr val="66FF33"/>
                </a:solidFill>
              </a:rPr>
              <a:t>            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Общество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Line 16"/>
          <p:cNvSpPr>
            <a:spLocks noChangeShapeType="1"/>
          </p:cNvSpPr>
          <p:nvPr/>
        </p:nvSpPr>
        <p:spPr bwMode="auto">
          <a:xfrm flipH="1">
            <a:off x="3714753" y="2928951"/>
            <a:ext cx="1151467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263361" y="3645030"/>
            <a:ext cx="3672407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Воины </a:t>
            </a:r>
            <a:r>
              <a:rPr lang="ru-R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им соответствовал красный цвет.</a:t>
            </a:r>
          </a:p>
        </p:txBody>
      </p:sp>
      <p:sp>
        <p:nvSpPr>
          <p:cNvPr id="12296" name="Line 19"/>
          <p:cNvSpPr>
            <a:spLocks noChangeShapeType="1"/>
          </p:cNvSpPr>
          <p:nvPr/>
        </p:nvSpPr>
        <p:spPr bwMode="auto">
          <a:xfrm>
            <a:off x="6191259" y="3000375"/>
            <a:ext cx="61383" cy="933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4151787" y="3933056"/>
            <a:ext cx="393488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Жрецы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считались посредниками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ежду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небом и землей. (белый</a:t>
            </a:r>
            <a:r>
              <a:rPr lang="ru-RU" sz="2400" b="1" dirty="0">
                <a:latin typeface="Arial" charset="0"/>
              </a:rPr>
              <a:t>)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>
            <a:off x="8001009" y="2928938"/>
            <a:ext cx="1248833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22"/>
          <p:cNvSpPr txBox="1">
            <a:spLocks noChangeArrowheads="1"/>
          </p:cNvSpPr>
          <p:nvPr/>
        </p:nvSpPr>
        <p:spPr bwMode="auto">
          <a:xfrm>
            <a:off x="8328249" y="3429000"/>
            <a:ext cx="336126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Общинники </a:t>
            </a:r>
            <a:r>
              <a:rPr lang="ru-RU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пастухи и земледельцы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(желтый и синий цвет в одежде)</a:t>
            </a:r>
          </a:p>
        </p:txBody>
      </p:sp>
      <p:sp>
        <p:nvSpPr>
          <p:cNvPr id="12300" name="Text Box 23"/>
          <p:cNvSpPr txBox="1">
            <a:spLocks noChangeArrowheads="1"/>
          </p:cNvSpPr>
          <p:nvPr/>
        </p:nvSpPr>
        <p:spPr bwMode="auto">
          <a:xfrm>
            <a:off x="431803" y="5857888"/>
            <a:ext cx="1094528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дела обсуждались на      </a:t>
            </a:r>
            <a:r>
              <a:rPr lang="ru-RU" sz="2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народном собрании</a:t>
            </a: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УСТРОЙСТВО ОБЩЕСТВА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376" y="4653136"/>
            <a:ext cx="1123324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«Авесты» мы узнаём, что основой общества Средней Азии была большая патриархальная семья, которая называлась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нмана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Несколько семей составляли родовую общину — «вис». Соседская община называлась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варзана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племя  -«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занту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а союз племён —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дахью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 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07369" y="332656"/>
          <a:ext cx="113292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373216"/>
            <a:ext cx="12192000" cy="14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Важнейшим признаком зарождающегося государственного устройства было разделение населения не по родоплеменному, а по территориальному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принципу.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35361" y="1484784"/>
          <a:ext cx="1161729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9336" y="908730"/>
            <a:ext cx="1152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 «Авесте», существовала следующая система управления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обществом.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6192688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аким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 устройство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общества на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территории Средней Азии </a:t>
            </a:r>
            <a:endParaRPr lang="ru-RU" sz="1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IX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VIII вв. до н.э. Это было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время, когда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развивались ранние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объединения,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создавались для защиты </a:t>
            </a:r>
            <a:endParaRPr lang="ru-RU" sz="1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населения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земледельческих </a:t>
            </a:r>
            <a:endParaRPr lang="ru-RU" sz="1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оазисов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набегов и </a:t>
            </a:r>
            <a:endParaRPr lang="ru-RU" sz="1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регулирования 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связей между </a:t>
            </a:r>
            <a:endParaRPr lang="ru-RU" sz="1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общинами</a:t>
            </a:r>
            <a:r>
              <a:rPr lang="ru-RU" sz="1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2511-6-istoriki_i_arheologi_g_ru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17" y="4437112"/>
            <a:ext cx="4161536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66" b="7669"/>
          <a:stretch/>
        </p:blipFill>
        <p:spPr bwMode="auto">
          <a:xfrm>
            <a:off x="6864092" y="1196761"/>
            <a:ext cx="4748609" cy="27843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УПРАВЛЕНИЯ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27384" y="857232"/>
          <a:ext cx="11093157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32CEC-0DC9-49E0-906D-186E6F8F1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EF32CEC-0DC9-49E0-906D-186E6F8F1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B51B4-E3A1-4926-A93D-B49CB8FEA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05B51B4-E3A1-4926-A93D-B49CB8FEA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3432" y="1052736"/>
            <a:ext cx="1046530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истории </a:t>
            </a:r>
            <a:r>
              <a:rPr lang="ru-RU" sz="24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Средней Азии  </a:t>
            </a:r>
            <a:r>
              <a:rPr lang="ru-RU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kk-KZ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тысячелетии до н. э. начинается новый рубеж.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 до н. э. по </a:t>
            </a:r>
            <a:r>
              <a:rPr lang="en-US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 н. э. </a:t>
            </a:r>
            <a:r>
              <a:rPr lang="kk-KZ" sz="24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вошли в историю нашей страны, как эпоха открытия и широкого использования железа.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8467" y="2924944"/>
            <a:ext cx="508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Железный век делиться на два периода:  </a:t>
            </a:r>
            <a:r>
              <a:rPr lang="ru-RU" b="1" dirty="0">
                <a:ln w="11430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495603" y="4365108"/>
            <a:ext cx="1824567" cy="93662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9376" y="5373220"/>
            <a:ext cx="4752528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Ранний железный 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VIII 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века до н. э. по 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 до  н. э.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08171" y="5373220"/>
            <a:ext cx="4055823" cy="720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Поздний железный век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века до н. э. по </a:t>
            </a:r>
            <a:r>
              <a:rPr lang="en-US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</a:t>
            </a:r>
            <a:r>
              <a:rPr lang="ru-RU" sz="2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 н. э.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464152" y="4365104"/>
            <a:ext cx="1905000" cy="93345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35560" y="3356992"/>
            <a:ext cx="7874000" cy="936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Железный век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VIII 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 до н. э. - 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 н. э.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95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ОРУДИЙ ТРУДА ИЗ ЖЕЛЕЗА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22" y="2852989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 ИЗ ЖЕЛЕЗА В МАЛОЙ АЗИИ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4509181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 ИЗ ЖЕЛЕЗА В СРЕДНЕЙ АЗИИ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"/>
            <a:ext cx="12177184" cy="98072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24"/>
          <p:cNvSpPr txBox="1">
            <a:spLocks noChangeArrowheads="1"/>
          </p:cNvSpPr>
          <p:nvPr/>
        </p:nvSpPr>
        <p:spPr bwMode="auto">
          <a:xfrm>
            <a:off x="479376" y="1196756"/>
            <a:ext cx="1132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В этот период укрепляются родоплеменные отношения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.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Роды объединяются в племена, а племена в союзы племен.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32261" y="2492896"/>
            <a:ext cx="697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Схема</a:t>
            </a:r>
            <a:r>
              <a:rPr lang="ru-RU" sz="2800" b="1" dirty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«Общественное устройство людей» 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9416" y="3429000"/>
            <a:ext cx="194421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Родовая община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19736" y="4797152"/>
            <a:ext cx="172819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68008" y="3501008"/>
            <a:ext cx="237626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Племенные союзы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048329" y="4869160"/>
            <a:ext cx="2112235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Этнос</a:t>
            </a:r>
          </a:p>
        </p:txBody>
      </p:sp>
      <p:sp>
        <p:nvSpPr>
          <p:cNvPr id="15381" name="TextBox 36"/>
          <p:cNvSpPr txBox="1">
            <a:spLocks noChangeArrowheads="1"/>
          </p:cNvSpPr>
          <p:nvPr/>
        </p:nvSpPr>
        <p:spPr bwMode="auto">
          <a:xfrm>
            <a:off x="695400" y="5805269"/>
            <a:ext cx="10442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основе этих племенных союзов  возникали государства. </a:t>
            </a: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8897591">
            <a:off x="2327580" y="4199626"/>
            <a:ext cx="648072" cy="121849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4325294">
            <a:off x="5306532" y="3601050"/>
            <a:ext cx="497121" cy="12732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272376">
            <a:off x="7952940" y="4222173"/>
            <a:ext cx="497121" cy="12732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23392" y="476672"/>
          <a:ext cx="11093157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1344" y="980728"/>
            <a:ext cx="11665296" cy="913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Крупнейшие технические изобретения железного века: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9378" y="2132856"/>
            <a:ext cx="4392487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Кузнечный мех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39416" y="4005064"/>
            <a:ext cx="4128592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Ткацкий станок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76120" y="2420888"/>
            <a:ext cx="4392488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Ручная мельница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63952" y="4725144"/>
            <a:ext cx="5904656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Элементы архитектуры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2117" y="3281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ИЗОБРЕТЕНИЯ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32" grpId="0" animBg="1"/>
      <p:bldP spid="5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" y="19050"/>
            <a:ext cx="121793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31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</a:t>
            </a:r>
            <a:r>
              <a:rPr lang="ru-RU" sz="3600" dirty="0" smtClean="0"/>
              <a:t>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37" y="336900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5.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367809" y="3645039"/>
            <a:ext cx="3552395" cy="20534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Подумайте, что дало людям 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железо на территории Средней Азии?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304245" y="3213041"/>
            <a:ext cx="3552395" cy="20534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план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тексту  учебника «общественное устройство»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26 – 27.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532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2159000" y="333375"/>
            <a:ext cx="8449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     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6600056" y="764712"/>
            <a:ext cx="5328592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хозяйства: </a:t>
            </a:r>
          </a:p>
          <a:p>
            <a:pPr>
              <a:spcBef>
                <a:spcPct val="50000"/>
              </a:spcBef>
            </a:pP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Оседло - кочевой </a:t>
            </a:r>
            <a:r>
              <a:rPr lang="ru-RU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 жизни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(земледелие было распространено в долинах р.Сырдарьи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9" descr="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1" y="836712"/>
            <a:ext cx="585681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221" y="3409241"/>
            <a:ext cx="5324427" cy="29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ОТ РОДОВОЙ ОБЩИНЫ К СОСЕДСКОЙ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3284991"/>
            <a:ext cx="626469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сер.1 тыс. до н.э. распространилось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кочевое скотоводство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(разводили лошадей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овец).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Использовали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верблюдов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качестве верхового и вьючного животного.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456040" y="1412776"/>
            <a:ext cx="5472248" cy="3960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0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272464" y="3212976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976320" y="4221088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08168" y="4437112"/>
            <a:ext cx="865716" cy="576263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60096" y="3356992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976320" y="2780928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0272464" y="2420888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20136" y="2204864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832304" y="1772816"/>
            <a:ext cx="865716" cy="504055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ОТ РОДОВОЙ ОБЩИНЫ К СОСЕДСКОЙ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Содержимое 9"/>
          <p:cNvSpPr>
            <a:spLocks noGrp="1"/>
          </p:cNvSpPr>
          <p:nvPr>
            <p:ph idx="1"/>
          </p:nvPr>
        </p:nvSpPr>
        <p:spPr>
          <a:xfrm>
            <a:off x="-240704" y="1196752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железных орудии повысило производительность труда. Это создало предпосылки для перехода к более прогрессивному способу производства. Родовая община сменяется территориальной соседской общиной.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3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15416" y="1268760"/>
          <a:ext cx="10273141" cy="4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23392" y="4149114"/>
            <a:ext cx="2790056" cy="2357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Общее:</a:t>
            </a: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Военные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действия;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Луга,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леса;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Осушение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болот;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Вырубка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леса.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60296" y="4149080"/>
            <a:ext cx="2286000" cy="23574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Личное:</a:t>
            </a: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Участки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земли;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Урожай;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Орудия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труда.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9839" y="1196752"/>
            <a:ext cx="28733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776" y="5373216"/>
            <a:ext cx="3489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ОТ РОДОВОЙ ОБЩИНЫ К СОСЕДСКОЙ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Скругленный прямоугольник 165"/>
          <p:cNvSpPr/>
          <p:nvPr/>
        </p:nvSpPr>
        <p:spPr>
          <a:xfrm>
            <a:off x="239352" y="188640"/>
            <a:ext cx="11713301" cy="6597352"/>
          </a:xfrm>
          <a:prstGeom prst="roundRect">
            <a:avLst/>
          </a:prstGeom>
          <a:solidFill>
            <a:srgbClr val="EBDCBB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0" name="Line 304"/>
          <p:cNvSpPr>
            <a:spLocks noChangeShapeType="1"/>
          </p:cNvSpPr>
          <p:nvPr/>
        </p:nvSpPr>
        <p:spPr bwMode="auto">
          <a:xfrm>
            <a:off x="6777785" y="4119564"/>
            <a:ext cx="1873251" cy="20161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287" tIns="53643" rIns="107287" bIns="53643"/>
          <a:lstStyle/>
          <a:p>
            <a:endParaRPr lang="ru-RU" sz="1600" dirty="0"/>
          </a:p>
        </p:txBody>
      </p:sp>
      <p:sp>
        <p:nvSpPr>
          <p:cNvPr id="4399" name="Line 303"/>
          <p:cNvSpPr>
            <a:spLocks noChangeShapeType="1"/>
          </p:cNvSpPr>
          <p:nvPr/>
        </p:nvSpPr>
        <p:spPr bwMode="auto">
          <a:xfrm flipH="1">
            <a:off x="5915777" y="4191003"/>
            <a:ext cx="142875" cy="237648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287" tIns="53643" rIns="107287" bIns="53643"/>
          <a:lstStyle/>
          <a:p>
            <a:endParaRPr lang="ru-RU" sz="1600" dirty="0"/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1910534" y="1772816"/>
            <a:ext cx="8428039" cy="4821626"/>
            <a:chOff x="295" y="346"/>
            <a:chExt cx="5309" cy="3129"/>
          </a:xfrm>
        </p:grpSpPr>
        <p:sp>
          <p:nvSpPr>
            <p:cNvPr id="4238" name="Oval 142"/>
            <p:cNvSpPr>
              <a:spLocks noChangeArrowheads="1"/>
            </p:cNvSpPr>
            <p:nvPr/>
          </p:nvSpPr>
          <p:spPr bwMode="auto">
            <a:xfrm>
              <a:off x="295" y="436"/>
              <a:ext cx="5307" cy="3039"/>
            </a:xfrm>
            <a:prstGeom prst="ellipse">
              <a:avLst/>
            </a:prstGeom>
            <a:solidFill>
              <a:srgbClr val="FFFF99">
                <a:alpha val="28999"/>
              </a:srgb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00" dirty="0"/>
            </a:p>
          </p:txBody>
        </p:sp>
        <p:sp>
          <p:nvSpPr>
            <p:cNvPr id="4239" name="Line 143"/>
            <p:cNvSpPr>
              <a:spLocks noChangeShapeType="1"/>
            </p:cNvSpPr>
            <p:nvPr/>
          </p:nvSpPr>
          <p:spPr bwMode="auto">
            <a:xfrm flipV="1">
              <a:off x="3243" y="709"/>
              <a:ext cx="1225" cy="63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40" name="Line 144"/>
            <p:cNvSpPr>
              <a:spLocks noChangeShapeType="1"/>
            </p:cNvSpPr>
            <p:nvPr/>
          </p:nvSpPr>
          <p:spPr bwMode="auto">
            <a:xfrm flipH="1">
              <a:off x="1292" y="1797"/>
              <a:ext cx="1134" cy="1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1304" y="1661"/>
              <a:ext cx="4276" cy="1811"/>
            </a:xfrm>
            <a:custGeom>
              <a:avLst/>
              <a:gdLst>
                <a:gd name="T0" fmla="*/ 0 w 4276"/>
                <a:gd name="T1" fmla="*/ 1479 h 1811"/>
                <a:gd name="T2" fmla="*/ 1122 w 4276"/>
                <a:gd name="T3" fmla="*/ 136 h 1811"/>
                <a:gd name="T4" fmla="*/ 2483 w 4276"/>
                <a:gd name="T5" fmla="*/ 0 h 1811"/>
                <a:gd name="T6" fmla="*/ 4276 w 4276"/>
                <a:gd name="T7" fmla="*/ 479 h 1811"/>
                <a:gd name="T8" fmla="*/ 4236 w 4276"/>
                <a:gd name="T9" fmla="*/ 627 h 1811"/>
                <a:gd name="T10" fmla="*/ 4204 w 4276"/>
                <a:gd name="T11" fmla="*/ 675 h 1811"/>
                <a:gd name="T12" fmla="*/ 4116 w 4276"/>
                <a:gd name="T13" fmla="*/ 862 h 1811"/>
                <a:gd name="T14" fmla="*/ 3964 w 4276"/>
                <a:gd name="T15" fmla="*/ 1019 h 1811"/>
                <a:gd name="T16" fmla="*/ 3838 w 4276"/>
                <a:gd name="T17" fmla="*/ 1153 h 1811"/>
                <a:gd name="T18" fmla="*/ 3668 w 4276"/>
                <a:gd name="T19" fmla="*/ 1267 h 1811"/>
                <a:gd name="T20" fmla="*/ 3478 w 4276"/>
                <a:gd name="T21" fmla="*/ 1393 h 1811"/>
                <a:gd name="T22" fmla="*/ 3288 w 4276"/>
                <a:gd name="T23" fmla="*/ 1479 h 1811"/>
                <a:gd name="T24" fmla="*/ 3100 w 4276"/>
                <a:gd name="T25" fmla="*/ 1567 h 1811"/>
                <a:gd name="T26" fmla="*/ 2880 w 4276"/>
                <a:gd name="T27" fmla="*/ 1639 h 1811"/>
                <a:gd name="T28" fmla="*/ 2708 w 4276"/>
                <a:gd name="T29" fmla="*/ 1683 h 1811"/>
                <a:gd name="T30" fmla="*/ 2604 w 4276"/>
                <a:gd name="T31" fmla="*/ 1703 h 1811"/>
                <a:gd name="T32" fmla="*/ 2464 w 4276"/>
                <a:gd name="T33" fmla="*/ 1739 h 1811"/>
                <a:gd name="T34" fmla="*/ 2128 w 4276"/>
                <a:gd name="T35" fmla="*/ 1789 h 1811"/>
                <a:gd name="T36" fmla="*/ 1764 w 4276"/>
                <a:gd name="T37" fmla="*/ 1811 h 1811"/>
                <a:gd name="T38" fmla="*/ 1348 w 4276"/>
                <a:gd name="T39" fmla="*/ 1807 h 1811"/>
                <a:gd name="T40" fmla="*/ 1088 w 4276"/>
                <a:gd name="T41" fmla="*/ 1775 h 1811"/>
                <a:gd name="T42" fmla="*/ 880 w 4276"/>
                <a:gd name="T43" fmla="*/ 1747 h 1811"/>
                <a:gd name="T44" fmla="*/ 580 w 4276"/>
                <a:gd name="T45" fmla="*/ 1691 h 1811"/>
                <a:gd name="T46" fmla="*/ 261 w 4276"/>
                <a:gd name="T47" fmla="*/ 1588 h 1811"/>
                <a:gd name="T48" fmla="*/ 0 w 4276"/>
                <a:gd name="T49" fmla="*/ 1479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6" h="1811">
                  <a:moveTo>
                    <a:pt x="0" y="1479"/>
                  </a:moveTo>
                  <a:lnTo>
                    <a:pt x="1122" y="136"/>
                  </a:lnTo>
                  <a:lnTo>
                    <a:pt x="2483" y="0"/>
                  </a:lnTo>
                  <a:lnTo>
                    <a:pt x="4276" y="479"/>
                  </a:lnTo>
                  <a:lnTo>
                    <a:pt x="4236" y="627"/>
                  </a:lnTo>
                  <a:lnTo>
                    <a:pt x="4204" y="675"/>
                  </a:lnTo>
                  <a:lnTo>
                    <a:pt x="4116" y="862"/>
                  </a:lnTo>
                  <a:lnTo>
                    <a:pt x="3964" y="1019"/>
                  </a:lnTo>
                  <a:lnTo>
                    <a:pt x="3838" y="1153"/>
                  </a:lnTo>
                  <a:lnTo>
                    <a:pt x="3668" y="1267"/>
                  </a:lnTo>
                  <a:lnTo>
                    <a:pt x="3478" y="1393"/>
                  </a:lnTo>
                  <a:lnTo>
                    <a:pt x="3288" y="1479"/>
                  </a:lnTo>
                  <a:lnTo>
                    <a:pt x="3100" y="1567"/>
                  </a:lnTo>
                  <a:lnTo>
                    <a:pt x="2880" y="1639"/>
                  </a:lnTo>
                  <a:lnTo>
                    <a:pt x="2708" y="1683"/>
                  </a:lnTo>
                  <a:lnTo>
                    <a:pt x="2604" y="1703"/>
                  </a:lnTo>
                  <a:lnTo>
                    <a:pt x="2464" y="1739"/>
                  </a:lnTo>
                  <a:lnTo>
                    <a:pt x="2128" y="1789"/>
                  </a:lnTo>
                  <a:lnTo>
                    <a:pt x="1764" y="1811"/>
                  </a:lnTo>
                  <a:lnTo>
                    <a:pt x="1348" y="1807"/>
                  </a:lnTo>
                  <a:lnTo>
                    <a:pt x="1088" y="1775"/>
                  </a:lnTo>
                  <a:lnTo>
                    <a:pt x="880" y="1747"/>
                  </a:lnTo>
                  <a:lnTo>
                    <a:pt x="580" y="1691"/>
                  </a:lnTo>
                  <a:lnTo>
                    <a:pt x="261" y="1588"/>
                  </a:lnTo>
                  <a:lnTo>
                    <a:pt x="0" y="1479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alpha val="32001"/>
                  </a:srgbClr>
                </a:gs>
                <a:gs pos="50000">
                  <a:srgbClr val="996633">
                    <a:alpha val="69000"/>
                  </a:srgbClr>
                </a:gs>
                <a:gs pos="100000">
                  <a:srgbClr val="FFFFCC">
                    <a:alpha val="32001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42" name="Freeform 146" descr="Рисунок1"/>
            <p:cNvSpPr>
              <a:spLocks/>
            </p:cNvSpPr>
            <p:nvPr/>
          </p:nvSpPr>
          <p:spPr bwMode="auto">
            <a:xfrm>
              <a:off x="3224" y="709"/>
              <a:ext cx="2380" cy="1443"/>
            </a:xfrm>
            <a:custGeom>
              <a:avLst/>
              <a:gdLst>
                <a:gd name="T0" fmla="*/ 1244 w 2380"/>
                <a:gd name="T1" fmla="*/ 0 h 1443"/>
                <a:gd name="T2" fmla="*/ 0 w 2380"/>
                <a:gd name="T3" fmla="*/ 643 h 1443"/>
                <a:gd name="T4" fmla="*/ 563 w 2380"/>
                <a:gd name="T5" fmla="*/ 952 h 1443"/>
                <a:gd name="T6" fmla="*/ 2360 w 2380"/>
                <a:gd name="T7" fmla="*/ 1443 h 1443"/>
                <a:gd name="T8" fmla="*/ 2380 w 2380"/>
                <a:gd name="T9" fmla="*/ 1183 h 1443"/>
                <a:gd name="T10" fmla="*/ 2328 w 2380"/>
                <a:gd name="T11" fmla="*/ 947 h 1443"/>
                <a:gd name="T12" fmla="*/ 2232 w 2380"/>
                <a:gd name="T13" fmla="*/ 755 h 1443"/>
                <a:gd name="T14" fmla="*/ 2092 w 2380"/>
                <a:gd name="T15" fmla="*/ 551 h 1443"/>
                <a:gd name="T16" fmla="*/ 1916 w 2380"/>
                <a:gd name="T17" fmla="*/ 391 h 1443"/>
                <a:gd name="T18" fmla="*/ 1692 w 2380"/>
                <a:gd name="T19" fmla="*/ 223 h 1443"/>
                <a:gd name="T20" fmla="*/ 1460 w 2380"/>
                <a:gd name="T21" fmla="*/ 95 h 1443"/>
                <a:gd name="T22" fmla="*/ 1244 w 2380"/>
                <a:gd name="T23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0" h="1443">
                  <a:moveTo>
                    <a:pt x="1244" y="0"/>
                  </a:moveTo>
                  <a:lnTo>
                    <a:pt x="0" y="643"/>
                  </a:lnTo>
                  <a:lnTo>
                    <a:pt x="563" y="952"/>
                  </a:lnTo>
                  <a:lnTo>
                    <a:pt x="2360" y="1443"/>
                  </a:lnTo>
                  <a:lnTo>
                    <a:pt x="2380" y="1183"/>
                  </a:lnTo>
                  <a:lnTo>
                    <a:pt x="2328" y="947"/>
                  </a:lnTo>
                  <a:lnTo>
                    <a:pt x="2232" y="755"/>
                  </a:lnTo>
                  <a:lnTo>
                    <a:pt x="2092" y="551"/>
                  </a:lnTo>
                  <a:lnTo>
                    <a:pt x="1916" y="391"/>
                  </a:lnTo>
                  <a:lnTo>
                    <a:pt x="1692" y="223"/>
                  </a:lnTo>
                  <a:lnTo>
                    <a:pt x="1460" y="95"/>
                  </a:lnTo>
                  <a:lnTo>
                    <a:pt x="1244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82000"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297" y="432"/>
              <a:ext cx="3975" cy="1980"/>
            </a:xfrm>
            <a:custGeom>
              <a:avLst/>
              <a:gdLst>
                <a:gd name="T0" fmla="*/ 129 w 3975"/>
                <a:gd name="T1" fmla="*/ 1980 h 1980"/>
                <a:gd name="T2" fmla="*/ 291 w 3975"/>
                <a:gd name="T3" fmla="*/ 1932 h 1980"/>
                <a:gd name="T4" fmla="*/ 963 w 3975"/>
                <a:gd name="T5" fmla="*/ 1518 h 1980"/>
                <a:gd name="T6" fmla="*/ 1701 w 3975"/>
                <a:gd name="T7" fmla="*/ 930 h 1980"/>
                <a:gd name="T8" fmla="*/ 2202 w 3975"/>
                <a:gd name="T9" fmla="*/ 792 h 1980"/>
                <a:gd name="T10" fmla="*/ 2511 w 3975"/>
                <a:gd name="T11" fmla="*/ 726 h 1980"/>
                <a:gd name="T12" fmla="*/ 2718 w 3975"/>
                <a:gd name="T13" fmla="*/ 693 h 1980"/>
                <a:gd name="T14" fmla="*/ 2946 w 3975"/>
                <a:gd name="T15" fmla="*/ 630 h 1980"/>
                <a:gd name="T16" fmla="*/ 3309 w 3975"/>
                <a:gd name="T17" fmla="*/ 450 h 1980"/>
                <a:gd name="T18" fmla="*/ 3528 w 3975"/>
                <a:gd name="T19" fmla="*/ 369 h 1980"/>
                <a:gd name="T20" fmla="*/ 3603 w 3975"/>
                <a:gd name="T21" fmla="*/ 357 h 1980"/>
                <a:gd name="T22" fmla="*/ 3753 w 3975"/>
                <a:gd name="T23" fmla="*/ 342 h 1980"/>
                <a:gd name="T24" fmla="*/ 3864 w 3975"/>
                <a:gd name="T25" fmla="*/ 318 h 1980"/>
                <a:gd name="T26" fmla="*/ 3975 w 3975"/>
                <a:gd name="T27" fmla="*/ 204 h 1980"/>
                <a:gd name="T28" fmla="*/ 3780 w 3975"/>
                <a:gd name="T29" fmla="*/ 144 h 1980"/>
                <a:gd name="T30" fmla="*/ 3666 w 3975"/>
                <a:gd name="T31" fmla="*/ 117 h 1980"/>
                <a:gd name="T32" fmla="*/ 3498 w 3975"/>
                <a:gd name="T33" fmla="*/ 78 h 1980"/>
                <a:gd name="T34" fmla="*/ 3297 w 3975"/>
                <a:gd name="T35" fmla="*/ 48 h 1980"/>
                <a:gd name="T36" fmla="*/ 3147 w 3975"/>
                <a:gd name="T37" fmla="*/ 27 h 1980"/>
                <a:gd name="T38" fmla="*/ 2719 w 3975"/>
                <a:gd name="T39" fmla="*/ 4 h 1980"/>
                <a:gd name="T40" fmla="*/ 2565 w 3975"/>
                <a:gd name="T41" fmla="*/ 0 h 1980"/>
                <a:gd name="T42" fmla="*/ 2259 w 3975"/>
                <a:gd name="T43" fmla="*/ 24 h 1980"/>
                <a:gd name="T44" fmla="*/ 1993 w 3975"/>
                <a:gd name="T45" fmla="*/ 50 h 1980"/>
                <a:gd name="T46" fmla="*/ 1710 w 3975"/>
                <a:gd name="T47" fmla="*/ 102 h 1980"/>
                <a:gd name="T48" fmla="*/ 1404 w 3975"/>
                <a:gd name="T49" fmla="*/ 186 h 1980"/>
                <a:gd name="T50" fmla="*/ 1221 w 3975"/>
                <a:gd name="T51" fmla="*/ 246 h 1980"/>
                <a:gd name="T52" fmla="*/ 1074 w 3975"/>
                <a:gd name="T53" fmla="*/ 303 h 1980"/>
                <a:gd name="T54" fmla="*/ 825 w 3975"/>
                <a:gd name="T55" fmla="*/ 414 h 1980"/>
                <a:gd name="T56" fmla="*/ 729 w 3975"/>
                <a:gd name="T57" fmla="*/ 474 h 1980"/>
                <a:gd name="T58" fmla="*/ 528 w 3975"/>
                <a:gd name="T59" fmla="*/ 603 h 1980"/>
                <a:gd name="T60" fmla="*/ 375 w 3975"/>
                <a:gd name="T61" fmla="*/ 744 h 1980"/>
                <a:gd name="T62" fmla="*/ 264 w 3975"/>
                <a:gd name="T63" fmla="*/ 861 h 1980"/>
                <a:gd name="T64" fmla="*/ 162 w 3975"/>
                <a:gd name="T65" fmla="*/ 1005 h 1980"/>
                <a:gd name="T66" fmla="*/ 108 w 3975"/>
                <a:gd name="T67" fmla="*/ 1095 h 1980"/>
                <a:gd name="T68" fmla="*/ 48 w 3975"/>
                <a:gd name="T69" fmla="*/ 1215 h 1980"/>
                <a:gd name="T70" fmla="*/ 3 w 3975"/>
                <a:gd name="T71" fmla="*/ 1416 h 1980"/>
                <a:gd name="T72" fmla="*/ 0 w 3975"/>
                <a:gd name="T73" fmla="*/ 1569 h 1980"/>
                <a:gd name="T74" fmla="*/ 18 w 3975"/>
                <a:gd name="T75" fmla="*/ 1719 h 1980"/>
                <a:gd name="T76" fmla="*/ 60 w 3975"/>
                <a:gd name="T77" fmla="*/ 1854 h 1980"/>
                <a:gd name="T78" fmla="*/ 87 w 3975"/>
                <a:gd name="T79" fmla="*/ 1920 h 1980"/>
                <a:gd name="T80" fmla="*/ 129 w 3975"/>
                <a:gd name="T8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75" h="1980">
                  <a:moveTo>
                    <a:pt x="129" y="1980"/>
                  </a:moveTo>
                  <a:lnTo>
                    <a:pt x="291" y="1932"/>
                  </a:lnTo>
                  <a:lnTo>
                    <a:pt x="963" y="1518"/>
                  </a:lnTo>
                  <a:lnTo>
                    <a:pt x="1701" y="930"/>
                  </a:lnTo>
                  <a:lnTo>
                    <a:pt x="2202" y="792"/>
                  </a:lnTo>
                  <a:lnTo>
                    <a:pt x="2511" y="726"/>
                  </a:lnTo>
                  <a:lnTo>
                    <a:pt x="2718" y="693"/>
                  </a:lnTo>
                  <a:lnTo>
                    <a:pt x="2946" y="630"/>
                  </a:lnTo>
                  <a:lnTo>
                    <a:pt x="3309" y="450"/>
                  </a:lnTo>
                  <a:lnTo>
                    <a:pt x="3528" y="369"/>
                  </a:lnTo>
                  <a:lnTo>
                    <a:pt x="3603" y="357"/>
                  </a:lnTo>
                  <a:lnTo>
                    <a:pt x="3753" y="342"/>
                  </a:lnTo>
                  <a:lnTo>
                    <a:pt x="3864" y="318"/>
                  </a:lnTo>
                  <a:lnTo>
                    <a:pt x="3975" y="204"/>
                  </a:lnTo>
                  <a:lnTo>
                    <a:pt x="3780" y="144"/>
                  </a:lnTo>
                  <a:lnTo>
                    <a:pt x="3666" y="117"/>
                  </a:lnTo>
                  <a:lnTo>
                    <a:pt x="3498" y="78"/>
                  </a:lnTo>
                  <a:lnTo>
                    <a:pt x="3297" y="48"/>
                  </a:lnTo>
                  <a:lnTo>
                    <a:pt x="3147" y="27"/>
                  </a:lnTo>
                  <a:lnTo>
                    <a:pt x="2719" y="4"/>
                  </a:lnTo>
                  <a:lnTo>
                    <a:pt x="2565" y="0"/>
                  </a:lnTo>
                  <a:lnTo>
                    <a:pt x="2259" y="24"/>
                  </a:lnTo>
                  <a:lnTo>
                    <a:pt x="1993" y="50"/>
                  </a:lnTo>
                  <a:lnTo>
                    <a:pt x="1710" y="102"/>
                  </a:lnTo>
                  <a:lnTo>
                    <a:pt x="1404" y="186"/>
                  </a:lnTo>
                  <a:lnTo>
                    <a:pt x="1221" y="246"/>
                  </a:lnTo>
                  <a:lnTo>
                    <a:pt x="1074" y="303"/>
                  </a:lnTo>
                  <a:lnTo>
                    <a:pt x="825" y="414"/>
                  </a:lnTo>
                  <a:lnTo>
                    <a:pt x="729" y="474"/>
                  </a:lnTo>
                  <a:lnTo>
                    <a:pt x="528" y="603"/>
                  </a:lnTo>
                  <a:lnTo>
                    <a:pt x="375" y="744"/>
                  </a:lnTo>
                  <a:lnTo>
                    <a:pt x="264" y="861"/>
                  </a:lnTo>
                  <a:lnTo>
                    <a:pt x="162" y="1005"/>
                  </a:lnTo>
                  <a:lnTo>
                    <a:pt x="108" y="1095"/>
                  </a:lnTo>
                  <a:lnTo>
                    <a:pt x="48" y="1215"/>
                  </a:lnTo>
                  <a:lnTo>
                    <a:pt x="3" y="1416"/>
                  </a:lnTo>
                  <a:lnTo>
                    <a:pt x="0" y="1569"/>
                  </a:lnTo>
                  <a:lnTo>
                    <a:pt x="18" y="1719"/>
                  </a:lnTo>
                  <a:lnTo>
                    <a:pt x="60" y="1854"/>
                  </a:lnTo>
                  <a:lnTo>
                    <a:pt x="87" y="1920"/>
                  </a:lnTo>
                  <a:lnTo>
                    <a:pt x="129" y="1980"/>
                  </a:lnTo>
                  <a:close/>
                </a:path>
              </a:pathLst>
            </a:custGeom>
            <a:gradFill rotWithShape="1">
              <a:gsLst>
                <a:gs pos="0">
                  <a:srgbClr val="7DCF0F">
                    <a:alpha val="38000"/>
                  </a:srgbClr>
                </a:gs>
                <a:gs pos="100000">
                  <a:srgbClr val="CCFF66">
                    <a:alpha val="83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417" y="630"/>
              <a:ext cx="3924" cy="1993"/>
            </a:xfrm>
            <a:custGeom>
              <a:avLst/>
              <a:gdLst>
                <a:gd name="T0" fmla="*/ 50 w 3924"/>
                <a:gd name="T1" fmla="*/ 1749 h 1993"/>
                <a:gd name="T2" fmla="*/ 126 w 3924"/>
                <a:gd name="T3" fmla="*/ 1724 h 1993"/>
                <a:gd name="T4" fmla="*/ 209 w 3924"/>
                <a:gd name="T5" fmla="*/ 1691 h 1993"/>
                <a:gd name="T6" fmla="*/ 309 w 3924"/>
                <a:gd name="T7" fmla="*/ 1616 h 1993"/>
                <a:gd name="T8" fmla="*/ 485 w 3924"/>
                <a:gd name="T9" fmla="*/ 1482 h 1993"/>
                <a:gd name="T10" fmla="*/ 685 w 3924"/>
                <a:gd name="T11" fmla="*/ 1365 h 1993"/>
                <a:gd name="T12" fmla="*/ 885 w 3924"/>
                <a:gd name="T13" fmla="*/ 1273 h 1993"/>
                <a:gd name="T14" fmla="*/ 952 w 3924"/>
                <a:gd name="T15" fmla="*/ 1215 h 1993"/>
                <a:gd name="T16" fmla="*/ 985 w 3924"/>
                <a:gd name="T17" fmla="*/ 1173 h 1993"/>
                <a:gd name="T18" fmla="*/ 1069 w 3924"/>
                <a:gd name="T19" fmla="*/ 1098 h 1993"/>
                <a:gd name="T20" fmla="*/ 1211 w 3924"/>
                <a:gd name="T21" fmla="*/ 973 h 1993"/>
                <a:gd name="T22" fmla="*/ 1536 w 3924"/>
                <a:gd name="T23" fmla="*/ 731 h 1993"/>
                <a:gd name="T24" fmla="*/ 2029 w 3924"/>
                <a:gd name="T25" fmla="*/ 597 h 1993"/>
                <a:gd name="T26" fmla="*/ 2338 w 3924"/>
                <a:gd name="T27" fmla="*/ 522 h 1993"/>
                <a:gd name="T28" fmla="*/ 2663 w 3924"/>
                <a:gd name="T29" fmla="*/ 472 h 1993"/>
                <a:gd name="T30" fmla="*/ 2772 w 3924"/>
                <a:gd name="T31" fmla="*/ 447 h 1993"/>
                <a:gd name="T32" fmla="*/ 3022 w 3924"/>
                <a:gd name="T33" fmla="*/ 322 h 1993"/>
                <a:gd name="T34" fmla="*/ 3131 w 3924"/>
                <a:gd name="T35" fmla="*/ 230 h 1993"/>
                <a:gd name="T36" fmla="*/ 3300 w 3924"/>
                <a:gd name="T37" fmla="*/ 156 h 1993"/>
                <a:gd name="T38" fmla="*/ 3707 w 3924"/>
                <a:gd name="T39" fmla="*/ 113 h 1993"/>
                <a:gd name="T40" fmla="*/ 3819 w 3924"/>
                <a:gd name="T41" fmla="*/ 36 h 1993"/>
                <a:gd name="T42" fmla="*/ 3915 w 3924"/>
                <a:gd name="T43" fmla="*/ 33 h 1993"/>
                <a:gd name="T44" fmla="*/ 3874 w 3924"/>
                <a:gd name="T45" fmla="*/ 113 h 1993"/>
                <a:gd name="T46" fmla="*/ 3519 w 3924"/>
                <a:gd name="T47" fmla="*/ 231 h 1993"/>
                <a:gd name="T48" fmla="*/ 3323 w 3924"/>
                <a:gd name="T49" fmla="*/ 263 h 1993"/>
                <a:gd name="T50" fmla="*/ 3261 w 3924"/>
                <a:gd name="T51" fmla="*/ 279 h 1993"/>
                <a:gd name="T52" fmla="*/ 3189 w 3924"/>
                <a:gd name="T53" fmla="*/ 338 h 1993"/>
                <a:gd name="T54" fmla="*/ 3106 w 3924"/>
                <a:gd name="T55" fmla="*/ 397 h 1993"/>
                <a:gd name="T56" fmla="*/ 2847 w 3924"/>
                <a:gd name="T57" fmla="*/ 480 h 1993"/>
                <a:gd name="T58" fmla="*/ 2555 w 3924"/>
                <a:gd name="T59" fmla="*/ 580 h 1993"/>
                <a:gd name="T60" fmla="*/ 2304 w 3924"/>
                <a:gd name="T61" fmla="*/ 656 h 1993"/>
                <a:gd name="T62" fmla="*/ 1937 w 3924"/>
                <a:gd name="T63" fmla="*/ 806 h 1993"/>
                <a:gd name="T64" fmla="*/ 1862 w 3924"/>
                <a:gd name="T65" fmla="*/ 839 h 1993"/>
                <a:gd name="T66" fmla="*/ 1528 w 3924"/>
                <a:gd name="T67" fmla="*/ 956 h 1993"/>
                <a:gd name="T68" fmla="*/ 1445 w 3924"/>
                <a:gd name="T69" fmla="*/ 1065 h 1993"/>
                <a:gd name="T70" fmla="*/ 1244 w 3924"/>
                <a:gd name="T71" fmla="*/ 1273 h 1993"/>
                <a:gd name="T72" fmla="*/ 1010 w 3924"/>
                <a:gd name="T73" fmla="*/ 1382 h 1993"/>
                <a:gd name="T74" fmla="*/ 827 w 3924"/>
                <a:gd name="T75" fmla="*/ 1465 h 1993"/>
                <a:gd name="T76" fmla="*/ 585 w 3924"/>
                <a:gd name="T77" fmla="*/ 1657 h 1993"/>
                <a:gd name="T78" fmla="*/ 476 w 3924"/>
                <a:gd name="T79" fmla="*/ 1766 h 1993"/>
                <a:gd name="T80" fmla="*/ 418 w 3924"/>
                <a:gd name="T81" fmla="*/ 1808 h 1993"/>
                <a:gd name="T82" fmla="*/ 326 w 3924"/>
                <a:gd name="T83" fmla="*/ 1841 h 1993"/>
                <a:gd name="T84" fmla="*/ 129 w 3924"/>
                <a:gd name="T85" fmla="*/ 1983 h 1993"/>
                <a:gd name="T86" fmla="*/ 0 w 3924"/>
                <a:gd name="T87" fmla="*/ 1773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24" h="1993">
                  <a:moveTo>
                    <a:pt x="0" y="1773"/>
                  </a:moveTo>
                  <a:cubicBezTo>
                    <a:pt x="25" y="1765"/>
                    <a:pt x="25" y="1756"/>
                    <a:pt x="50" y="1749"/>
                  </a:cubicBezTo>
                  <a:cubicBezTo>
                    <a:pt x="67" y="1745"/>
                    <a:pt x="85" y="1746"/>
                    <a:pt x="101" y="1741"/>
                  </a:cubicBezTo>
                  <a:cubicBezTo>
                    <a:pt x="111" y="1738"/>
                    <a:pt x="117" y="1728"/>
                    <a:pt x="126" y="1724"/>
                  </a:cubicBezTo>
                  <a:cubicBezTo>
                    <a:pt x="136" y="1720"/>
                    <a:pt x="148" y="1719"/>
                    <a:pt x="159" y="1716"/>
                  </a:cubicBezTo>
                  <a:cubicBezTo>
                    <a:pt x="231" y="1667"/>
                    <a:pt x="140" y="1726"/>
                    <a:pt x="209" y="1691"/>
                  </a:cubicBezTo>
                  <a:cubicBezTo>
                    <a:pt x="244" y="1674"/>
                    <a:pt x="227" y="1674"/>
                    <a:pt x="259" y="1649"/>
                  </a:cubicBezTo>
                  <a:cubicBezTo>
                    <a:pt x="275" y="1637"/>
                    <a:pt x="309" y="1616"/>
                    <a:pt x="309" y="1616"/>
                  </a:cubicBezTo>
                  <a:cubicBezTo>
                    <a:pt x="348" y="1561"/>
                    <a:pt x="349" y="1551"/>
                    <a:pt x="409" y="1532"/>
                  </a:cubicBezTo>
                  <a:cubicBezTo>
                    <a:pt x="432" y="1499"/>
                    <a:pt x="445" y="1491"/>
                    <a:pt x="485" y="1482"/>
                  </a:cubicBezTo>
                  <a:cubicBezTo>
                    <a:pt x="520" y="1458"/>
                    <a:pt x="544" y="1430"/>
                    <a:pt x="585" y="1415"/>
                  </a:cubicBezTo>
                  <a:cubicBezTo>
                    <a:pt x="615" y="1385"/>
                    <a:pt x="645" y="1378"/>
                    <a:pt x="685" y="1365"/>
                  </a:cubicBezTo>
                  <a:cubicBezTo>
                    <a:pt x="715" y="1345"/>
                    <a:pt x="751" y="1326"/>
                    <a:pt x="785" y="1315"/>
                  </a:cubicBezTo>
                  <a:cubicBezTo>
                    <a:pt x="817" y="1294"/>
                    <a:pt x="853" y="1291"/>
                    <a:pt x="885" y="1273"/>
                  </a:cubicBezTo>
                  <a:cubicBezTo>
                    <a:pt x="902" y="1263"/>
                    <a:pt x="935" y="1240"/>
                    <a:pt x="935" y="1240"/>
                  </a:cubicBezTo>
                  <a:cubicBezTo>
                    <a:pt x="941" y="1232"/>
                    <a:pt x="945" y="1222"/>
                    <a:pt x="952" y="1215"/>
                  </a:cubicBezTo>
                  <a:cubicBezTo>
                    <a:pt x="959" y="1208"/>
                    <a:pt x="971" y="1206"/>
                    <a:pt x="977" y="1198"/>
                  </a:cubicBezTo>
                  <a:cubicBezTo>
                    <a:pt x="982" y="1191"/>
                    <a:pt x="979" y="1180"/>
                    <a:pt x="985" y="1173"/>
                  </a:cubicBezTo>
                  <a:cubicBezTo>
                    <a:pt x="994" y="1162"/>
                    <a:pt x="1009" y="1157"/>
                    <a:pt x="1019" y="1148"/>
                  </a:cubicBezTo>
                  <a:cubicBezTo>
                    <a:pt x="1037" y="1132"/>
                    <a:pt x="1052" y="1115"/>
                    <a:pt x="1069" y="1098"/>
                  </a:cubicBezTo>
                  <a:cubicBezTo>
                    <a:pt x="1083" y="1084"/>
                    <a:pt x="1119" y="1065"/>
                    <a:pt x="1119" y="1065"/>
                  </a:cubicBezTo>
                  <a:cubicBezTo>
                    <a:pt x="1143" y="1030"/>
                    <a:pt x="1180" y="1004"/>
                    <a:pt x="1211" y="973"/>
                  </a:cubicBezTo>
                  <a:cubicBezTo>
                    <a:pt x="1286" y="898"/>
                    <a:pt x="1363" y="790"/>
                    <a:pt x="1470" y="756"/>
                  </a:cubicBezTo>
                  <a:cubicBezTo>
                    <a:pt x="1551" y="701"/>
                    <a:pt x="1423" y="783"/>
                    <a:pt x="1536" y="731"/>
                  </a:cubicBezTo>
                  <a:cubicBezTo>
                    <a:pt x="1577" y="712"/>
                    <a:pt x="1602" y="678"/>
                    <a:pt x="1645" y="664"/>
                  </a:cubicBezTo>
                  <a:cubicBezTo>
                    <a:pt x="1733" y="604"/>
                    <a:pt x="1948" y="600"/>
                    <a:pt x="2029" y="597"/>
                  </a:cubicBezTo>
                  <a:cubicBezTo>
                    <a:pt x="2094" y="576"/>
                    <a:pt x="2129" y="570"/>
                    <a:pt x="2204" y="564"/>
                  </a:cubicBezTo>
                  <a:cubicBezTo>
                    <a:pt x="2251" y="552"/>
                    <a:pt x="2292" y="533"/>
                    <a:pt x="2338" y="522"/>
                  </a:cubicBezTo>
                  <a:cubicBezTo>
                    <a:pt x="2401" y="479"/>
                    <a:pt x="2488" y="499"/>
                    <a:pt x="2563" y="489"/>
                  </a:cubicBezTo>
                  <a:cubicBezTo>
                    <a:pt x="2633" y="464"/>
                    <a:pt x="2518" y="503"/>
                    <a:pt x="2663" y="472"/>
                  </a:cubicBezTo>
                  <a:cubicBezTo>
                    <a:pt x="2678" y="469"/>
                    <a:pt x="2690" y="458"/>
                    <a:pt x="2705" y="455"/>
                  </a:cubicBezTo>
                  <a:cubicBezTo>
                    <a:pt x="2727" y="450"/>
                    <a:pt x="2750" y="450"/>
                    <a:pt x="2772" y="447"/>
                  </a:cubicBezTo>
                  <a:cubicBezTo>
                    <a:pt x="2821" y="427"/>
                    <a:pt x="2872" y="402"/>
                    <a:pt x="2922" y="388"/>
                  </a:cubicBezTo>
                  <a:cubicBezTo>
                    <a:pt x="2952" y="368"/>
                    <a:pt x="2988" y="333"/>
                    <a:pt x="3022" y="322"/>
                  </a:cubicBezTo>
                  <a:cubicBezTo>
                    <a:pt x="3039" y="311"/>
                    <a:pt x="3061" y="305"/>
                    <a:pt x="3072" y="288"/>
                  </a:cubicBezTo>
                  <a:cubicBezTo>
                    <a:pt x="3111" y="231"/>
                    <a:pt x="3087" y="244"/>
                    <a:pt x="3131" y="230"/>
                  </a:cubicBezTo>
                  <a:cubicBezTo>
                    <a:pt x="3188" y="191"/>
                    <a:pt x="3162" y="202"/>
                    <a:pt x="3206" y="188"/>
                  </a:cubicBezTo>
                  <a:cubicBezTo>
                    <a:pt x="3231" y="175"/>
                    <a:pt x="3236" y="164"/>
                    <a:pt x="3300" y="156"/>
                  </a:cubicBezTo>
                  <a:cubicBezTo>
                    <a:pt x="3364" y="148"/>
                    <a:pt x="3522" y="145"/>
                    <a:pt x="3590" y="138"/>
                  </a:cubicBezTo>
                  <a:cubicBezTo>
                    <a:pt x="3629" y="129"/>
                    <a:pt x="3669" y="125"/>
                    <a:pt x="3707" y="113"/>
                  </a:cubicBezTo>
                  <a:cubicBezTo>
                    <a:pt x="3741" y="90"/>
                    <a:pt x="3758" y="84"/>
                    <a:pt x="3782" y="55"/>
                  </a:cubicBezTo>
                  <a:cubicBezTo>
                    <a:pt x="3789" y="47"/>
                    <a:pt x="3810" y="42"/>
                    <a:pt x="3819" y="36"/>
                  </a:cubicBezTo>
                  <a:cubicBezTo>
                    <a:pt x="3855" y="12"/>
                    <a:pt x="3840" y="23"/>
                    <a:pt x="3840" y="0"/>
                  </a:cubicBezTo>
                  <a:cubicBezTo>
                    <a:pt x="3868" y="7"/>
                    <a:pt x="3890" y="19"/>
                    <a:pt x="3915" y="33"/>
                  </a:cubicBezTo>
                  <a:cubicBezTo>
                    <a:pt x="3924" y="38"/>
                    <a:pt x="3920" y="33"/>
                    <a:pt x="3915" y="42"/>
                  </a:cubicBezTo>
                  <a:cubicBezTo>
                    <a:pt x="3904" y="63"/>
                    <a:pt x="3891" y="96"/>
                    <a:pt x="3874" y="113"/>
                  </a:cubicBezTo>
                  <a:cubicBezTo>
                    <a:pt x="3835" y="152"/>
                    <a:pt x="3736" y="173"/>
                    <a:pt x="3684" y="183"/>
                  </a:cubicBezTo>
                  <a:cubicBezTo>
                    <a:pt x="3625" y="201"/>
                    <a:pt x="3554" y="223"/>
                    <a:pt x="3519" y="231"/>
                  </a:cubicBezTo>
                  <a:cubicBezTo>
                    <a:pt x="3484" y="239"/>
                    <a:pt x="3504" y="229"/>
                    <a:pt x="3471" y="234"/>
                  </a:cubicBezTo>
                  <a:cubicBezTo>
                    <a:pt x="3438" y="239"/>
                    <a:pt x="3352" y="260"/>
                    <a:pt x="3323" y="263"/>
                  </a:cubicBezTo>
                  <a:cubicBezTo>
                    <a:pt x="3315" y="269"/>
                    <a:pt x="3306" y="250"/>
                    <a:pt x="3297" y="255"/>
                  </a:cubicBezTo>
                  <a:cubicBezTo>
                    <a:pt x="3289" y="259"/>
                    <a:pt x="3268" y="274"/>
                    <a:pt x="3261" y="279"/>
                  </a:cubicBezTo>
                  <a:cubicBezTo>
                    <a:pt x="3248" y="286"/>
                    <a:pt x="3219" y="311"/>
                    <a:pt x="3207" y="321"/>
                  </a:cubicBezTo>
                  <a:cubicBezTo>
                    <a:pt x="3195" y="331"/>
                    <a:pt x="3202" y="330"/>
                    <a:pt x="3189" y="338"/>
                  </a:cubicBezTo>
                  <a:cubicBezTo>
                    <a:pt x="3170" y="351"/>
                    <a:pt x="3149" y="359"/>
                    <a:pt x="3131" y="372"/>
                  </a:cubicBezTo>
                  <a:cubicBezTo>
                    <a:pt x="3121" y="379"/>
                    <a:pt x="3117" y="393"/>
                    <a:pt x="3106" y="397"/>
                  </a:cubicBezTo>
                  <a:cubicBezTo>
                    <a:pt x="3079" y="407"/>
                    <a:pt x="3022" y="413"/>
                    <a:pt x="3022" y="413"/>
                  </a:cubicBezTo>
                  <a:cubicBezTo>
                    <a:pt x="2968" y="450"/>
                    <a:pt x="2909" y="460"/>
                    <a:pt x="2847" y="480"/>
                  </a:cubicBezTo>
                  <a:cubicBezTo>
                    <a:pt x="2816" y="501"/>
                    <a:pt x="2783" y="511"/>
                    <a:pt x="2747" y="522"/>
                  </a:cubicBezTo>
                  <a:cubicBezTo>
                    <a:pt x="2677" y="568"/>
                    <a:pt x="2642" y="569"/>
                    <a:pt x="2555" y="580"/>
                  </a:cubicBezTo>
                  <a:cubicBezTo>
                    <a:pt x="2513" y="585"/>
                    <a:pt x="2430" y="597"/>
                    <a:pt x="2430" y="597"/>
                  </a:cubicBezTo>
                  <a:cubicBezTo>
                    <a:pt x="2386" y="611"/>
                    <a:pt x="2349" y="643"/>
                    <a:pt x="2304" y="656"/>
                  </a:cubicBezTo>
                  <a:cubicBezTo>
                    <a:pt x="2228" y="678"/>
                    <a:pt x="2147" y="673"/>
                    <a:pt x="2071" y="697"/>
                  </a:cubicBezTo>
                  <a:cubicBezTo>
                    <a:pt x="2025" y="731"/>
                    <a:pt x="1981" y="769"/>
                    <a:pt x="1937" y="806"/>
                  </a:cubicBezTo>
                  <a:cubicBezTo>
                    <a:pt x="1928" y="814"/>
                    <a:pt x="1923" y="826"/>
                    <a:pt x="1912" y="831"/>
                  </a:cubicBezTo>
                  <a:cubicBezTo>
                    <a:pt x="1897" y="838"/>
                    <a:pt x="1879" y="836"/>
                    <a:pt x="1862" y="839"/>
                  </a:cubicBezTo>
                  <a:cubicBezTo>
                    <a:pt x="1819" y="854"/>
                    <a:pt x="1772" y="861"/>
                    <a:pt x="1728" y="873"/>
                  </a:cubicBezTo>
                  <a:cubicBezTo>
                    <a:pt x="1666" y="914"/>
                    <a:pt x="1599" y="933"/>
                    <a:pt x="1528" y="956"/>
                  </a:cubicBezTo>
                  <a:cubicBezTo>
                    <a:pt x="1515" y="975"/>
                    <a:pt x="1509" y="997"/>
                    <a:pt x="1495" y="1015"/>
                  </a:cubicBezTo>
                  <a:cubicBezTo>
                    <a:pt x="1480" y="1034"/>
                    <a:pt x="1458" y="1046"/>
                    <a:pt x="1445" y="1065"/>
                  </a:cubicBezTo>
                  <a:cubicBezTo>
                    <a:pt x="1416" y="1108"/>
                    <a:pt x="1379" y="1157"/>
                    <a:pt x="1328" y="1173"/>
                  </a:cubicBezTo>
                  <a:cubicBezTo>
                    <a:pt x="1307" y="1215"/>
                    <a:pt x="1283" y="1246"/>
                    <a:pt x="1244" y="1273"/>
                  </a:cubicBezTo>
                  <a:cubicBezTo>
                    <a:pt x="1216" y="1292"/>
                    <a:pt x="1175" y="1292"/>
                    <a:pt x="1144" y="1307"/>
                  </a:cubicBezTo>
                  <a:cubicBezTo>
                    <a:pt x="1099" y="1330"/>
                    <a:pt x="1056" y="1360"/>
                    <a:pt x="1010" y="1382"/>
                  </a:cubicBezTo>
                  <a:cubicBezTo>
                    <a:pt x="985" y="1394"/>
                    <a:pt x="954" y="1398"/>
                    <a:pt x="927" y="1407"/>
                  </a:cubicBezTo>
                  <a:cubicBezTo>
                    <a:pt x="894" y="1429"/>
                    <a:pt x="862" y="1442"/>
                    <a:pt x="827" y="1465"/>
                  </a:cubicBezTo>
                  <a:cubicBezTo>
                    <a:pt x="791" y="1489"/>
                    <a:pt x="770" y="1526"/>
                    <a:pt x="727" y="1540"/>
                  </a:cubicBezTo>
                  <a:cubicBezTo>
                    <a:pt x="667" y="1583"/>
                    <a:pt x="637" y="1605"/>
                    <a:pt x="585" y="1657"/>
                  </a:cubicBezTo>
                  <a:cubicBezTo>
                    <a:pt x="571" y="1671"/>
                    <a:pt x="535" y="1691"/>
                    <a:pt x="535" y="1691"/>
                  </a:cubicBezTo>
                  <a:cubicBezTo>
                    <a:pt x="521" y="1741"/>
                    <a:pt x="508" y="1729"/>
                    <a:pt x="476" y="1766"/>
                  </a:cubicBezTo>
                  <a:cubicBezTo>
                    <a:pt x="467" y="1776"/>
                    <a:pt x="462" y="1791"/>
                    <a:pt x="451" y="1799"/>
                  </a:cubicBezTo>
                  <a:cubicBezTo>
                    <a:pt x="442" y="1806"/>
                    <a:pt x="429" y="1805"/>
                    <a:pt x="418" y="1808"/>
                  </a:cubicBezTo>
                  <a:cubicBezTo>
                    <a:pt x="410" y="1813"/>
                    <a:pt x="402" y="1821"/>
                    <a:pt x="393" y="1824"/>
                  </a:cubicBezTo>
                  <a:cubicBezTo>
                    <a:pt x="371" y="1832"/>
                    <a:pt x="326" y="1841"/>
                    <a:pt x="326" y="1841"/>
                  </a:cubicBezTo>
                  <a:cubicBezTo>
                    <a:pt x="294" y="1873"/>
                    <a:pt x="261" y="1902"/>
                    <a:pt x="217" y="1916"/>
                  </a:cubicBezTo>
                  <a:cubicBezTo>
                    <a:pt x="189" y="1934"/>
                    <a:pt x="158" y="1993"/>
                    <a:pt x="129" y="1983"/>
                  </a:cubicBezTo>
                  <a:lnTo>
                    <a:pt x="42" y="1857"/>
                  </a:lnTo>
                  <a:lnTo>
                    <a:pt x="0" y="1773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pic>
          <p:nvPicPr>
            <p:cNvPr id="4245" name="Picture 149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99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6" name="Picture 150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572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7" name="Picture 151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527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8" name="Picture 152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981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9" name="Picture 153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46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0" name="Picture 154" descr="дерево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17"/>
              <a:ext cx="66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51" name="Oval 155"/>
            <p:cNvSpPr>
              <a:spLocks noChangeArrowheads="1"/>
            </p:cNvSpPr>
            <p:nvPr/>
          </p:nvSpPr>
          <p:spPr bwMode="auto">
            <a:xfrm>
              <a:off x="2245" y="1344"/>
              <a:ext cx="1542" cy="589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00" dirty="0"/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1519" y="1797"/>
              <a:ext cx="2450" cy="408"/>
            </a:xfrm>
            <a:custGeom>
              <a:avLst/>
              <a:gdLst>
                <a:gd name="T0" fmla="*/ 0 w 2450"/>
                <a:gd name="T1" fmla="*/ 136 h 408"/>
                <a:gd name="T2" fmla="*/ 1361 w 2450"/>
                <a:gd name="T3" fmla="*/ 408 h 408"/>
                <a:gd name="T4" fmla="*/ 1996 w 2450"/>
                <a:gd name="T5" fmla="*/ 318 h 408"/>
                <a:gd name="T6" fmla="*/ 2450 w 2450"/>
                <a:gd name="T7" fmla="*/ 45 h 408"/>
                <a:gd name="T8" fmla="*/ 2404 w 2450"/>
                <a:gd name="T9" fmla="*/ 0 h 408"/>
                <a:gd name="T10" fmla="*/ 1951 w 2450"/>
                <a:gd name="T11" fmla="*/ 272 h 408"/>
                <a:gd name="T12" fmla="*/ 1361 w 2450"/>
                <a:gd name="T13" fmla="*/ 318 h 408"/>
                <a:gd name="T14" fmla="*/ 136 w 2450"/>
                <a:gd name="T15" fmla="*/ 91 h 408"/>
                <a:gd name="T16" fmla="*/ 0 w 2450"/>
                <a:gd name="T17" fmla="*/ 1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0" h="408">
                  <a:moveTo>
                    <a:pt x="0" y="136"/>
                  </a:moveTo>
                  <a:lnTo>
                    <a:pt x="1361" y="408"/>
                  </a:lnTo>
                  <a:lnTo>
                    <a:pt x="1996" y="318"/>
                  </a:lnTo>
                  <a:lnTo>
                    <a:pt x="2450" y="45"/>
                  </a:lnTo>
                  <a:lnTo>
                    <a:pt x="2404" y="0"/>
                  </a:lnTo>
                  <a:lnTo>
                    <a:pt x="1951" y="272"/>
                  </a:lnTo>
                  <a:lnTo>
                    <a:pt x="1361" y="318"/>
                  </a:lnTo>
                  <a:lnTo>
                    <a:pt x="136" y="9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253" name="Text Box 157"/>
            <p:cNvSpPr txBox="1">
              <a:spLocks noChangeArrowheads="1"/>
            </p:cNvSpPr>
            <p:nvPr/>
          </p:nvSpPr>
          <p:spPr bwMode="auto">
            <a:xfrm>
              <a:off x="385" y="1797"/>
              <a:ext cx="3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 dirty="0"/>
                <a:t>Лес</a:t>
              </a:r>
            </a:p>
          </p:txBody>
        </p:sp>
        <p:sp>
          <p:nvSpPr>
            <p:cNvPr id="4254" name="Text Box 158"/>
            <p:cNvSpPr txBox="1">
              <a:spLocks noChangeArrowheads="1"/>
            </p:cNvSpPr>
            <p:nvPr/>
          </p:nvSpPr>
          <p:spPr bwMode="auto">
            <a:xfrm>
              <a:off x="3061" y="2251"/>
              <a:ext cx="43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 dirty="0"/>
                <a:t>Поле</a:t>
              </a:r>
            </a:p>
          </p:txBody>
        </p:sp>
        <p:grpSp>
          <p:nvGrpSpPr>
            <p:cNvPr id="4" name="Group 159"/>
            <p:cNvGrpSpPr>
              <a:grpSpLocks/>
            </p:cNvGrpSpPr>
            <p:nvPr/>
          </p:nvGrpSpPr>
          <p:grpSpPr bwMode="auto">
            <a:xfrm>
              <a:off x="3515" y="754"/>
              <a:ext cx="2041" cy="1406"/>
              <a:chOff x="3515" y="754"/>
              <a:chExt cx="2041" cy="1406"/>
            </a:xfrm>
          </p:grpSpPr>
          <p:sp>
            <p:nvSpPr>
              <p:cNvPr id="4256" name="Line 160"/>
              <p:cNvSpPr>
                <a:spLocks noChangeShapeType="1"/>
              </p:cNvSpPr>
              <p:nvPr/>
            </p:nvSpPr>
            <p:spPr bwMode="auto">
              <a:xfrm>
                <a:off x="3787" y="1661"/>
                <a:ext cx="1769" cy="4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pic>
            <p:nvPicPr>
              <p:cNvPr id="4257" name="Picture 161" descr="коров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4" y="1071"/>
                <a:ext cx="478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8" name="Picture 162" descr="коров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071"/>
                <a:ext cx="434" cy="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9" name="Picture 163" descr="коров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344"/>
                <a:ext cx="391" cy="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60" name="Freeform 164" descr="Рисунок2"/>
              <p:cNvSpPr>
                <a:spLocks/>
              </p:cNvSpPr>
              <p:nvPr/>
            </p:nvSpPr>
            <p:spPr bwMode="auto">
              <a:xfrm>
                <a:off x="4604" y="1570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1" name="Freeform 165" descr="Рисунок2"/>
              <p:cNvSpPr>
                <a:spLocks/>
              </p:cNvSpPr>
              <p:nvPr/>
            </p:nvSpPr>
            <p:spPr bwMode="auto">
              <a:xfrm>
                <a:off x="4105" y="1253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2" name="Freeform 166" descr="Рисунок2"/>
              <p:cNvSpPr>
                <a:spLocks/>
              </p:cNvSpPr>
              <p:nvPr/>
            </p:nvSpPr>
            <p:spPr bwMode="auto">
              <a:xfrm>
                <a:off x="4195" y="1071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3" name="Freeform 167" descr="Рисунок2"/>
              <p:cNvSpPr>
                <a:spLocks/>
              </p:cNvSpPr>
              <p:nvPr/>
            </p:nvSpPr>
            <p:spPr bwMode="auto">
              <a:xfrm>
                <a:off x="4513" y="152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4" name="Freeform 168" descr="Рисунок2"/>
              <p:cNvSpPr>
                <a:spLocks/>
              </p:cNvSpPr>
              <p:nvPr/>
            </p:nvSpPr>
            <p:spPr bwMode="auto">
              <a:xfrm>
                <a:off x="3833" y="143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5" name="Freeform 169" descr="Рисунок2"/>
              <p:cNvSpPr>
                <a:spLocks/>
              </p:cNvSpPr>
              <p:nvPr/>
            </p:nvSpPr>
            <p:spPr bwMode="auto">
              <a:xfrm>
                <a:off x="4150" y="134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6" name="Freeform 170" descr="Рисунок2"/>
              <p:cNvSpPr>
                <a:spLocks/>
              </p:cNvSpPr>
              <p:nvPr/>
            </p:nvSpPr>
            <p:spPr bwMode="auto">
              <a:xfrm>
                <a:off x="3787" y="1071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7" name="Freeform 171" descr="Рисунок2"/>
              <p:cNvSpPr>
                <a:spLocks/>
              </p:cNvSpPr>
              <p:nvPr/>
            </p:nvSpPr>
            <p:spPr bwMode="auto">
              <a:xfrm>
                <a:off x="4967" y="1253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8" name="Freeform 172" descr="Рисунок2"/>
              <p:cNvSpPr>
                <a:spLocks/>
              </p:cNvSpPr>
              <p:nvPr/>
            </p:nvSpPr>
            <p:spPr bwMode="auto">
              <a:xfrm>
                <a:off x="4513" y="1389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69" name="Freeform 173" descr="Рисунок2"/>
              <p:cNvSpPr>
                <a:spLocks/>
              </p:cNvSpPr>
              <p:nvPr/>
            </p:nvSpPr>
            <p:spPr bwMode="auto">
              <a:xfrm>
                <a:off x="4876" y="134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0" name="Freeform 174" descr="Рисунок2"/>
              <p:cNvSpPr>
                <a:spLocks/>
              </p:cNvSpPr>
              <p:nvPr/>
            </p:nvSpPr>
            <p:spPr bwMode="auto">
              <a:xfrm>
                <a:off x="4195" y="120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1" name="Freeform 175" descr="Рисунок2"/>
              <p:cNvSpPr>
                <a:spLocks/>
              </p:cNvSpPr>
              <p:nvPr/>
            </p:nvSpPr>
            <p:spPr bwMode="auto">
              <a:xfrm>
                <a:off x="3833" y="143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2" name="Freeform 176" descr="Рисунок2"/>
              <p:cNvSpPr>
                <a:spLocks/>
              </p:cNvSpPr>
              <p:nvPr/>
            </p:nvSpPr>
            <p:spPr bwMode="auto">
              <a:xfrm>
                <a:off x="5012" y="111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3" name="Freeform 177" descr="Рисунок2"/>
              <p:cNvSpPr>
                <a:spLocks/>
              </p:cNvSpPr>
              <p:nvPr/>
            </p:nvSpPr>
            <p:spPr bwMode="auto">
              <a:xfrm>
                <a:off x="4604" y="1071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4" name="Freeform 178" descr="Рисунок2"/>
              <p:cNvSpPr>
                <a:spLocks/>
              </p:cNvSpPr>
              <p:nvPr/>
            </p:nvSpPr>
            <p:spPr bwMode="auto">
              <a:xfrm>
                <a:off x="4059" y="1298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5" name="Freeform 179" descr="Рисунок2"/>
              <p:cNvSpPr>
                <a:spLocks/>
              </p:cNvSpPr>
              <p:nvPr/>
            </p:nvSpPr>
            <p:spPr bwMode="auto">
              <a:xfrm>
                <a:off x="4468" y="1570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6" name="Freeform 180" descr="Рисунок2"/>
              <p:cNvSpPr>
                <a:spLocks/>
              </p:cNvSpPr>
              <p:nvPr/>
            </p:nvSpPr>
            <p:spPr bwMode="auto">
              <a:xfrm>
                <a:off x="5012" y="134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7" name="Freeform 181" descr="Рисунок2"/>
              <p:cNvSpPr>
                <a:spLocks/>
              </p:cNvSpPr>
              <p:nvPr/>
            </p:nvSpPr>
            <p:spPr bwMode="auto">
              <a:xfrm>
                <a:off x="5057" y="120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8" name="Freeform 182" descr="Рисунок2"/>
              <p:cNvSpPr>
                <a:spLocks/>
              </p:cNvSpPr>
              <p:nvPr/>
            </p:nvSpPr>
            <p:spPr bwMode="auto">
              <a:xfrm>
                <a:off x="4921" y="1389"/>
                <a:ext cx="136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6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79" name="Freeform 183" descr="Рисунок2"/>
              <p:cNvSpPr>
                <a:spLocks/>
              </p:cNvSpPr>
              <p:nvPr/>
            </p:nvSpPr>
            <p:spPr bwMode="auto">
              <a:xfrm>
                <a:off x="4921" y="116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0" name="Freeform 184" descr="Рисунок2"/>
              <p:cNvSpPr>
                <a:spLocks/>
              </p:cNvSpPr>
              <p:nvPr/>
            </p:nvSpPr>
            <p:spPr bwMode="auto">
              <a:xfrm>
                <a:off x="5012" y="152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1" name="Freeform 185" descr="Рисунок2"/>
              <p:cNvSpPr>
                <a:spLocks/>
              </p:cNvSpPr>
              <p:nvPr/>
            </p:nvSpPr>
            <p:spPr bwMode="auto">
              <a:xfrm>
                <a:off x="4150" y="1162"/>
                <a:ext cx="135" cy="137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7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2" name="Freeform 186" descr="Рисунок2"/>
              <p:cNvSpPr>
                <a:spLocks/>
              </p:cNvSpPr>
              <p:nvPr/>
            </p:nvSpPr>
            <p:spPr bwMode="auto">
              <a:xfrm>
                <a:off x="4604" y="170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3" name="Freeform 187" descr="Рисунок2"/>
              <p:cNvSpPr>
                <a:spLocks/>
              </p:cNvSpPr>
              <p:nvPr/>
            </p:nvSpPr>
            <p:spPr bwMode="auto">
              <a:xfrm>
                <a:off x="4649" y="152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4" name="Freeform 188" descr="Рисунок2"/>
              <p:cNvSpPr>
                <a:spLocks/>
              </p:cNvSpPr>
              <p:nvPr/>
            </p:nvSpPr>
            <p:spPr bwMode="auto">
              <a:xfrm>
                <a:off x="4513" y="1298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5" name="Freeform 189" descr="Рисунок2"/>
              <p:cNvSpPr>
                <a:spLocks/>
              </p:cNvSpPr>
              <p:nvPr/>
            </p:nvSpPr>
            <p:spPr bwMode="auto">
              <a:xfrm>
                <a:off x="3833" y="1480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6" name="Freeform 190" descr="Рисунок2"/>
              <p:cNvSpPr>
                <a:spLocks/>
              </p:cNvSpPr>
              <p:nvPr/>
            </p:nvSpPr>
            <p:spPr bwMode="auto">
              <a:xfrm>
                <a:off x="4513" y="116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7" name="Freeform 191" descr="Рисунок2"/>
              <p:cNvSpPr>
                <a:spLocks/>
              </p:cNvSpPr>
              <p:nvPr/>
            </p:nvSpPr>
            <p:spPr bwMode="auto">
              <a:xfrm>
                <a:off x="4876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8" name="Freeform 192" descr="Рисунок2"/>
              <p:cNvSpPr>
                <a:spLocks/>
              </p:cNvSpPr>
              <p:nvPr/>
            </p:nvSpPr>
            <p:spPr bwMode="auto">
              <a:xfrm>
                <a:off x="5012" y="143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89" name="Freeform 193" descr="Рисунок2"/>
              <p:cNvSpPr>
                <a:spLocks/>
              </p:cNvSpPr>
              <p:nvPr/>
            </p:nvSpPr>
            <p:spPr bwMode="auto">
              <a:xfrm>
                <a:off x="4195" y="134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0" name="Freeform 194" descr="Рисунок2"/>
              <p:cNvSpPr>
                <a:spLocks/>
              </p:cNvSpPr>
              <p:nvPr/>
            </p:nvSpPr>
            <p:spPr bwMode="auto">
              <a:xfrm>
                <a:off x="4105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1" name="Freeform 195" descr="Рисунок2"/>
              <p:cNvSpPr>
                <a:spLocks/>
              </p:cNvSpPr>
              <p:nvPr/>
            </p:nvSpPr>
            <p:spPr bwMode="auto">
              <a:xfrm>
                <a:off x="3878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2" name="Freeform 196" descr="Рисунок2"/>
              <p:cNvSpPr>
                <a:spLocks/>
              </p:cNvSpPr>
              <p:nvPr/>
            </p:nvSpPr>
            <p:spPr bwMode="auto">
              <a:xfrm>
                <a:off x="4876" y="1298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3" name="Freeform 197" descr="Рисунок2"/>
              <p:cNvSpPr>
                <a:spLocks/>
              </p:cNvSpPr>
              <p:nvPr/>
            </p:nvSpPr>
            <p:spPr bwMode="auto">
              <a:xfrm>
                <a:off x="4740" y="152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4" name="Freeform 198" descr="Рисунок2"/>
              <p:cNvSpPr>
                <a:spLocks/>
              </p:cNvSpPr>
              <p:nvPr/>
            </p:nvSpPr>
            <p:spPr bwMode="auto">
              <a:xfrm>
                <a:off x="4876" y="161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5" name="Freeform 199" descr="Рисунок2"/>
              <p:cNvSpPr>
                <a:spLocks/>
              </p:cNvSpPr>
              <p:nvPr/>
            </p:nvSpPr>
            <p:spPr bwMode="auto">
              <a:xfrm>
                <a:off x="4332" y="116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6" name="Freeform 200" descr="Рисунок2"/>
              <p:cNvSpPr>
                <a:spLocks/>
              </p:cNvSpPr>
              <p:nvPr/>
            </p:nvSpPr>
            <p:spPr bwMode="auto">
              <a:xfrm>
                <a:off x="4558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7" name="Freeform 201" descr="Рисунок2"/>
              <p:cNvSpPr>
                <a:spLocks/>
              </p:cNvSpPr>
              <p:nvPr/>
            </p:nvSpPr>
            <p:spPr bwMode="auto">
              <a:xfrm>
                <a:off x="5012" y="1253"/>
                <a:ext cx="181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8" name="Freeform 202" descr="Рисунок2"/>
              <p:cNvSpPr>
                <a:spLocks/>
              </p:cNvSpPr>
              <p:nvPr/>
            </p:nvSpPr>
            <p:spPr bwMode="auto">
              <a:xfrm>
                <a:off x="4195" y="981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299" name="Freeform 203" descr="Рисунок2"/>
              <p:cNvSpPr>
                <a:spLocks/>
              </p:cNvSpPr>
              <p:nvPr/>
            </p:nvSpPr>
            <p:spPr bwMode="auto">
              <a:xfrm>
                <a:off x="4286" y="1071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0" name="Freeform 204" descr="Рисунок2"/>
              <p:cNvSpPr>
                <a:spLocks/>
              </p:cNvSpPr>
              <p:nvPr/>
            </p:nvSpPr>
            <p:spPr bwMode="auto">
              <a:xfrm>
                <a:off x="4377" y="845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1" name="Freeform 205" descr="Рисунок2"/>
              <p:cNvSpPr>
                <a:spLocks/>
              </p:cNvSpPr>
              <p:nvPr/>
            </p:nvSpPr>
            <p:spPr bwMode="auto">
              <a:xfrm>
                <a:off x="3696" y="1253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2" name="Freeform 206" descr="Рисунок2"/>
              <p:cNvSpPr>
                <a:spLocks/>
              </p:cNvSpPr>
              <p:nvPr/>
            </p:nvSpPr>
            <p:spPr bwMode="auto">
              <a:xfrm>
                <a:off x="4195" y="1207"/>
                <a:ext cx="182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8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3" name="Freeform 207" descr="Рисунок2"/>
              <p:cNvSpPr>
                <a:spLocks/>
              </p:cNvSpPr>
              <p:nvPr/>
            </p:nvSpPr>
            <p:spPr bwMode="auto">
              <a:xfrm>
                <a:off x="4422" y="1026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4" name="Freeform 208" descr="Рисунок2"/>
              <p:cNvSpPr>
                <a:spLocks/>
              </p:cNvSpPr>
              <p:nvPr/>
            </p:nvSpPr>
            <p:spPr bwMode="auto">
              <a:xfrm>
                <a:off x="3515" y="1207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5" name="Freeform 209" descr="Рисунок2"/>
              <p:cNvSpPr>
                <a:spLocks/>
              </p:cNvSpPr>
              <p:nvPr/>
            </p:nvSpPr>
            <p:spPr bwMode="auto">
              <a:xfrm>
                <a:off x="3651" y="1162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6" name="Freeform 210" descr="Рисунок2"/>
              <p:cNvSpPr>
                <a:spLocks/>
              </p:cNvSpPr>
              <p:nvPr/>
            </p:nvSpPr>
            <p:spPr bwMode="auto">
              <a:xfrm>
                <a:off x="4286" y="1207"/>
                <a:ext cx="318" cy="137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7" name="Freeform 211" descr="Рисунок2"/>
              <p:cNvSpPr>
                <a:spLocks/>
              </p:cNvSpPr>
              <p:nvPr/>
            </p:nvSpPr>
            <p:spPr bwMode="auto">
              <a:xfrm>
                <a:off x="4604" y="845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8" name="Freeform 212" descr="Рисунок2"/>
              <p:cNvSpPr>
                <a:spLocks/>
              </p:cNvSpPr>
              <p:nvPr/>
            </p:nvSpPr>
            <p:spPr bwMode="auto">
              <a:xfrm>
                <a:off x="5148" y="1525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09" name="Freeform 213" descr="Рисунок2"/>
              <p:cNvSpPr>
                <a:spLocks/>
              </p:cNvSpPr>
              <p:nvPr/>
            </p:nvSpPr>
            <p:spPr bwMode="auto">
              <a:xfrm>
                <a:off x="3923" y="1480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0" name="Freeform 214" descr="Рисунок2"/>
              <p:cNvSpPr>
                <a:spLocks/>
              </p:cNvSpPr>
              <p:nvPr/>
            </p:nvSpPr>
            <p:spPr bwMode="auto">
              <a:xfrm>
                <a:off x="5375" y="1888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1" name="Freeform 215" descr="Рисунок2"/>
              <p:cNvSpPr>
                <a:spLocks/>
              </p:cNvSpPr>
              <p:nvPr/>
            </p:nvSpPr>
            <p:spPr bwMode="auto">
              <a:xfrm>
                <a:off x="5012" y="1706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2" name="Freeform 216" descr="Рисунок2"/>
              <p:cNvSpPr>
                <a:spLocks/>
              </p:cNvSpPr>
              <p:nvPr/>
            </p:nvSpPr>
            <p:spPr bwMode="auto">
              <a:xfrm>
                <a:off x="4649" y="1570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3" name="Freeform 217" descr="Рисунок2"/>
              <p:cNvSpPr>
                <a:spLocks/>
              </p:cNvSpPr>
              <p:nvPr/>
            </p:nvSpPr>
            <p:spPr bwMode="auto">
              <a:xfrm>
                <a:off x="4286" y="935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4" name="Freeform 218" descr="Рисунок2"/>
              <p:cNvSpPr>
                <a:spLocks/>
              </p:cNvSpPr>
              <p:nvPr/>
            </p:nvSpPr>
            <p:spPr bwMode="auto">
              <a:xfrm>
                <a:off x="4694" y="1661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5" name="Freeform 219" descr="Рисунок2"/>
              <p:cNvSpPr>
                <a:spLocks/>
              </p:cNvSpPr>
              <p:nvPr/>
            </p:nvSpPr>
            <p:spPr bwMode="auto">
              <a:xfrm>
                <a:off x="4740" y="1570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6" name="Freeform 220" descr="Рисунок2"/>
              <p:cNvSpPr>
                <a:spLocks/>
              </p:cNvSpPr>
              <p:nvPr/>
            </p:nvSpPr>
            <p:spPr bwMode="auto">
              <a:xfrm>
                <a:off x="4967" y="1570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7" name="Freeform 221" descr="Рисунок2"/>
              <p:cNvSpPr>
                <a:spLocks/>
              </p:cNvSpPr>
              <p:nvPr/>
            </p:nvSpPr>
            <p:spPr bwMode="auto">
              <a:xfrm>
                <a:off x="5193" y="1616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8" name="Freeform 222" descr="Рисунок2"/>
              <p:cNvSpPr>
                <a:spLocks/>
              </p:cNvSpPr>
              <p:nvPr/>
            </p:nvSpPr>
            <p:spPr bwMode="auto">
              <a:xfrm>
                <a:off x="5012" y="1434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19" name="Freeform 223" descr="Рисунок2"/>
              <p:cNvSpPr>
                <a:spLocks/>
              </p:cNvSpPr>
              <p:nvPr/>
            </p:nvSpPr>
            <p:spPr bwMode="auto">
              <a:xfrm>
                <a:off x="4830" y="1752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0" name="Freeform 224" descr="Рисунок2"/>
              <p:cNvSpPr>
                <a:spLocks/>
              </p:cNvSpPr>
              <p:nvPr/>
            </p:nvSpPr>
            <p:spPr bwMode="auto">
              <a:xfrm>
                <a:off x="5103" y="1842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1" name="Freeform 225" descr="Рисунок2"/>
              <p:cNvSpPr>
                <a:spLocks/>
              </p:cNvSpPr>
              <p:nvPr/>
            </p:nvSpPr>
            <p:spPr bwMode="auto">
              <a:xfrm>
                <a:off x="4150" y="890"/>
                <a:ext cx="317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2" name="Freeform 226" descr="Рисунок2"/>
              <p:cNvSpPr>
                <a:spLocks/>
              </p:cNvSpPr>
              <p:nvPr/>
            </p:nvSpPr>
            <p:spPr bwMode="auto">
              <a:xfrm>
                <a:off x="4468" y="1026"/>
                <a:ext cx="135" cy="182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3" name="Freeform 227" descr="Рисунок2"/>
              <p:cNvSpPr>
                <a:spLocks/>
              </p:cNvSpPr>
              <p:nvPr/>
            </p:nvSpPr>
            <p:spPr bwMode="auto">
              <a:xfrm>
                <a:off x="4967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4" name="Freeform 228" descr="Рисунок2"/>
              <p:cNvSpPr>
                <a:spLocks/>
              </p:cNvSpPr>
              <p:nvPr/>
            </p:nvSpPr>
            <p:spPr bwMode="auto">
              <a:xfrm>
                <a:off x="4694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5" name="Freeform 229" descr="Рисунок2"/>
              <p:cNvSpPr>
                <a:spLocks/>
              </p:cNvSpPr>
              <p:nvPr/>
            </p:nvSpPr>
            <p:spPr bwMode="auto">
              <a:xfrm>
                <a:off x="4785" y="981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6" name="Freeform 230" descr="Рисунок2"/>
              <p:cNvSpPr>
                <a:spLocks/>
              </p:cNvSpPr>
              <p:nvPr/>
            </p:nvSpPr>
            <p:spPr bwMode="auto">
              <a:xfrm flipV="1">
                <a:off x="5193" y="1344"/>
                <a:ext cx="90" cy="146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12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7" name="Freeform 231" descr="Рисунок2"/>
              <p:cNvSpPr>
                <a:spLocks/>
              </p:cNvSpPr>
              <p:nvPr/>
            </p:nvSpPr>
            <p:spPr bwMode="auto">
              <a:xfrm>
                <a:off x="4558" y="1480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8" name="Freeform 232" descr="Рисунок2"/>
              <p:cNvSpPr>
                <a:spLocks/>
              </p:cNvSpPr>
              <p:nvPr/>
            </p:nvSpPr>
            <p:spPr bwMode="auto">
              <a:xfrm>
                <a:off x="4513" y="1570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29" name="Freeform 233" descr="Рисунок2"/>
              <p:cNvSpPr>
                <a:spLocks/>
              </p:cNvSpPr>
              <p:nvPr/>
            </p:nvSpPr>
            <p:spPr bwMode="auto">
              <a:xfrm>
                <a:off x="5103" y="1389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0" name="Freeform 234" descr="Рисунок2"/>
              <p:cNvSpPr>
                <a:spLocks/>
              </p:cNvSpPr>
              <p:nvPr/>
            </p:nvSpPr>
            <p:spPr bwMode="auto">
              <a:xfrm>
                <a:off x="5375" y="179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1" name="Freeform 235" descr="Рисунок2"/>
              <p:cNvSpPr>
                <a:spLocks/>
              </p:cNvSpPr>
              <p:nvPr/>
            </p:nvSpPr>
            <p:spPr bwMode="auto">
              <a:xfrm>
                <a:off x="5465" y="179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2" name="Freeform 236" descr="Рисунок2"/>
              <p:cNvSpPr>
                <a:spLocks/>
              </p:cNvSpPr>
              <p:nvPr/>
            </p:nvSpPr>
            <p:spPr bwMode="auto">
              <a:xfrm>
                <a:off x="4059" y="981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3" name="Freeform 237" descr="Рисунок2"/>
              <p:cNvSpPr>
                <a:spLocks/>
              </p:cNvSpPr>
              <p:nvPr/>
            </p:nvSpPr>
            <p:spPr bwMode="auto">
              <a:xfrm>
                <a:off x="5284" y="1389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4" name="Freeform 238" descr="Рисунок2"/>
              <p:cNvSpPr>
                <a:spLocks/>
              </p:cNvSpPr>
              <p:nvPr/>
            </p:nvSpPr>
            <p:spPr bwMode="auto">
              <a:xfrm>
                <a:off x="4105" y="116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5" name="Freeform 239" descr="Рисунок2"/>
              <p:cNvSpPr>
                <a:spLocks/>
              </p:cNvSpPr>
              <p:nvPr/>
            </p:nvSpPr>
            <p:spPr bwMode="auto">
              <a:xfrm>
                <a:off x="5012" y="116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6" name="Freeform 240" descr="Рисунок2"/>
              <p:cNvSpPr>
                <a:spLocks/>
              </p:cNvSpPr>
              <p:nvPr/>
            </p:nvSpPr>
            <p:spPr bwMode="auto">
              <a:xfrm>
                <a:off x="4241" y="111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7" name="Freeform 241" descr="Рисунок2"/>
              <p:cNvSpPr>
                <a:spLocks/>
              </p:cNvSpPr>
              <p:nvPr/>
            </p:nvSpPr>
            <p:spPr bwMode="auto">
              <a:xfrm>
                <a:off x="5329" y="152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8" name="Freeform 242" descr="Рисунок2"/>
              <p:cNvSpPr>
                <a:spLocks/>
              </p:cNvSpPr>
              <p:nvPr/>
            </p:nvSpPr>
            <p:spPr bwMode="auto">
              <a:xfrm>
                <a:off x="5193" y="1298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39" name="Freeform 243" descr="Рисунок2"/>
              <p:cNvSpPr>
                <a:spLocks/>
              </p:cNvSpPr>
              <p:nvPr/>
            </p:nvSpPr>
            <p:spPr bwMode="auto">
              <a:xfrm>
                <a:off x="5193" y="179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0" name="Freeform 244" descr="Рисунок2"/>
              <p:cNvSpPr>
                <a:spLocks/>
              </p:cNvSpPr>
              <p:nvPr/>
            </p:nvSpPr>
            <p:spPr bwMode="auto">
              <a:xfrm>
                <a:off x="4105" y="134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1" name="Freeform 245" descr="Рисунок2"/>
              <p:cNvSpPr>
                <a:spLocks/>
              </p:cNvSpPr>
              <p:nvPr/>
            </p:nvSpPr>
            <p:spPr bwMode="auto">
              <a:xfrm>
                <a:off x="3742" y="111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2" name="Freeform 246" descr="Рисунок2"/>
              <p:cNvSpPr>
                <a:spLocks/>
              </p:cNvSpPr>
              <p:nvPr/>
            </p:nvSpPr>
            <p:spPr bwMode="auto">
              <a:xfrm>
                <a:off x="5148" y="175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3" name="Freeform 247" descr="Рисунок2"/>
              <p:cNvSpPr>
                <a:spLocks/>
              </p:cNvSpPr>
              <p:nvPr/>
            </p:nvSpPr>
            <p:spPr bwMode="auto">
              <a:xfrm>
                <a:off x="4558" y="175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4" name="Freeform 248" descr="Рисунок2"/>
              <p:cNvSpPr>
                <a:spLocks/>
              </p:cNvSpPr>
              <p:nvPr/>
            </p:nvSpPr>
            <p:spPr bwMode="auto">
              <a:xfrm>
                <a:off x="4195" y="170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5" name="Freeform 249" descr="Рисунок2"/>
              <p:cNvSpPr>
                <a:spLocks/>
              </p:cNvSpPr>
              <p:nvPr/>
            </p:nvSpPr>
            <p:spPr bwMode="auto">
              <a:xfrm>
                <a:off x="4332" y="170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6" name="Freeform 250" descr="Рисунок2"/>
              <p:cNvSpPr>
                <a:spLocks/>
              </p:cNvSpPr>
              <p:nvPr/>
            </p:nvSpPr>
            <p:spPr bwMode="auto">
              <a:xfrm>
                <a:off x="4468" y="175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7" name="Freeform 251" descr="Рисунок2"/>
              <p:cNvSpPr>
                <a:spLocks/>
              </p:cNvSpPr>
              <p:nvPr/>
            </p:nvSpPr>
            <p:spPr bwMode="auto">
              <a:xfrm>
                <a:off x="4513" y="84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8" name="Freeform 252" descr="Рисунок2"/>
              <p:cNvSpPr>
                <a:spLocks/>
              </p:cNvSpPr>
              <p:nvPr/>
            </p:nvSpPr>
            <p:spPr bwMode="auto">
              <a:xfrm>
                <a:off x="4740" y="1026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49" name="Freeform 253" descr="Рисунок2"/>
              <p:cNvSpPr>
                <a:spLocks/>
              </p:cNvSpPr>
              <p:nvPr/>
            </p:nvSpPr>
            <p:spPr bwMode="auto">
              <a:xfrm>
                <a:off x="4694" y="935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50" name="Freeform 254" descr="Рисунок2"/>
              <p:cNvSpPr>
                <a:spLocks/>
              </p:cNvSpPr>
              <p:nvPr/>
            </p:nvSpPr>
            <p:spPr bwMode="auto">
              <a:xfrm>
                <a:off x="4422" y="754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51" name="Freeform 255" descr="Рисунок2"/>
              <p:cNvSpPr>
                <a:spLocks/>
              </p:cNvSpPr>
              <p:nvPr/>
            </p:nvSpPr>
            <p:spPr bwMode="auto">
              <a:xfrm>
                <a:off x="3606" y="1298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52" name="Freeform 256" descr="Рисунок2"/>
              <p:cNvSpPr>
                <a:spLocks/>
              </p:cNvSpPr>
              <p:nvPr/>
            </p:nvSpPr>
            <p:spPr bwMode="auto">
              <a:xfrm>
                <a:off x="3787" y="1117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  <p:sp>
            <p:nvSpPr>
              <p:cNvPr id="4353" name="Freeform 257" descr="Рисунок2"/>
              <p:cNvSpPr>
                <a:spLocks/>
              </p:cNvSpPr>
              <p:nvPr/>
            </p:nvSpPr>
            <p:spPr bwMode="auto">
              <a:xfrm>
                <a:off x="4649" y="1752"/>
                <a:ext cx="90" cy="81"/>
              </a:xfrm>
              <a:custGeom>
                <a:avLst/>
                <a:gdLst>
                  <a:gd name="T0" fmla="*/ 0 w 1220"/>
                  <a:gd name="T1" fmla="*/ 73 h 874"/>
                  <a:gd name="T2" fmla="*/ 459 w 1220"/>
                  <a:gd name="T3" fmla="*/ 56 h 874"/>
                  <a:gd name="T4" fmla="*/ 684 w 1220"/>
                  <a:gd name="T5" fmla="*/ 106 h 874"/>
                  <a:gd name="T6" fmla="*/ 826 w 1220"/>
                  <a:gd name="T7" fmla="*/ 98 h 874"/>
                  <a:gd name="T8" fmla="*/ 902 w 1220"/>
                  <a:gd name="T9" fmla="*/ 81 h 874"/>
                  <a:gd name="T10" fmla="*/ 1094 w 1220"/>
                  <a:gd name="T11" fmla="*/ 98 h 874"/>
                  <a:gd name="T12" fmla="*/ 1135 w 1220"/>
                  <a:gd name="T13" fmla="*/ 114 h 874"/>
                  <a:gd name="T14" fmla="*/ 1185 w 1220"/>
                  <a:gd name="T15" fmla="*/ 148 h 874"/>
                  <a:gd name="T16" fmla="*/ 1219 w 1220"/>
                  <a:gd name="T17" fmla="*/ 281 h 874"/>
                  <a:gd name="T18" fmla="*/ 1210 w 1220"/>
                  <a:gd name="T19" fmla="*/ 465 h 874"/>
                  <a:gd name="T20" fmla="*/ 1185 w 1220"/>
                  <a:gd name="T21" fmla="*/ 490 h 874"/>
                  <a:gd name="T22" fmla="*/ 1119 w 1220"/>
                  <a:gd name="T23" fmla="*/ 599 h 874"/>
                  <a:gd name="T24" fmla="*/ 943 w 1220"/>
                  <a:gd name="T25" fmla="*/ 624 h 874"/>
                  <a:gd name="T26" fmla="*/ 810 w 1220"/>
                  <a:gd name="T27" fmla="*/ 699 h 874"/>
                  <a:gd name="T28" fmla="*/ 693 w 1220"/>
                  <a:gd name="T29" fmla="*/ 724 h 874"/>
                  <a:gd name="T30" fmla="*/ 534 w 1220"/>
                  <a:gd name="T31" fmla="*/ 774 h 874"/>
                  <a:gd name="T32" fmla="*/ 451 w 1220"/>
                  <a:gd name="T33" fmla="*/ 824 h 874"/>
                  <a:gd name="T34" fmla="*/ 409 w 1220"/>
                  <a:gd name="T35" fmla="*/ 857 h 874"/>
                  <a:gd name="T36" fmla="*/ 376 w 1220"/>
                  <a:gd name="T37" fmla="*/ 874 h 874"/>
                  <a:gd name="T38" fmla="*/ 209 w 1220"/>
                  <a:gd name="T39" fmla="*/ 807 h 874"/>
                  <a:gd name="T40" fmla="*/ 100 w 1220"/>
                  <a:gd name="T41" fmla="*/ 732 h 874"/>
                  <a:gd name="T42" fmla="*/ 142 w 1220"/>
                  <a:gd name="T43" fmla="*/ 482 h 874"/>
                  <a:gd name="T44" fmla="*/ 150 w 1220"/>
                  <a:gd name="T45" fmla="*/ 448 h 874"/>
                  <a:gd name="T46" fmla="*/ 134 w 1220"/>
                  <a:gd name="T47" fmla="*/ 341 h 874"/>
                  <a:gd name="T48" fmla="*/ 0 w 1220"/>
                  <a:gd name="T49" fmla="*/ 73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0" h="874">
                    <a:moveTo>
                      <a:pt x="0" y="73"/>
                    </a:moveTo>
                    <a:cubicBezTo>
                      <a:pt x="141" y="0"/>
                      <a:pt x="296" y="53"/>
                      <a:pt x="459" y="56"/>
                    </a:cubicBezTo>
                    <a:cubicBezTo>
                      <a:pt x="536" y="81"/>
                      <a:pt x="603" y="98"/>
                      <a:pt x="684" y="106"/>
                    </a:cubicBezTo>
                    <a:cubicBezTo>
                      <a:pt x="731" y="103"/>
                      <a:pt x="779" y="103"/>
                      <a:pt x="826" y="98"/>
                    </a:cubicBezTo>
                    <a:cubicBezTo>
                      <a:pt x="852" y="95"/>
                      <a:pt x="876" y="81"/>
                      <a:pt x="902" y="81"/>
                    </a:cubicBezTo>
                    <a:cubicBezTo>
                      <a:pt x="966" y="81"/>
                      <a:pt x="1030" y="92"/>
                      <a:pt x="1094" y="98"/>
                    </a:cubicBezTo>
                    <a:cubicBezTo>
                      <a:pt x="1108" y="103"/>
                      <a:pt x="1122" y="107"/>
                      <a:pt x="1135" y="114"/>
                    </a:cubicBezTo>
                    <a:cubicBezTo>
                      <a:pt x="1153" y="124"/>
                      <a:pt x="1185" y="148"/>
                      <a:pt x="1185" y="148"/>
                    </a:cubicBezTo>
                    <a:cubicBezTo>
                      <a:pt x="1218" y="236"/>
                      <a:pt x="1207" y="191"/>
                      <a:pt x="1219" y="281"/>
                    </a:cubicBezTo>
                    <a:cubicBezTo>
                      <a:pt x="1216" y="342"/>
                      <a:pt x="1220" y="404"/>
                      <a:pt x="1210" y="465"/>
                    </a:cubicBezTo>
                    <a:cubicBezTo>
                      <a:pt x="1208" y="477"/>
                      <a:pt x="1191" y="480"/>
                      <a:pt x="1185" y="490"/>
                    </a:cubicBezTo>
                    <a:cubicBezTo>
                      <a:pt x="1166" y="518"/>
                      <a:pt x="1156" y="587"/>
                      <a:pt x="1119" y="599"/>
                    </a:cubicBezTo>
                    <a:cubicBezTo>
                      <a:pt x="1095" y="607"/>
                      <a:pt x="976" y="620"/>
                      <a:pt x="943" y="624"/>
                    </a:cubicBezTo>
                    <a:cubicBezTo>
                      <a:pt x="892" y="636"/>
                      <a:pt x="853" y="670"/>
                      <a:pt x="810" y="699"/>
                    </a:cubicBezTo>
                    <a:cubicBezTo>
                      <a:pt x="785" y="716"/>
                      <a:pt x="721" y="718"/>
                      <a:pt x="693" y="724"/>
                    </a:cubicBezTo>
                    <a:cubicBezTo>
                      <a:pt x="639" y="735"/>
                      <a:pt x="586" y="757"/>
                      <a:pt x="534" y="774"/>
                    </a:cubicBezTo>
                    <a:cubicBezTo>
                      <a:pt x="410" y="872"/>
                      <a:pt x="567" y="754"/>
                      <a:pt x="451" y="824"/>
                    </a:cubicBezTo>
                    <a:cubicBezTo>
                      <a:pt x="436" y="833"/>
                      <a:pt x="424" y="847"/>
                      <a:pt x="409" y="857"/>
                    </a:cubicBezTo>
                    <a:cubicBezTo>
                      <a:pt x="399" y="864"/>
                      <a:pt x="387" y="868"/>
                      <a:pt x="376" y="874"/>
                    </a:cubicBezTo>
                    <a:cubicBezTo>
                      <a:pt x="309" y="866"/>
                      <a:pt x="264" y="847"/>
                      <a:pt x="209" y="807"/>
                    </a:cubicBezTo>
                    <a:cubicBezTo>
                      <a:pt x="172" y="780"/>
                      <a:pt x="145" y="748"/>
                      <a:pt x="100" y="732"/>
                    </a:cubicBezTo>
                    <a:cubicBezTo>
                      <a:pt x="52" y="661"/>
                      <a:pt x="67" y="530"/>
                      <a:pt x="142" y="482"/>
                    </a:cubicBezTo>
                    <a:cubicBezTo>
                      <a:pt x="151" y="454"/>
                      <a:pt x="150" y="466"/>
                      <a:pt x="150" y="448"/>
                    </a:cubicBezTo>
                    <a:lnTo>
                      <a:pt x="134" y="341"/>
                    </a:lnTo>
                    <a:lnTo>
                      <a:pt x="0" y="73"/>
                    </a:lnTo>
                    <a:close/>
                  </a:path>
                </a:pathLst>
              </a:custGeom>
              <a:blipFill dpi="0" rotWithShape="1">
                <a:blip r:embed="rId5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600" dirty="0"/>
              </a:p>
            </p:txBody>
          </p:sp>
        </p:grpSp>
        <p:sp>
          <p:nvSpPr>
            <p:cNvPr id="4354" name="Text Box 258"/>
            <p:cNvSpPr txBox="1">
              <a:spLocks noChangeArrowheads="1"/>
            </p:cNvSpPr>
            <p:nvPr/>
          </p:nvSpPr>
          <p:spPr bwMode="auto">
            <a:xfrm>
              <a:off x="4604" y="1616"/>
              <a:ext cx="7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800" b="1" dirty="0"/>
                <a:t>Пастбище</a:t>
              </a:r>
            </a:p>
          </p:txBody>
        </p:sp>
      </p:grpSp>
      <p:grpSp>
        <p:nvGrpSpPr>
          <p:cNvPr id="5" name="Group 276"/>
          <p:cNvGrpSpPr>
            <a:grpSpLocks/>
          </p:cNvGrpSpPr>
          <p:nvPr/>
        </p:nvGrpSpPr>
        <p:grpSpPr bwMode="auto">
          <a:xfrm>
            <a:off x="5437960" y="3067019"/>
            <a:ext cx="2232025" cy="1130300"/>
            <a:chOff x="2534" y="1225"/>
            <a:chExt cx="1406" cy="712"/>
          </a:xfrm>
        </p:grpSpPr>
        <p:sp>
          <p:nvSpPr>
            <p:cNvPr id="4355" name="Freeform 259"/>
            <p:cNvSpPr>
              <a:spLocks/>
            </p:cNvSpPr>
            <p:nvPr/>
          </p:nvSpPr>
          <p:spPr bwMode="auto">
            <a:xfrm>
              <a:off x="3423" y="1516"/>
              <a:ext cx="517" cy="134"/>
            </a:xfrm>
            <a:custGeom>
              <a:avLst/>
              <a:gdLst>
                <a:gd name="T0" fmla="*/ 0 w 517"/>
                <a:gd name="T1" fmla="*/ 134 h 134"/>
                <a:gd name="T2" fmla="*/ 42 w 517"/>
                <a:gd name="T3" fmla="*/ 84 h 134"/>
                <a:gd name="T4" fmla="*/ 100 w 517"/>
                <a:gd name="T5" fmla="*/ 67 h 134"/>
                <a:gd name="T6" fmla="*/ 376 w 517"/>
                <a:gd name="T7" fmla="*/ 59 h 134"/>
                <a:gd name="T8" fmla="*/ 492 w 517"/>
                <a:gd name="T9" fmla="*/ 17 h 134"/>
                <a:gd name="T10" fmla="*/ 517 w 517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7" h="134">
                  <a:moveTo>
                    <a:pt x="0" y="134"/>
                  </a:moveTo>
                  <a:cubicBezTo>
                    <a:pt x="15" y="119"/>
                    <a:pt x="24" y="96"/>
                    <a:pt x="42" y="84"/>
                  </a:cubicBezTo>
                  <a:cubicBezTo>
                    <a:pt x="59" y="73"/>
                    <a:pt x="80" y="68"/>
                    <a:pt x="100" y="67"/>
                  </a:cubicBezTo>
                  <a:cubicBezTo>
                    <a:pt x="192" y="62"/>
                    <a:pt x="284" y="62"/>
                    <a:pt x="376" y="59"/>
                  </a:cubicBezTo>
                  <a:cubicBezTo>
                    <a:pt x="416" y="45"/>
                    <a:pt x="449" y="27"/>
                    <a:pt x="492" y="17"/>
                  </a:cubicBezTo>
                  <a:cubicBezTo>
                    <a:pt x="500" y="11"/>
                    <a:pt x="517" y="0"/>
                    <a:pt x="517" y="0"/>
                  </a:cubicBezTo>
                </a:path>
              </a:pathLst>
            </a:custGeom>
            <a:noFill/>
            <a:ln w="57150" cmpd="sng">
              <a:pattFill prst="dkDn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356" name="Freeform 260"/>
            <p:cNvSpPr>
              <a:spLocks/>
            </p:cNvSpPr>
            <p:nvPr/>
          </p:nvSpPr>
          <p:spPr bwMode="auto">
            <a:xfrm>
              <a:off x="2988" y="1678"/>
              <a:ext cx="72" cy="259"/>
            </a:xfrm>
            <a:custGeom>
              <a:avLst/>
              <a:gdLst>
                <a:gd name="T0" fmla="*/ 72 w 72"/>
                <a:gd name="T1" fmla="*/ 0 h 259"/>
                <a:gd name="T2" fmla="*/ 22 w 72"/>
                <a:gd name="T3" fmla="*/ 67 h 259"/>
                <a:gd name="T4" fmla="*/ 39 w 72"/>
                <a:gd name="T5" fmla="*/ 234 h 259"/>
                <a:gd name="T6" fmla="*/ 47 w 72"/>
                <a:gd name="T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59">
                  <a:moveTo>
                    <a:pt x="72" y="0"/>
                  </a:moveTo>
                  <a:cubicBezTo>
                    <a:pt x="61" y="33"/>
                    <a:pt x="51" y="47"/>
                    <a:pt x="22" y="67"/>
                  </a:cubicBezTo>
                  <a:cubicBezTo>
                    <a:pt x="2" y="131"/>
                    <a:pt x="0" y="177"/>
                    <a:pt x="39" y="234"/>
                  </a:cubicBezTo>
                  <a:cubicBezTo>
                    <a:pt x="42" y="242"/>
                    <a:pt x="47" y="259"/>
                    <a:pt x="47" y="259"/>
                  </a:cubicBezTo>
                </a:path>
              </a:pathLst>
            </a:custGeom>
            <a:noFill/>
            <a:ln w="57150" cmpd="sng">
              <a:pattFill prst="dkDn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pic>
          <p:nvPicPr>
            <p:cNvPr id="4357" name="Picture 261" descr="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1225"/>
              <a:ext cx="1134" cy="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277"/>
          <p:cNvGrpSpPr>
            <a:grpSpLocks/>
          </p:cNvGrpSpPr>
          <p:nvPr/>
        </p:nvGrpSpPr>
        <p:grpSpPr bwMode="auto">
          <a:xfrm>
            <a:off x="3575742" y="3789040"/>
            <a:ext cx="1654175" cy="903288"/>
            <a:chOff x="5919" y="1661"/>
            <a:chExt cx="1042" cy="569"/>
          </a:xfrm>
        </p:grpSpPr>
        <p:pic>
          <p:nvPicPr>
            <p:cNvPr id="4359" name="Picture 263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" y="1661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74"/>
            <p:cNvGrpSpPr>
              <a:grpSpLocks/>
            </p:cNvGrpSpPr>
            <p:nvPr/>
          </p:nvGrpSpPr>
          <p:grpSpPr bwMode="auto">
            <a:xfrm>
              <a:off x="6100" y="1661"/>
              <a:ext cx="861" cy="569"/>
              <a:chOff x="6100" y="1661"/>
              <a:chExt cx="861" cy="569"/>
            </a:xfrm>
          </p:grpSpPr>
          <p:pic>
            <p:nvPicPr>
              <p:cNvPr id="4360" name="Picture 264" descr="222222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" y="1661"/>
                <a:ext cx="634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1" name="Picture 265" descr="222222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7" y="1706"/>
                <a:ext cx="634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275"/>
          <p:cNvGrpSpPr>
            <a:grpSpLocks/>
          </p:cNvGrpSpPr>
          <p:nvPr/>
        </p:nvGrpSpPr>
        <p:grpSpPr bwMode="auto">
          <a:xfrm>
            <a:off x="4979151" y="4335465"/>
            <a:ext cx="3733800" cy="1622425"/>
            <a:chOff x="6780" y="2161"/>
            <a:chExt cx="2352" cy="1022"/>
          </a:xfrm>
        </p:grpSpPr>
        <p:pic>
          <p:nvPicPr>
            <p:cNvPr id="4362" name="Picture 266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" y="2569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3" name="Picture 267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" y="2614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4" name="Picture 268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" y="2659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5" name="Picture 269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2" y="2161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6" name="Picture 270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" y="2206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67" name="Picture 271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" y="2251"/>
              <a:ext cx="62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68" name="Picture 272" descr="1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649" y="3282927"/>
            <a:ext cx="42227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9" name="Picture 273" descr="лучник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136" y="2058990"/>
            <a:ext cx="4318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78"/>
          <p:cNvGrpSpPr>
            <a:grpSpLocks/>
          </p:cNvGrpSpPr>
          <p:nvPr/>
        </p:nvGrpSpPr>
        <p:grpSpPr bwMode="auto">
          <a:xfrm>
            <a:off x="5050589" y="3038443"/>
            <a:ext cx="3521075" cy="1255712"/>
            <a:chOff x="2290" y="1207"/>
            <a:chExt cx="2218" cy="791"/>
          </a:xfrm>
        </p:grpSpPr>
        <p:sp>
          <p:nvSpPr>
            <p:cNvPr id="4375" name="Freeform 279"/>
            <p:cNvSpPr>
              <a:spLocks/>
            </p:cNvSpPr>
            <p:nvPr/>
          </p:nvSpPr>
          <p:spPr bwMode="auto">
            <a:xfrm>
              <a:off x="2880" y="1389"/>
              <a:ext cx="953" cy="127"/>
            </a:xfrm>
            <a:custGeom>
              <a:avLst/>
              <a:gdLst>
                <a:gd name="T0" fmla="*/ 0 w 1458"/>
                <a:gd name="T1" fmla="*/ 305 h 309"/>
                <a:gd name="T2" fmla="*/ 103 w 1458"/>
                <a:gd name="T3" fmla="*/ 288 h 309"/>
                <a:gd name="T4" fmla="*/ 246 w 1458"/>
                <a:gd name="T5" fmla="*/ 282 h 309"/>
                <a:gd name="T6" fmla="*/ 573 w 1458"/>
                <a:gd name="T7" fmla="*/ 308 h 309"/>
                <a:gd name="T8" fmla="*/ 882 w 1458"/>
                <a:gd name="T9" fmla="*/ 225 h 309"/>
                <a:gd name="T10" fmla="*/ 1174 w 1458"/>
                <a:gd name="T11" fmla="*/ 175 h 309"/>
                <a:gd name="T12" fmla="*/ 1458 w 145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8" h="309">
                  <a:moveTo>
                    <a:pt x="0" y="305"/>
                  </a:moveTo>
                  <a:cubicBezTo>
                    <a:pt x="37" y="300"/>
                    <a:pt x="59" y="292"/>
                    <a:pt x="103" y="288"/>
                  </a:cubicBezTo>
                  <a:cubicBezTo>
                    <a:pt x="145" y="284"/>
                    <a:pt x="197" y="282"/>
                    <a:pt x="246" y="282"/>
                  </a:cubicBezTo>
                  <a:cubicBezTo>
                    <a:pt x="334" y="281"/>
                    <a:pt x="460" y="309"/>
                    <a:pt x="573" y="308"/>
                  </a:cubicBezTo>
                  <a:cubicBezTo>
                    <a:pt x="679" y="299"/>
                    <a:pt x="782" y="247"/>
                    <a:pt x="882" y="225"/>
                  </a:cubicBezTo>
                  <a:cubicBezTo>
                    <a:pt x="980" y="220"/>
                    <a:pt x="1068" y="178"/>
                    <a:pt x="1174" y="175"/>
                  </a:cubicBezTo>
                  <a:cubicBezTo>
                    <a:pt x="1193" y="173"/>
                    <a:pt x="1458" y="0"/>
                    <a:pt x="1458" y="0"/>
                  </a:cubicBezTo>
                </a:path>
              </a:pathLst>
            </a:custGeom>
            <a:noFill/>
            <a:ln w="57150" cmpd="sng">
              <a:pattFill prst="dkDn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376" name="Freeform 280"/>
            <p:cNvSpPr>
              <a:spLocks/>
            </p:cNvSpPr>
            <p:nvPr/>
          </p:nvSpPr>
          <p:spPr bwMode="auto">
            <a:xfrm>
              <a:off x="2699" y="1525"/>
              <a:ext cx="45" cy="395"/>
            </a:xfrm>
            <a:custGeom>
              <a:avLst/>
              <a:gdLst>
                <a:gd name="T0" fmla="*/ 72 w 72"/>
                <a:gd name="T1" fmla="*/ 0 h 259"/>
                <a:gd name="T2" fmla="*/ 22 w 72"/>
                <a:gd name="T3" fmla="*/ 67 h 259"/>
                <a:gd name="T4" fmla="*/ 39 w 72"/>
                <a:gd name="T5" fmla="*/ 234 h 259"/>
                <a:gd name="T6" fmla="*/ 47 w 72"/>
                <a:gd name="T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59">
                  <a:moveTo>
                    <a:pt x="72" y="0"/>
                  </a:moveTo>
                  <a:cubicBezTo>
                    <a:pt x="61" y="33"/>
                    <a:pt x="51" y="47"/>
                    <a:pt x="22" y="67"/>
                  </a:cubicBezTo>
                  <a:cubicBezTo>
                    <a:pt x="2" y="131"/>
                    <a:pt x="0" y="177"/>
                    <a:pt x="39" y="234"/>
                  </a:cubicBezTo>
                  <a:cubicBezTo>
                    <a:pt x="42" y="242"/>
                    <a:pt x="47" y="259"/>
                    <a:pt x="47" y="259"/>
                  </a:cubicBezTo>
                </a:path>
              </a:pathLst>
            </a:custGeom>
            <a:noFill/>
            <a:ln w="57150" cmpd="sng">
              <a:pattFill prst="dkDn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pic>
          <p:nvPicPr>
            <p:cNvPr id="4377" name="Picture 281" descr="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207"/>
              <a:ext cx="771" cy="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78" name="Freeform 282"/>
            <p:cNvSpPr>
              <a:spLocks/>
            </p:cNvSpPr>
            <p:nvPr/>
          </p:nvSpPr>
          <p:spPr bwMode="auto">
            <a:xfrm>
              <a:off x="3014" y="1837"/>
              <a:ext cx="150" cy="116"/>
            </a:xfrm>
            <a:custGeom>
              <a:avLst/>
              <a:gdLst>
                <a:gd name="T0" fmla="*/ 0 w 150"/>
                <a:gd name="T1" fmla="*/ 0 h 116"/>
                <a:gd name="T2" fmla="*/ 75 w 150"/>
                <a:gd name="T3" fmla="*/ 75 h 116"/>
                <a:gd name="T4" fmla="*/ 150 w 150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16">
                  <a:moveTo>
                    <a:pt x="0" y="0"/>
                  </a:moveTo>
                  <a:cubicBezTo>
                    <a:pt x="21" y="77"/>
                    <a:pt x="8" y="57"/>
                    <a:pt x="75" y="75"/>
                  </a:cubicBezTo>
                  <a:cubicBezTo>
                    <a:pt x="99" y="91"/>
                    <a:pt x="124" y="104"/>
                    <a:pt x="150" y="116"/>
                  </a:cubicBezTo>
                </a:path>
              </a:pathLst>
            </a:custGeom>
            <a:noFill/>
            <a:ln w="57150" cmpd="sng">
              <a:pattFill prst="dkUp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379" name="Freeform 283"/>
            <p:cNvSpPr>
              <a:spLocks/>
            </p:cNvSpPr>
            <p:nvPr/>
          </p:nvSpPr>
          <p:spPr bwMode="auto">
            <a:xfrm>
              <a:off x="3114" y="1533"/>
              <a:ext cx="1085" cy="255"/>
            </a:xfrm>
            <a:custGeom>
              <a:avLst/>
              <a:gdLst>
                <a:gd name="T0" fmla="*/ 0 w 1085"/>
                <a:gd name="T1" fmla="*/ 228 h 255"/>
                <a:gd name="T2" fmla="*/ 334 w 1085"/>
                <a:gd name="T3" fmla="*/ 237 h 255"/>
                <a:gd name="T4" fmla="*/ 384 w 1085"/>
                <a:gd name="T5" fmla="*/ 220 h 255"/>
                <a:gd name="T6" fmla="*/ 459 w 1085"/>
                <a:gd name="T7" fmla="*/ 162 h 255"/>
                <a:gd name="T8" fmla="*/ 501 w 1085"/>
                <a:gd name="T9" fmla="*/ 120 h 255"/>
                <a:gd name="T10" fmla="*/ 526 w 1085"/>
                <a:gd name="T11" fmla="*/ 70 h 255"/>
                <a:gd name="T12" fmla="*/ 643 w 1085"/>
                <a:gd name="T13" fmla="*/ 36 h 255"/>
                <a:gd name="T14" fmla="*/ 893 w 1085"/>
                <a:gd name="T15" fmla="*/ 28 h 255"/>
                <a:gd name="T16" fmla="*/ 1085 w 1085"/>
                <a:gd name="T17" fmla="*/ 6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5" h="255">
                  <a:moveTo>
                    <a:pt x="0" y="228"/>
                  </a:moveTo>
                  <a:cubicBezTo>
                    <a:pt x="124" y="255"/>
                    <a:pt x="170" y="242"/>
                    <a:pt x="334" y="237"/>
                  </a:cubicBezTo>
                  <a:cubicBezTo>
                    <a:pt x="351" y="231"/>
                    <a:pt x="368" y="228"/>
                    <a:pt x="384" y="220"/>
                  </a:cubicBezTo>
                  <a:cubicBezTo>
                    <a:pt x="413" y="206"/>
                    <a:pt x="432" y="179"/>
                    <a:pt x="459" y="162"/>
                  </a:cubicBezTo>
                  <a:cubicBezTo>
                    <a:pt x="507" y="91"/>
                    <a:pt x="442" y="181"/>
                    <a:pt x="501" y="120"/>
                  </a:cubicBezTo>
                  <a:cubicBezTo>
                    <a:pt x="514" y="107"/>
                    <a:pt x="513" y="83"/>
                    <a:pt x="526" y="70"/>
                  </a:cubicBezTo>
                  <a:cubicBezTo>
                    <a:pt x="548" y="48"/>
                    <a:pt x="622" y="39"/>
                    <a:pt x="643" y="36"/>
                  </a:cubicBezTo>
                  <a:cubicBezTo>
                    <a:pt x="757" y="0"/>
                    <a:pt x="676" y="19"/>
                    <a:pt x="893" y="28"/>
                  </a:cubicBezTo>
                  <a:cubicBezTo>
                    <a:pt x="957" y="37"/>
                    <a:pt x="1020" y="61"/>
                    <a:pt x="1085" y="61"/>
                  </a:cubicBezTo>
                </a:path>
              </a:pathLst>
            </a:custGeom>
            <a:noFill/>
            <a:ln w="57150" cmpd="sng">
              <a:pattFill prst="dkUp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380" name="Freeform 284"/>
            <p:cNvSpPr>
              <a:spLocks/>
            </p:cNvSpPr>
            <p:nvPr/>
          </p:nvSpPr>
          <p:spPr bwMode="auto">
            <a:xfrm>
              <a:off x="3363" y="1661"/>
              <a:ext cx="227" cy="267"/>
            </a:xfrm>
            <a:custGeom>
              <a:avLst/>
              <a:gdLst>
                <a:gd name="T0" fmla="*/ 18 w 227"/>
                <a:gd name="T1" fmla="*/ 0 h 267"/>
                <a:gd name="T2" fmla="*/ 93 w 227"/>
                <a:gd name="T3" fmla="*/ 217 h 267"/>
                <a:gd name="T4" fmla="*/ 227 w 227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67">
                  <a:moveTo>
                    <a:pt x="18" y="0"/>
                  </a:moveTo>
                  <a:cubicBezTo>
                    <a:pt x="0" y="92"/>
                    <a:pt x="6" y="175"/>
                    <a:pt x="93" y="217"/>
                  </a:cubicBezTo>
                  <a:cubicBezTo>
                    <a:pt x="139" y="265"/>
                    <a:pt x="161" y="267"/>
                    <a:pt x="227" y="267"/>
                  </a:cubicBezTo>
                </a:path>
              </a:pathLst>
            </a:custGeom>
            <a:noFill/>
            <a:ln w="57150" cmpd="sng">
              <a:pattFill prst="dkUp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>
              <a:off x="3514" y="1286"/>
              <a:ext cx="994" cy="317"/>
            </a:xfrm>
            <a:custGeom>
              <a:avLst/>
              <a:gdLst>
                <a:gd name="T0" fmla="*/ 0 w 994"/>
                <a:gd name="T1" fmla="*/ 317 h 317"/>
                <a:gd name="T2" fmla="*/ 34 w 994"/>
                <a:gd name="T3" fmla="*/ 292 h 317"/>
                <a:gd name="T4" fmla="*/ 67 w 994"/>
                <a:gd name="T5" fmla="*/ 283 h 317"/>
                <a:gd name="T6" fmla="*/ 192 w 994"/>
                <a:gd name="T7" fmla="*/ 208 h 317"/>
                <a:gd name="T8" fmla="*/ 435 w 994"/>
                <a:gd name="T9" fmla="*/ 183 h 317"/>
                <a:gd name="T10" fmla="*/ 718 w 994"/>
                <a:gd name="T11" fmla="*/ 125 h 317"/>
                <a:gd name="T12" fmla="*/ 760 w 994"/>
                <a:gd name="T13" fmla="*/ 83 h 317"/>
                <a:gd name="T14" fmla="*/ 802 w 994"/>
                <a:gd name="T15" fmla="*/ 91 h 317"/>
                <a:gd name="T16" fmla="*/ 852 w 994"/>
                <a:gd name="T17" fmla="*/ 33 h 317"/>
                <a:gd name="T18" fmla="*/ 994 w 994"/>
                <a:gd name="T19" fmla="*/ 25 h 317"/>
                <a:gd name="T20" fmla="*/ 969 w 994"/>
                <a:gd name="T21" fmla="*/ 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7">
                  <a:moveTo>
                    <a:pt x="0" y="317"/>
                  </a:moveTo>
                  <a:cubicBezTo>
                    <a:pt x="11" y="309"/>
                    <a:pt x="21" y="298"/>
                    <a:pt x="34" y="292"/>
                  </a:cubicBezTo>
                  <a:cubicBezTo>
                    <a:pt x="44" y="287"/>
                    <a:pt x="57" y="289"/>
                    <a:pt x="67" y="283"/>
                  </a:cubicBezTo>
                  <a:cubicBezTo>
                    <a:pt x="108" y="259"/>
                    <a:pt x="141" y="219"/>
                    <a:pt x="192" y="208"/>
                  </a:cubicBezTo>
                  <a:cubicBezTo>
                    <a:pt x="297" y="186"/>
                    <a:pt x="312" y="190"/>
                    <a:pt x="435" y="183"/>
                  </a:cubicBezTo>
                  <a:cubicBezTo>
                    <a:pt x="538" y="150"/>
                    <a:pt x="596" y="130"/>
                    <a:pt x="718" y="125"/>
                  </a:cubicBezTo>
                  <a:cubicBezTo>
                    <a:pt x="735" y="114"/>
                    <a:pt x="746" y="97"/>
                    <a:pt x="760" y="83"/>
                  </a:cubicBezTo>
                  <a:cubicBezTo>
                    <a:pt x="768" y="75"/>
                    <a:pt x="791" y="96"/>
                    <a:pt x="802" y="91"/>
                  </a:cubicBezTo>
                  <a:cubicBezTo>
                    <a:pt x="817" y="84"/>
                    <a:pt x="835" y="36"/>
                    <a:pt x="852" y="33"/>
                  </a:cubicBezTo>
                  <a:cubicBezTo>
                    <a:pt x="903" y="0"/>
                    <a:pt x="934" y="36"/>
                    <a:pt x="994" y="25"/>
                  </a:cubicBezTo>
                  <a:cubicBezTo>
                    <a:pt x="986" y="22"/>
                    <a:pt x="969" y="16"/>
                    <a:pt x="969" y="16"/>
                  </a:cubicBezTo>
                </a:path>
              </a:pathLst>
            </a:custGeom>
            <a:noFill/>
            <a:ln w="57150" cmpd="sng">
              <a:pattFill prst="dkUpDiag">
                <a:fgClr>
                  <a:srgbClr val="CC6600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00" dirty="0"/>
            </a:p>
          </p:txBody>
        </p:sp>
        <p:pic>
          <p:nvPicPr>
            <p:cNvPr id="4382" name="Picture 286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344"/>
              <a:ext cx="680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83" name="Picture 287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525"/>
              <a:ext cx="725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295"/>
          <p:cNvGrpSpPr>
            <a:grpSpLocks/>
          </p:cNvGrpSpPr>
          <p:nvPr/>
        </p:nvGrpSpPr>
        <p:grpSpPr bwMode="auto">
          <a:xfrm>
            <a:off x="4115573" y="4406903"/>
            <a:ext cx="5254625" cy="1766887"/>
            <a:chOff x="6100" y="1798"/>
            <a:chExt cx="3310" cy="1113"/>
          </a:xfrm>
        </p:grpSpPr>
        <p:pic>
          <p:nvPicPr>
            <p:cNvPr id="4392" name="Picture 296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" y="2342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3" name="Picture 297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" y="2297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4" name="Picture 298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" y="1798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5" name="Picture 299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" y="2387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6" name="Picture 300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" y="2297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97" name="Picture 301" descr="222222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" y="1843"/>
              <a:ext cx="634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2" name="Picture 3" descr="D:\projects\История\Тарелкина\Рабочие материалы\Изображения\Общие рисунки\Рисунок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6832" y="2339022"/>
            <a:ext cx="1459001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3" descr="D:\projects\История\Тарелкина\Рабочие материалы\Изображения\Общие рисунки\Рисунок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9052" y="2082800"/>
            <a:ext cx="1459001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3" descr="D:\projects\История\Тарелкина\Рабочие материалы\Изображения\Общие рисунки\Рисунок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22203" flipH="1">
            <a:off x="2099286" y="5607613"/>
            <a:ext cx="1459001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 descr="D:\projects\История\Тарелкина\Рабочие материалы\Изображения\Общие рисунки\Рисунок3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74352">
            <a:off x="8703728" y="5563163"/>
            <a:ext cx="1459001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414" y="332689"/>
            <a:ext cx="10945215" cy="158566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принадлежала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всей общине.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Сохранялся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общий выгон для выпаса скота, общим был и лес. Члены общины совместно расчищали поле для посева, рыли канавы для его орошения, охраняли всходы.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0118575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0" grpId="0" animBg="1"/>
      <p:bldP spid="43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yarusich.ru/images/photos/medium/bbae80b4969d9cbaf3b6024daca450ef.jpg"/>
          <p:cNvPicPr>
            <a:picLocks noChangeAspect="1" noChangeArrowheads="1"/>
          </p:cNvPicPr>
          <p:nvPr/>
        </p:nvPicPr>
        <p:blipFill>
          <a:blip r:embed="rId2" cstate="print"/>
          <a:srcRect b="6579"/>
          <a:stretch>
            <a:fillRect/>
          </a:stretch>
        </p:blipFill>
        <p:spPr bwMode="auto">
          <a:xfrm>
            <a:off x="335360" y="1052736"/>
            <a:ext cx="4710296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75920" y="980733"/>
            <a:ext cx="6120680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Влияние родоплеменных вождей постепенно возрастало. Особенно укреплялась власть военных предводителей, которые избирались советом племени. В условиях постоянных военных столкновений возникают союзы родственных племён,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общество начинает жить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по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правилам военной демократии.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ВОЕННАЯ ДЕМОКРАТИЯ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234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4221088"/>
            <a:ext cx="11233248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Военная демократия -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власть военных вождей при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сохранении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остатков первобытного коллективизма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на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стадии разложения первобытнообщинного строя.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ВОЕННАЯ ДЕМОКРАТИЯ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1464" y="1052736"/>
            <a:ext cx="9721080" cy="2933700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79509" y="476701"/>
            <a:ext cx="316835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 Ж Д 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91477" y="2204864"/>
            <a:ext cx="412845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 СТАРЕЙШИН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99456" y="4725144"/>
            <a:ext cx="422446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НАРОДНОЕ СОБРАНИЕ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967541" y="1196752"/>
            <a:ext cx="576064" cy="72008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3791744" y="1196752"/>
            <a:ext cx="576064" cy="72008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4463819" y="3645024"/>
            <a:ext cx="576064" cy="64807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1487488" y="3645024"/>
            <a:ext cx="576064" cy="648072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3023659" y="3717032"/>
            <a:ext cx="576064" cy="64807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39349" y="764704"/>
            <a:ext cx="960107" cy="216024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423925" y="620688"/>
            <a:ext cx="975360" cy="4824536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600056" y="692709"/>
            <a:ext cx="5328592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Делами племени управлял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старейшин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 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распределял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между родами места для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охоты,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выпаса скота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земледелия,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решал споры между общинниками.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решения особенно важных дел и вопросов старейшины созывали собрание всех взрослых членов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племени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875</Words>
  <Application>Microsoft Office PowerPoint</Application>
  <PresentationFormat>Произвольный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326</cp:revision>
  <dcterms:created xsi:type="dcterms:W3CDTF">2020-04-27T09:08:17Z</dcterms:created>
  <dcterms:modified xsi:type="dcterms:W3CDTF">2020-09-08T13:38:24Z</dcterms:modified>
</cp:coreProperties>
</file>