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7" r:id="rId3"/>
    <p:sldId id="273" r:id="rId4"/>
    <p:sldId id="267" r:id="rId5"/>
    <p:sldId id="275" r:id="rId6"/>
    <p:sldId id="274" r:id="rId7"/>
    <p:sldId id="266" r:id="rId8"/>
    <p:sldId id="269" r:id="rId9"/>
    <p:sldId id="268" r:id="rId10"/>
    <p:sldId id="271" r:id="rId11"/>
    <p:sldId id="272" r:id="rId12"/>
    <p:sldId id="262" r:id="rId13"/>
  </p:sldIdLst>
  <p:sldSz cx="9144000" cy="5143500" type="screen16x9"/>
  <p:notesSz cx="6858000" cy="9144000"/>
  <p:defaultTextStyle>
    <a:defPPr>
      <a:defRPr lang="ru-RU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110" d="100"/>
          <a:sy n="110" d="100"/>
        </p:scale>
        <p:origin x="-1650" y="-83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A90AF71-8CDB-4A5E-9751-4FAB38AD2F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5C19E587-0B36-47FC-BC95-74B7431D04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D957BB3-FDE0-4295-96F8-F4B55284F3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A99C2-1BC7-4E3D-8AEB-39266B407E5F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7C1BB35-9409-4F23-8BD6-C90A74861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5F271E5-227F-4385-BEDC-E649ED2FE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2E48B-26D8-46D6-A86A-E2A2500BC5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0843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F2A6FC8-82F8-4BBC-8B48-E43509D03F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FF388468-B194-46DB-B7A6-B281F1C395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01278FA-2615-4E08-B795-BCEE8377B2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A99C2-1BC7-4E3D-8AEB-39266B407E5F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A5CBB72-3545-456C-9A49-A04EF8E34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9F5A086-4CD6-4CAA-9C30-419B47357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2E48B-26D8-46D6-A86A-E2A2500BC5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6406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DEE64576-F1F9-475B-861C-CAC69FAB7B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73BFB815-FF7D-48E9-AA4C-A8538D935C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62E3370-70EF-42D2-BBC6-1E6EF800A2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A99C2-1BC7-4E3D-8AEB-39266B407E5F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51EDAF5-3E10-4642-B892-91724C425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EC771D9-169A-4CF6-A6B2-5515C798A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2E48B-26D8-46D6-A86A-E2A2500BC5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386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304D1B6-33D1-479D-A22C-43C01CDC1F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0F038BC-D370-4DA1-AC51-C1AAF18C37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4E1E2B0-DD97-48AE-B8E9-C6EBE2637A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A99C2-1BC7-4E3D-8AEB-39266B407E5F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D048837-E66B-45EE-A27E-2559577D4A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9951110-C6D4-4081-B73F-91F38CC580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2E48B-26D8-46D6-A86A-E2A2500BC5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38389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2BDE79B-2F9B-481E-A98A-A383ABA94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47843897-5740-4D49-BF2B-D640C28309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5A65913-D401-4D6E-9A07-456B249ED0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A99C2-1BC7-4E3D-8AEB-39266B407E5F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A257DD6-F1A4-4948-A18A-A13D841892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7B15FC7-7EA4-419C-A0B5-7E7D4C0805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2E48B-26D8-46D6-A86A-E2A2500BC5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2551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A57E4B1-5680-4FE5-AC8F-6A278E999E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1EA4B51-4104-49D7-87CF-FFC96D1595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46DB091C-A024-4FA3-9B80-26444A2411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2F807F00-22D2-4294-B0ED-CA00DFD6CB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A99C2-1BC7-4E3D-8AEB-39266B407E5F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2443A2C6-264C-43D0-94E0-915D72AA0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08BFFB0A-0CF7-4924-8C6E-59DE9B6CC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2E48B-26D8-46D6-A86A-E2A2500BC5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03456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B4F6119-3A87-49C3-A600-92DEFE7B4C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C54674B0-03E3-4DB5-8571-C17621675D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D333D8AC-21E3-4546-8B8C-E75F1793D9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8AE40B6B-377A-43FC-9D58-FC431EB4E1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EFB0C4AB-1CEB-4E26-9D57-E3C53B73A77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E8E0EAB9-A959-4AFF-A8B0-79A1AE9C0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A99C2-1BC7-4E3D-8AEB-39266B407E5F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AB8894A5-9C91-46D4-8BFF-1FEA79CF3B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815B40B3-F405-4A9F-AD83-6D1B5247C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2E48B-26D8-46D6-A86A-E2A2500BC5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79830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325AE87-8395-477A-9A02-F2C26F9D4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0106B00D-0EA8-4ED9-AF60-D38D343B2B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A99C2-1BC7-4E3D-8AEB-39266B407E5F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B9A4E38F-4DAF-4D36-AC4C-D78B79B378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FC3BF15B-5FFD-4D8D-81AE-28BA5DCDE1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2E48B-26D8-46D6-A86A-E2A2500BC5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2124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2A68BFC8-18CB-486C-AF60-CE5E18F85F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A99C2-1BC7-4E3D-8AEB-39266B407E5F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60265304-7B1E-4D09-8E47-330745162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103D74DA-9506-4F26-BD1C-9A95364BC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2E48B-26D8-46D6-A86A-E2A2500BC5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68291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1A1267C-1126-4B5F-B354-2506DAAB7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412559A-D533-402E-ABAB-A8269FB5FC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0EA2B963-1A2E-4DD8-A135-C714EA74F5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23384F39-2523-4688-B281-9DD575025A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A99C2-1BC7-4E3D-8AEB-39266B407E5F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8920E66F-E118-434F-8D4D-C1283A245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7B5CF63-2C21-46A4-8707-91E19B8B7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2E48B-26D8-46D6-A86A-E2A2500BC5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05372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EAE49CD-BBBE-4393-9401-2C5CDE2CE1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B68CEFB9-0909-4E8F-9277-AE32070D60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B47D7873-9AA4-474D-8F10-7F60599AF5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3C9FED8F-5F2F-45A2-999E-B57FE00CB8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A99C2-1BC7-4E3D-8AEB-39266B407E5F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C539F8D3-2FC7-4921-8769-573B79EAD0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4B08140-42C0-46E7-BC35-DDB76FB99E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2E48B-26D8-46D6-A86A-E2A2500BC5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38474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214EB0D-4366-4071-97AE-9697FCED04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357E59A-C0CF-457E-A1F9-7EF7D9764D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D930B90-4597-4986-9681-D5D1C7CE00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7A99C2-1BC7-4E3D-8AEB-39266B407E5F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895D629-CB8F-4958-AFC4-6878D70B4F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7BBA378-A2C3-4F5D-9AF4-67760A8F68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A2E48B-26D8-46D6-A86A-E2A2500BC5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8298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4C650F-202E-46E1-BE8C-FB3994F8E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8E1E2DB-AAA3-4A52-82CF-6D7669D542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950690B-DB16-4671-916A-E48FD503E6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44000" cy="5143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24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D8A17F6-DC46-41BB-B825-3289B96C68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xmlns="" id="{CD926754-57EB-4A27-B38F-9384091789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0438" y="1840111"/>
            <a:ext cx="2143125" cy="2321719"/>
          </a:xfr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AFFB950-D35C-4103-B760-69437CC0A1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288"/>
            <a:ext cx="9144000" cy="510692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07C256E8-1D2B-4303-AB93-B59CFACAD4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286" y="571076"/>
            <a:ext cx="7915621" cy="282239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C30C6350-FFE1-424C-BD8C-0A428BD70BF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235" y="3000970"/>
            <a:ext cx="1799531" cy="1949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488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AFFB950-D35C-4103-B760-69437CC0A1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06924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96445194-C504-4BCD-88CE-54EB5A1E7C96}"/>
              </a:ext>
            </a:extLst>
          </p:cNvPr>
          <p:cNvSpPr/>
          <p:nvPr/>
        </p:nvSpPr>
        <p:spPr>
          <a:xfrm>
            <a:off x="1091954" y="775316"/>
            <a:ext cx="7750206" cy="2839239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„Agar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ikkita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sonning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yig‘indisi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bo‘linsa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u</a:t>
            </a:r>
            <a:b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holda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har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qo‘shiluvchi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bo‘linadi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“, –</a:t>
            </a:r>
            <a:b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dedi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Dilshod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Dilshodning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nohaq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ekanligini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isbotlang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Bunga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o‘zingiz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misol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keltiring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Объект 7">
            <a:extLst>
              <a:ext uri="{FF2B5EF4-FFF2-40B4-BE49-F238E27FC236}">
                <a16:creationId xmlns:a16="http://schemas.microsoft.com/office/drawing/2014/main" xmlns="" id="{DD43D5D9-51EA-463D-9E43-658DD64078A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3790" y="2725309"/>
            <a:ext cx="1637899" cy="1980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491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5CF9622-9F46-485C-A4CD-BECC4D8E22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439D2D9-AFF4-496A-8373-93CF6204D3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7FE8ACC0-FA49-4B8D-A44B-26001277E7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44000" cy="5143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555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BCBA2DDC-9F38-422D-8064-F6EE5E358B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288"/>
            <a:ext cx="9144000" cy="51069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A70D059-2AD2-4A34-9242-6B910049FCAD}"/>
              </a:ext>
            </a:extLst>
          </p:cNvPr>
          <p:cNvSpPr txBox="1"/>
          <p:nvPr/>
        </p:nvSpPr>
        <p:spPr>
          <a:xfrm>
            <a:off x="904461" y="1047174"/>
            <a:ext cx="7981121" cy="3300904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masala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Tikuvchi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birinchi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ta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ikkinchi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ta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sochiq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tikdi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Hamma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sochiqlar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 m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gazlama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sarflandi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Tikuvchi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har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metrdan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gazlama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sarflagan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FB9A0D87-5E08-463E-BE9B-D894502015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530" y="-111945"/>
            <a:ext cx="8358074" cy="128935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D95B57A9-F9D9-4CF4-9909-4B5BC08F4E71}"/>
              </a:ext>
            </a:extLst>
          </p:cNvPr>
          <p:cNvSpPr txBox="1"/>
          <p:nvPr/>
        </p:nvSpPr>
        <p:spPr>
          <a:xfrm>
            <a:off x="2564296" y="357808"/>
            <a:ext cx="6321287" cy="53091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topshiriqni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tekshirish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(61-bet).</a:t>
            </a:r>
            <a:endParaRPr lang="ru-RU" sz="3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273B3E60-B178-4A65-BBA0-5C6563160D9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67053" y="3515319"/>
            <a:ext cx="1609894" cy="1609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42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5417133F-AF93-4323-B23F-1DC9A87705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288"/>
            <a:ext cx="9144000" cy="510692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D61C15C9-4E5A-433E-A6AE-D25654ACED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9894" y="412791"/>
            <a:ext cx="168483" cy="106079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4A488BBC-12F3-48C4-9A32-ED5A1BBD4D44}"/>
              </a:ext>
            </a:extLst>
          </p:cNvPr>
          <p:cNvSpPr txBox="1"/>
          <p:nvPr/>
        </p:nvSpPr>
        <p:spPr>
          <a:xfrm>
            <a:off x="6808316" y="672729"/>
            <a:ext cx="2107567" cy="4847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 m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gazlama</a:t>
            </a:r>
            <a:endParaRPr lang="ru-RU" sz="27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Объект 11">
            <a:extLst>
              <a:ext uri="{FF2B5EF4-FFF2-40B4-BE49-F238E27FC236}">
                <a16:creationId xmlns:a16="http://schemas.microsoft.com/office/drawing/2014/main" xmlns="" id="{77F0AA0A-C209-42EC-9C65-B5C9122888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3122" y="1575856"/>
            <a:ext cx="7392228" cy="250028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Yechish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</a:t>
            </a: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 + 8 = 18 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(ta) –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sochiq</a:t>
            </a:r>
            <a:endParaRPr lang="en-US" sz="3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</a:t>
            </a: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36 : 18 = 2 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(m) – </a:t>
            </a:r>
            <a:r>
              <a:rPr lang="en-US" sz="3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3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sochiq</a:t>
            </a:r>
            <a:endParaRPr lang="en-US" sz="3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</a:t>
            </a: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 · 2 = 20 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(m) – 1-kun</a:t>
            </a:r>
          </a:p>
          <a:p>
            <a:pPr marL="0" indent="0">
              <a:buNone/>
            </a:pP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</a:t>
            </a: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 · 2 = 16 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(m) – 2-kun</a:t>
            </a:r>
            <a:endParaRPr lang="ru-RU" sz="3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3B3148F2-7E48-4FE7-9825-B215ECE268C2}"/>
              </a:ext>
            </a:extLst>
          </p:cNvPr>
          <p:cNvSpPr txBox="1"/>
          <p:nvPr/>
        </p:nvSpPr>
        <p:spPr>
          <a:xfrm>
            <a:off x="874643" y="414309"/>
            <a:ext cx="6609522" cy="99257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1-kun – </a:t>
            </a: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ta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sochiq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?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metr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gazlama</a:t>
            </a:r>
            <a:endParaRPr lang="en-US" sz="3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2-kun – </a:t>
            </a: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ta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sochiq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?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metr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gazlama</a:t>
            </a:r>
            <a:endParaRPr lang="ru-RU" sz="3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D6C9E781-C4C9-4358-82C4-65E41CF56B8C}"/>
              </a:ext>
            </a:extLst>
          </p:cNvPr>
          <p:cNvSpPr txBox="1"/>
          <p:nvPr/>
        </p:nvSpPr>
        <p:spPr>
          <a:xfrm>
            <a:off x="1167703" y="3894712"/>
            <a:ext cx="5356832" cy="99257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Javob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tikuvchi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1-kun 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20m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2-kun 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16m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gazlama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sarflagan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ᐈ Красивое полотенце фото, рисунки полотенца | скачать на Depositphotos®">
            <a:extLst>
              <a:ext uri="{FF2B5EF4-FFF2-40B4-BE49-F238E27FC236}">
                <a16:creationId xmlns:a16="http://schemas.microsoft.com/office/drawing/2014/main" xmlns="" id="{BE6089E2-F5ED-4C30-A5C1-5C211F3363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9054" y="1780015"/>
            <a:ext cx="3306220" cy="2204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9038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9DCFBF5-67D4-4E88-AB31-B5468782EB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EBF0268-67AF-4476-B169-EDC0439B21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52DF249D-9466-42CE-9D40-8BE1EFD38C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4000" cy="510521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F73D0A94-E392-4CA2-8776-01E3BC1B9774}"/>
              </a:ext>
            </a:extLst>
          </p:cNvPr>
          <p:cNvSpPr txBox="1"/>
          <p:nvPr/>
        </p:nvSpPr>
        <p:spPr>
          <a:xfrm>
            <a:off x="990825" y="1787906"/>
            <a:ext cx="6146821" cy="2608406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r>
              <a:rPr lang="en-US" sz="3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en-US" sz="3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Tikuvchi</a:t>
            </a:r>
            <a:r>
              <a:rPr lang="en-US" sz="3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kunda</a:t>
            </a:r>
            <a:r>
              <a:rPr lang="en-US" sz="3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 ta </a:t>
            </a:r>
            <a:r>
              <a:rPr lang="en-US" sz="3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sochiq</a:t>
            </a:r>
            <a:r>
              <a:rPr lang="en-US" sz="3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tikdi</a:t>
            </a:r>
            <a:r>
              <a:rPr lang="en-US" sz="3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U </a:t>
            </a:r>
            <a:r>
              <a:rPr lang="en-US" sz="3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birinchi</a:t>
            </a:r>
            <a:r>
              <a:rPr lang="en-US" sz="3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</a:t>
            </a:r>
            <a:r>
              <a:rPr lang="en-US" sz="3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m</a:t>
            </a:r>
            <a:r>
              <a:rPr lang="en-US" sz="3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ikkinchi</a:t>
            </a:r>
            <a:r>
              <a:rPr lang="en-US" sz="3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</a:t>
            </a:r>
            <a:r>
              <a:rPr lang="en-US" sz="3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</a:t>
            </a:r>
            <a:r>
              <a:rPr lang="en-US" sz="3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 m</a:t>
            </a:r>
            <a:r>
              <a:rPr lang="en-US" sz="3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gazlama</a:t>
            </a:r>
            <a:r>
              <a:rPr lang="en-US" sz="3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sarfladi</a:t>
            </a:r>
            <a:r>
              <a:rPr lang="en-US" sz="3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Tikuvchi</a:t>
            </a:r>
            <a:r>
              <a:rPr lang="en-US" sz="3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birinchi</a:t>
            </a:r>
            <a:r>
              <a:rPr lang="en-US" sz="3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</a:t>
            </a:r>
            <a:r>
              <a:rPr lang="en-US" sz="3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nechta</a:t>
            </a:r>
            <a:r>
              <a:rPr lang="en-US" sz="3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sochiq</a:t>
            </a:r>
            <a:r>
              <a:rPr lang="en-US" sz="3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tikkan</a:t>
            </a:r>
            <a:r>
              <a:rPr lang="en-US" sz="3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3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Ikkinchi</a:t>
            </a:r>
            <a:r>
              <a:rPr lang="en-US" sz="3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</a:t>
            </a:r>
            <a:r>
              <a:rPr lang="en-US" sz="3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-chi? </a:t>
            </a:r>
            <a:endParaRPr lang="ru-RU" sz="33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2" descr="ᐈ Красивое полотенце фото, рисунки полотенца | скачать на Depositphotos®">
            <a:extLst>
              <a:ext uri="{FF2B5EF4-FFF2-40B4-BE49-F238E27FC236}">
                <a16:creationId xmlns:a16="http://schemas.microsoft.com/office/drawing/2014/main" xmlns="" id="{FD1FE776-F138-4CC5-872B-46677186F4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6634" y="2457806"/>
            <a:ext cx="2947569" cy="1965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085CBFA7-2FDD-469A-8053-50889C4008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1" y="-26539"/>
            <a:ext cx="8358074" cy="1289354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3E34D8CF-E337-4C97-8890-93BD2ECFE93D}"/>
              </a:ext>
            </a:extLst>
          </p:cNvPr>
          <p:cNvSpPr/>
          <p:nvPr/>
        </p:nvSpPr>
        <p:spPr>
          <a:xfrm>
            <a:off x="2576119" y="447849"/>
            <a:ext cx="6310862" cy="530915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topshiriqni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tekshirish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(61-bet).</a:t>
            </a:r>
            <a:endParaRPr lang="ru-RU" sz="3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82E9D0DD-D083-4ACC-986F-DE1806CDE79F}"/>
              </a:ext>
            </a:extLst>
          </p:cNvPr>
          <p:cNvSpPr/>
          <p:nvPr/>
        </p:nvSpPr>
        <p:spPr>
          <a:xfrm>
            <a:off x="1193947" y="1206390"/>
            <a:ext cx="1711046" cy="530915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5-masala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68823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0BF2252A-C1C7-443D-A6FE-45ED946E91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4000" cy="510521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A289A89-B252-4867-8625-28D91FC8687E}"/>
              </a:ext>
            </a:extLst>
          </p:cNvPr>
          <p:cNvSpPr txBox="1"/>
          <p:nvPr/>
        </p:nvSpPr>
        <p:spPr>
          <a:xfrm>
            <a:off x="1064067" y="470210"/>
            <a:ext cx="4249219" cy="99257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1-kun – </a:t>
            </a: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m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? ta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sochiq</a:t>
            </a:r>
            <a:endParaRPr lang="en-US" sz="3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 m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? ta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sochiq</a:t>
            </a:r>
            <a:endParaRPr lang="ru-RU" sz="3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3813C0E-5B37-4ED6-B279-E4C61601B1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8917" y="536029"/>
            <a:ext cx="196550" cy="90429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606841F-3B68-4248-A58A-BC03112D7054}"/>
              </a:ext>
            </a:extLst>
          </p:cNvPr>
          <p:cNvSpPr txBox="1"/>
          <p:nvPr/>
        </p:nvSpPr>
        <p:spPr>
          <a:xfrm>
            <a:off x="5313286" y="762968"/>
            <a:ext cx="2415209" cy="53091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 ta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sochiq</a:t>
            </a:r>
            <a:endParaRPr lang="ru-RU" sz="3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DB9C583-2DDD-48D2-9834-F394AA35B66D}"/>
              </a:ext>
            </a:extLst>
          </p:cNvPr>
          <p:cNvSpPr txBox="1"/>
          <p:nvPr/>
        </p:nvSpPr>
        <p:spPr>
          <a:xfrm>
            <a:off x="1141316" y="1506145"/>
            <a:ext cx="7661442" cy="3300904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Yechish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36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(m)</a:t>
            </a:r>
          </a:p>
          <a:p>
            <a:r>
              <a:rPr lang="ru-RU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36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18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2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sochiq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2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10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(ta) 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1-kun</a:t>
            </a:r>
          </a:p>
          <a:p>
            <a:r>
              <a:rPr lang="ru-RU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2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(ta) 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2-kun  </a:t>
            </a:r>
          </a:p>
          <a:p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Javob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tikuvchi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1-kun 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ta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sochiq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2-kun 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ta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sochiq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tikkan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000" dirty="0"/>
          </a:p>
        </p:txBody>
      </p:sp>
      <p:pic>
        <p:nvPicPr>
          <p:cNvPr id="7" name="Picture 2" descr="ᐈ Красивое полотенце фото, рисунки полотенца | скачать на Depositphotos®">
            <a:extLst>
              <a:ext uri="{FF2B5EF4-FFF2-40B4-BE49-F238E27FC236}">
                <a16:creationId xmlns:a16="http://schemas.microsoft.com/office/drawing/2014/main" xmlns="" id="{1338E328-54D6-4048-BC73-681B00B683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4422" y="1612534"/>
            <a:ext cx="3178335" cy="2204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6083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9DCFBF5-67D4-4E88-AB31-B5468782EB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EBF0268-67AF-4476-B169-EDC0439B21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52DF249D-9466-42CE-9D40-8BE1EFD38C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10064"/>
            <a:ext cx="9144000" cy="510521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23A56634-BAA9-4577-B349-928526EB57CA}"/>
              </a:ext>
            </a:extLst>
          </p:cNvPr>
          <p:cNvSpPr txBox="1"/>
          <p:nvPr/>
        </p:nvSpPr>
        <p:spPr>
          <a:xfrm>
            <a:off x="931094" y="183758"/>
            <a:ext cx="8140147" cy="4685898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557213" indent="-557213">
              <a:buAutoNum type="arabicPeriod"/>
            </a:pP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Rost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mulohazalarni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o‘qing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57213" indent="-557213">
              <a:buAutoNum type="alphaLcParenR"/>
            </a:pPr>
            <a:r>
              <a:rPr lang="en-US" sz="3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burgut</a:t>
            </a:r>
            <a:r>
              <a:rPr lang="en-US" sz="3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qush</a:t>
            </a:r>
            <a:r>
              <a:rPr lang="en-US" sz="3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30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57213" indent="-557213">
              <a:buAutoNum type="alphaLcParenR"/>
            </a:pPr>
            <a:endParaRPr lang="ru-RU" sz="30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1 </a:t>
            </a:r>
            <a:r>
              <a:rPr lang="en-US" sz="3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hafta</a:t>
            </a:r>
            <a:r>
              <a:rPr lang="en-US" sz="3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7 </a:t>
            </a:r>
            <a:r>
              <a:rPr lang="en-US" sz="3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</a:t>
            </a:r>
            <a:r>
              <a:rPr lang="en-US" sz="3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30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0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d) </a:t>
            </a:r>
            <a:r>
              <a:rPr lang="en-US" sz="3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avgust</a:t>
            </a:r>
            <a:r>
              <a:rPr lang="en-US" sz="3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</a:t>
            </a:r>
            <a:r>
              <a:rPr lang="en-US" sz="3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oyi</a:t>
            </a:r>
            <a:r>
              <a:rPr lang="en-US" sz="3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30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z-Cyrl-UZ" sz="30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e) </a:t>
            </a:r>
            <a:r>
              <a:rPr lang="en-US" sz="3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tipratikan</a:t>
            </a:r>
            <a:r>
              <a:rPr lang="en-US" sz="3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o‘simlik</a:t>
            </a:r>
            <a:r>
              <a:rPr lang="en-US" sz="3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3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f) </a:t>
            </a:r>
            <a:r>
              <a:rPr lang="en-US" sz="3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choynak</a:t>
            </a:r>
            <a:r>
              <a:rPr lang="en-US" sz="3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gul. </a:t>
            </a:r>
            <a:endParaRPr lang="ru-RU" sz="30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40A07857-8986-42DC-A3B5-A84F87333374}"/>
              </a:ext>
            </a:extLst>
          </p:cNvPr>
          <p:cNvSpPr/>
          <p:nvPr/>
        </p:nvSpPr>
        <p:spPr>
          <a:xfrm>
            <a:off x="5299968" y="1493901"/>
            <a:ext cx="932155" cy="2596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dirty="0" err="1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dushanba</a:t>
            </a:r>
            <a:endParaRPr lang="ru-RU" dirty="0">
              <a:ln>
                <a:solidFill>
                  <a:srgbClr val="002060"/>
                </a:solidFill>
              </a:ln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1870F533-6074-49BC-AD6F-C7A12DE79D63}"/>
              </a:ext>
            </a:extLst>
          </p:cNvPr>
          <p:cNvSpPr/>
          <p:nvPr/>
        </p:nvSpPr>
        <p:spPr>
          <a:xfrm>
            <a:off x="4572000" y="1922570"/>
            <a:ext cx="916621" cy="2596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dirty="0" err="1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seshanba</a:t>
            </a:r>
            <a:endParaRPr lang="ru-RU" dirty="0">
              <a:ln>
                <a:solidFill>
                  <a:srgbClr val="002060"/>
                </a:solidFill>
              </a:ln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2807F81D-DDF3-4B95-8405-BD6AF2E773AC}"/>
              </a:ext>
            </a:extLst>
          </p:cNvPr>
          <p:cNvSpPr/>
          <p:nvPr/>
        </p:nvSpPr>
        <p:spPr>
          <a:xfrm>
            <a:off x="4987033" y="2351238"/>
            <a:ext cx="1003175" cy="2596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dirty="0" err="1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chorshanba</a:t>
            </a:r>
            <a:endParaRPr lang="ru-RU" dirty="0">
              <a:ln>
                <a:solidFill>
                  <a:srgbClr val="002060"/>
                </a:solidFill>
              </a:ln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753F8D8D-FCD8-4805-9F8E-65B0F9100F3A}"/>
              </a:ext>
            </a:extLst>
          </p:cNvPr>
          <p:cNvSpPr/>
          <p:nvPr/>
        </p:nvSpPr>
        <p:spPr>
          <a:xfrm>
            <a:off x="5871019" y="2647961"/>
            <a:ext cx="1003175" cy="2596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dirty="0" err="1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payshanba</a:t>
            </a:r>
            <a:endParaRPr lang="ru-RU" dirty="0">
              <a:ln>
                <a:solidFill>
                  <a:srgbClr val="002060"/>
                </a:solidFill>
              </a:ln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11827CE9-0EA8-4AC2-B220-082511AE6ECF}"/>
              </a:ext>
            </a:extLst>
          </p:cNvPr>
          <p:cNvSpPr/>
          <p:nvPr/>
        </p:nvSpPr>
        <p:spPr>
          <a:xfrm>
            <a:off x="6758719" y="2319571"/>
            <a:ext cx="988121" cy="2596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dirty="0" err="1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juma</a:t>
            </a:r>
            <a:endParaRPr lang="ru-RU" dirty="0">
              <a:ln>
                <a:solidFill>
                  <a:srgbClr val="002060"/>
                </a:solidFill>
              </a:ln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B0A86ED3-3839-4E26-B281-8791B5C4E1B9}"/>
              </a:ext>
            </a:extLst>
          </p:cNvPr>
          <p:cNvSpPr/>
          <p:nvPr/>
        </p:nvSpPr>
        <p:spPr>
          <a:xfrm>
            <a:off x="7172328" y="1910362"/>
            <a:ext cx="1003175" cy="2596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dirty="0" err="1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shanba</a:t>
            </a:r>
            <a:endParaRPr lang="ru-RU" dirty="0">
              <a:ln>
                <a:solidFill>
                  <a:srgbClr val="002060"/>
                </a:solidFill>
              </a:ln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5A8AD009-9C5E-4B71-9E3E-A730D3363170}"/>
              </a:ext>
            </a:extLst>
          </p:cNvPr>
          <p:cNvSpPr/>
          <p:nvPr/>
        </p:nvSpPr>
        <p:spPr>
          <a:xfrm>
            <a:off x="6442071" y="1501153"/>
            <a:ext cx="1003175" cy="2596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dirty="0" err="1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yakshanba</a:t>
            </a:r>
            <a:endParaRPr lang="ru-RU" dirty="0">
              <a:ln>
                <a:solidFill>
                  <a:srgbClr val="002060"/>
                </a:solidFill>
              </a:ln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Картинки Орлы Птицы Крылья Животные белым фоном 6000x3094">
            <a:extLst>
              <a:ext uri="{FF2B5EF4-FFF2-40B4-BE49-F238E27FC236}">
                <a16:creationId xmlns:a16="http://schemas.microsoft.com/office/drawing/2014/main" xmlns="" id="{7B6FB4F4-C410-4BE4-ACC0-D43B155635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7258" y="95782"/>
            <a:ext cx="2143125" cy="12633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Подборка фото: Красивые летние пейзажи — Общенет">
            <a:extLst>
              <a:ext uri="{FF2B5EF4-FFF2-40B4-BE49-F238E27FC236}">
                <a16:creationId xmlns:a16="http://schemas.microsoft.com/office/drawing/2014/main" xmlns="" id="{D15EF057-62BB-4F42-8324-A40323CF43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9968" y="3140221"/>
            <a:ext cx="2790485" cy="16614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Овал 17">
            <a:extLst>
              <a:ext uri="{FF2B5EF4-FFF2-40B4-BE49-F238E27FC236}">
                <a16:creationId xmlns:a16="http://schemas.microsoft.com/office/drawing/2014/main" xmlns="" id="{9C61C66D-22F3-4605-B830-5BF31825ED3B}"/>
              </a:ext>
            </a:extLst>
          </p:cNvPr>
          <p:cNvSpPr/>
          <p:nvPr/>
        </p:nvSpPr>
        <p:spPr>
          <a:xfrm>
            <a:off x="5990208" y="1910362"/>
            <a:ext cx="626230" cy="436637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>
              <a:noFill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xmlns="" id="{46A98EAE-E94F-480F-B348-173C5BF716D7}"/>
              </a:ext>
            </a:extLst>
          </p:cNvPr>
          <p:cNvCxnSpPr>
            <a:cxnSpLocks/>
            <a:stCxn id="18" idx="1"/>
          </p:cNvCxnSpPr>
          <p:nvPr/>
        </p:nvCxnSpPr>
        <p:spPr>
          <a:xfrm flipH="1" flipV="1">
            <a:off x="5766048" y="1760825"/>
            <a:ext cx="315869" cy="21348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xmlns="" id="{92012543-09E1-413B-896B-CB09A6474E4E}"/>
              </a:ext>
            </a:extLst>
          </p:cNvPr>
          <p:cNvCxnSpPr>
            <a:cxnSpLocks/>
            <a:stCxn id="18" idx="2"/>
            <a:endCxn id="12" idx="3"/>
          </p:cNvCxnSpPr>
          <p:nvPr/>
        </p:nvCxnSpPr>
        <p:spPr>
          <a:xfrm flipH="1" flipV="1">
            <a:off x="5488621" y="2052406"/>
            <a:ext cx="501587" cy="7627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>
            <a:extLst>
              <a:ext uri="{FF2B5EF4-FFF2-40B4-BE49-F238E27FC236}">
                <a16:creationId xmlns:a16="http://schemas.microsoft.com/office/drawing/2014/main" xmlns="" id="{1535D89F-10D3-4E47-ADC5-8D04BD9FBC70}"/>
              </a:ext>
            </a:extLst>
          </p:cNvPr>
          <p:cNvCxnSpPr>
            <a:cxnSpLocks/>
            <a:stCxn id="18" idx="3"/>
          </p:cNvCxnSpPr>
          <p:nvPr/>
        </p:nvCxnSpPr>
        <p:spPr>
          <a:xfrm flipH="1">
            <a:off x="5518851" y="2283054"/>
            <a:ext cx="563066" cy="5815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xmlns="" id="{4494E6D3-4D0D-416C-8A4E-3EF75672F0D6}"/>
              </a:ext>
            </a:extLst>
          </p:cNvPr>
          <p:cNvCxnSpPr>
            <a:cxnSpLocks/>
            <a:stCxn id="18" idx="4"/>
          </p:cNvCxnSpPr>
          <p:nvPr/>
        </p:nvCxnSpPr>
        <p:spPr>
          <a:xfrm>
            <a:off x="6303323" y="2346999"/>
            <a:ext cx="26785" cy="30096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>
            <a:extLst>
              <a:ext uri="{FF2B5EF4-FFF2-40B4-BE49-F238E27FC236}">
                <a16:creationId xmlns:a16="http://schemas.microsoft.com/office/drawing/2014/main" xmlns="" id="{2E149420-BA21-4B26-B136-F6A94DBF4113}"/>
              </a:ext>
            </a:extLst>
          </p:cNvPr>
          <p:cNvCxnSpPr>
            <a:cxnSpLocks/>
            <a:stCxn id="18" idx="5"/>
          </p:cNvCxnSpPr>
          <p:nvPr/>
        </p:nvCxnSpPr>
        <p:spPr>
          <a:xfrm>
            <a:off x="6524728" y="2283054"/>
            <a:ext cx="647599" cy="2646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>
            <a:extLst>
              <a:ext uri="{FF2B5EF4-FFF2-40B4-BE49-F238E27FC236}">
                <a16:creationId xmlns:a16="http://schemas.microsoft.com/office/drawing/2014/main" xmlns="" id="{BE43EF7B-D81B-44EF-BE91-8940E4C38D73}"/>
              </a:ext>
            </a:extLst>
          </p:cNvPr>
          <p:cNvCxnSpPr>
            <a:cxnSpLocks/>
            <a:stCxn id="18" idx="6"/>
            <a:endCxn id="16" idx="1"/>
          </p:cNvCxnSpPr>
          <p:nvPr/>
        </p:nvCxnSpPr>
        <p:spPr>
          <a:xfrm flipV="1">
            <a:off x="6616437" y="2040198"/>
            <a:ext cx="555890" cy="8848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>
            <a:extLst>
              <a:ext uri="{FF2B5EF4-FFF2-40B4-BE49-F238E27FC236}">
                <a16:creationId xmlns:a16="http://schemas.microsoft.com/office/drawing/2014/main" xmlns="" id="{435067DD-0D4B-4310-8CE0-D1D06404B960}"/>
              </a:ext>
            </a:extLst>
          </p:cNvPr>
          <p:cNvCxnSpPr>
            <a:cxnSpLocks/>
            <a:stCxn id="18" idx="7"/>
          </p:cNvCxnSpPr>
          <p:nvPr/>
        </p:nvCxnSpPr>
        <p:spPr>
          <a:xfrm flipV="1">
            <a:off x="6524728" y="1763605"/>
            <a:ext cx="336045" cy="21070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5EEDE13F-789C-4016-85F5-D60A33F2241E}"/>
              </a:ext>
            </a:extLst>
          </p:cNvPr>
          <p:cNvSpPr txBox="1"/>
          <p:nvPr/>
        </p:nvSpPr>
        <p:spPr>
          <a:xfrm>
            <a:off x="5808692" y="1974568"/>
            <a:ext cx="932155" cy="30008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sz="1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1 </a:t>
            </a:r>
            <a:r>
              <a:rPr lang="en-US" sz="15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hafta</a:t>
            </a:r>
            <a:endParaRPr lang="ru-RU" sz="15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500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2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7" dur="2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3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104E8DF-7DA7-46FA-BA6F-AAA95E186D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53BEA904-47C3-4E92-80D7-8BB82D98C6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443" cy="5143500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4304039-E612-4299-88BB-02EAD4C4ECC3}"/>
              </a:ext>
            </a:extLst>
          </p:cNvPr>
          <p:cNvSpPr txBox="1"/>
          <p:nvPr/>
        </p:nvSpPr>
        <p:spPr>
          <a:xfrm>
            <a:off x="2196538" y="1732505"/>
            <a:ext cx="4641573" cy="53091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r>
              <a:rPr lang="uz-Cyrl-UZ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“…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ekani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yolg‘on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 </a:t>
            </a:r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117DF3FB-ED3D-4407-A837-3E980FA1F18B}"/>
              </a:ext>
            </a:extLst>
          </p:cNvPr>
          <p:cNvSpPr txBox="1"/>
          <p:nvPr/>
        </p:nvSpPr>
        <p:spPr>
          <a:xfrm>
            <a:off x="1123315" y="2301437"/>
            <a:ext cx="7752522" cy="2377574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>
              <a:defRPr/>
            </a:pPr>
            <a:r>
              <a:rPr lang="en-US" sz="3000" b="1" dirty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US" sz="3000" b="1" dirty="0" err="1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burgut</a:t>
            </a:r>
            <a:r>
              <a:rPr lang="en-US" sz="3000" b="1" dirty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000" b="1" dirty="0" err="1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qush</a:t>
            </a:r>
            <a:r>
              <a:rPr lang="en-US" sz="3000" b="1" dirty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ekani</a:t>
            </a:r>
            <a:r>
              <a:rPr lang="en-US" sz="3000" b="1" dirty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yolg‘on</a:t>
            </a:r>
            <a:r>
              <a:rPr lang="en-US" sz="3000" b="1" dirty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>
              <a:defRPr/>
            </a:pPr>
            <a:r>
              <a:rPr lang="en-US" sz="3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e) </a:t>
            </a:r>
            <a:r>
              <a:rPr lang="en-US" sz="3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tipratikan</a:t>
            </a:r>
            <a:r>
              <a:rPr lang="en-US" sz="3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o‘simlik</a:t>
            </a:r>
            <a:r>
              <a:rPr lang="en-US" sz="3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ekani</a:t>
            </a:r>
            <a:r>
              <a:rPr lang="en-US" sz="3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yolg‘on</a:t>
            </a:r>
            <a:r>
              <a:rPr lang="en-US" sz="3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defRPr/>
            </a:pPr>
            <a:r>
              <a:rPr lang="en-US" sz="3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1 </a:t>
            </a:r>
            <a:r>
              <a:rPr lang="en-US" sz="3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hafta</a:t>
            </a:r>
            <a:r>
              <a:rPr lang="en-US" sz="3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7 </a:t>
            </a:r>
            <a:r>
              <a:rPr lang="en-US" sz="3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</a:t>
            </a:r>
            <a:r>
              <a:rPr lang="en-US" sz="3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ekani</a:t>
            </a:r>
            <a:r>
              <a:rPr lang="en-US" sz="3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yolg‘on</a:t>
            </a:r>
            <a:r>
              <a:rPr lang="en-US" sz="3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defRPr/>
            </a:pPr>
            <a:r>
              <a:rPr lang="en-US" sz="3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f) </a:t>
            </a:r>
            <a:r>
              <a:rPr lang="en-US" sz="3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choynak</a:t>
            </a:r>
            <a:r>
              <a:rPr lang="en-US" sz="3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gul </a:t>
            </a:r>
            <a:r>
              <a:rPr lang="en-US" sz="3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ekani</a:t>
            </a:r>
            <a:r>
              <a:rPr lang="en-US" sz="3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yolg‘on</a:t>
            </a:r>
            <a:r>
              <a:rPr lang="en-US" sz="3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>
              <a:defRPr/>
            </a:pPr>
            <a:r>
              <a:rPr lang="en-US" sz="3000" b="1" dirty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d) </a:t>
            </a:r>
            <a:r>
              <a:rPr lang="en-US" sz="3000" b="1" dirty="0" err="1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avgust</a:t>
            </a:r>
            <a:r>
              <a:rPr lang="en-US" sz="3000" b="1" dirty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000" b="1" dirty="0" err="1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</a:t>
            </a:r>
            <a:r>
              <a:rPr lang="en-US" sz="3000" b="1" dirty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oyi</a:t>
            </a:r>
            <a:r>
              <a:rPr lang="en-US" sz="3000" b="1" dirty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ekani</a:t>
            </a:r>
            <a:r>
              <a:rPr lang="en-US" sz="3000" b="1" dirty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yolg‘on</a:t>
            </a:r>
            <a:r>
              <a:rPr lang="en-US" sz="3000" b="1" dirty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z-Cyrl-UZ" sz="3000" b="1" dirty="0">
              <a:solidFill>
                <a:srgbClr val="5B9BD5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229C5314-BA69-4D3D-BC70-0E00EA720594}"/>
              </a:ext>
            </a:extLst>
          </p:cNvPr>
          <p:cNvSpPr txBox="1"/>
          <p:nvPr/>
        </p:nvSpPr>
        <p:spPr>
          <a:xfrm flipH="1">
            <a:off x="989135" y="464489"/>
            <a:ext cx="7886701" cy="117724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Bu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mulohazalarning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har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birini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boshqa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mulohazaga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shunday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almashtiringki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unda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 ...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ekani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yolg‘on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jumlasi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ishtirok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etsin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mulohazalar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bo‘ldi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rostmi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yolg‘on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2400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653035CB-1E06-45A3-B7EC-31A91CDA21D0}"/>
              </a:ext>
            </a:extLst>
          </p:cNvPr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90028" y="2778481"/>
            <a:ext cx="845114" cy="2006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720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2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D8A17F6-DC46-41BB-B825-3289B96C68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DD0FC43-946E-4820-8EEB-0264404D8C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AFFB950-D35C-4103-B760-69437CC0A1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288"/>
            <a:ext cx="9144000" cy="510692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5153B72-F079-4C4B-A6F7-682FEDD73F76}"/>
              </a:ext>
            </a:extLst>
          </p:cNvPr>
          <p:cNvSpPr txBox="1"/>
          <p:nvPr/>
        </p:nvSpPr>
        <p:spPr>
          <a:xfrm>
            <a:off x="1138562" y="510778"/>
            <a:ext cx="7810130" cy="4224233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Yolg‘on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mulohazalarni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o‘qing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3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57213" indent="-557213">
              <a:buAutoNum type="alphaLcParenR"/>
            </a:pP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istalgan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kvadratning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uchta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uchi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   </a:t>
            </a:r>
            <a:r>
              <a:rPr lang="en-US" sz="3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0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57213" indent="-557213">
              <a:buAutoNum type="alphaLcParenR"/>
            </a:pP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tonna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uzunlik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birligi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                        </a:t>
            </a:r>
            <a:r>
              <a:rPr lang="en-US" sz="3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0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d) </a:t>
            </a: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38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sonlari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ayirmasi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52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teng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 </a:t>
            </a:r>
            <a:r>
              <a:rPr lang="en-US" sz="3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e) parallel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to‘g‘ri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chiziqlar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kesishadi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      </a:t>
            </a:r>
            <a:r>
              <a:rPr lang="en-US" sz="3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mulohazalarning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har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birini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boshqa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mulohaza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shunday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almashtiringki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unda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 ...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ekani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yolg‘on</a:t>
            </a:r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jumlasi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ishtirok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etsin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mulohazalar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bo‘ldi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rostmi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yolg‘on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FB1B62CC-1E1D-4478-88B5-669FB513FDED}"/>
              </a:ext>
            </a:extLst>
          </p:cNvPr>
          <p:cNvSpPr/>
          <p:nvPr/>
        </p:nvSpPr>
        <p:spPr>
          <a:xfrm>
            <a:off x="7550734" y="979018"/>
            <a:ext cx="1335943" cy="530915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en-US" sz="30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yolg‘on</a:t>
            </a:r>
            <a:endParaRPr lang="ru-RU" sz="30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C8C74A1E-BBD4-4690-A7CB-86AF9A95D21D}"/>
              </a:ext>
            </a:extLst>
          </p:cNvPr>
          <p:cNvSpPr/>
          <p:nvPr/>
        </p:nvSpPr>
        <p:spPr>
          <a:xfrm>
            <a:off x="7571817" y="2331754"/>
            <a:ext cx="1335943" cy="530915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en-US" sz="30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yolg‘on</a:t>
            </a:r>
            <a:endParaRPr lang="ru-RU" sz="30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60746BCA-8648-4E10-9A64-06E5F1BB5285}"/>
              </a:ext>
            </a:extLst>
          </p:cNvPr>
          <p:cNvSpPr/>
          <p:nvPr/>
        </p:nvSpPr>
        <p:spPr>
          <a:xfrm>
            <a:off x="7591791" y="1898965"/>
            <a:ext cx="1335943" cy="530915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en-US" sz="30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yolg‘on</a:t>
            </a:r>
            <a:endParaRPr lang="ru-RU" sz="30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2089439A-C61B-4CB2-AFE9-A1CA13079A62}"/>
              </a:ext>
            </a:extLst>
          </p:cNvPr>
          <p:cNvSpPr/>
          <p:nvPr/>
        </p:nvSpPr>
        <p:spPr>
          <a:xfrm>
            <a:off x="7571815" y="1466182"/>
            <a:ext cx="1335943" cy="530915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en-US" sz="30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yolg‘on</a:t>
            </a:r>
            <a:endParaRPr lang="ru-RU" sz="30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776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D8A17F6-DC46-41BB-B825-3289B96C68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DD0FC43-946E-4820-8EEB-0264404D8C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AFFB950-D35C-4103-B760-69437CC0A1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0692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3FFCA3E-858A-4358-8DFA-916CD81274D0}"/>
              </a:ext>
            </a:extLst>
          </p:cNvPr>
          <p:cNvSpPr txBox="1"/>
          <p:nvPr/>
        </p:nvSpPr>
        <p:spPr>
          <a:xfrm>
            <a:off x="1045346" y="321134"/>
            <a:ext cx="7886700" cy="4501232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Ikkita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mulohazani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taqqoslang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nimasi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farq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qiladi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pPr marL="385763" indent="-385763">
              <a:buAutoNum type="arabicPeriod"/>
            </a:pP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Dekabr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31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kundan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iborat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Dekabr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31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kundan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iborat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ekani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noto‘g‘ri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Olma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meva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Olma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meva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ekani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noto‘g‘ri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Istalgan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mulohazani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qisqalik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lotin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alifbosining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bosh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harfi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belgilash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qabul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qilingan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Masalan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agar „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Dekabr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31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kundan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iborat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mulohazasini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harfi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belgilasak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u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holda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„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Dekabr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31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kundan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iborat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ekani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noto‘g‘ri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mulohazasini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bunday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belgilaymiz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Bunday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o‘qiladi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emas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mulohaza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mulohazaning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inkori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deb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ataladi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xmlns="" id="{6703BCA2-1E56-49E9-8379-71333D0E2607}"/>
              </a:ext>
            </a:extLst>
          </p:cNvPr>
          <p:cNvCxnSpPr/>
          <p:nvPr/>
        </p:nvCxnSpPr>
        <p:spPr>
          <a:xfrm>
            <a:off x="3655381" y="4034901"/>
            <a:ext cx="266330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xmlns="" id="{7ECE92C1-5013-424F-961F-8D44F3852A45}"/>
              </a:ext>
            </a:extLst>
          </p:cNvPr>
          <p:cNvCxnSpPr/>
          <p:nvPr/>
        </p:nvCxnSpPr>
        <p:spPr>
          <a:xfrm>
            <a:off x="1099713" y="4408873"/>
            <a:ext cx="266330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 descr="Boy studying with stress and worried | Premium Vector">
            <a:extLst>
              <a:ext uri="{FF2B5EF4-FFF2-40B4-BE49-F238E27FC236}">
                <a16:creationId xmlns:a16="http://schemas.microsoft.com/office/drawing/2014/main" xmlns="" id="{B2F24196-6CC6-484A-858B-9CEFE5805F64}"/>
              </a:ext>
            </a:extLst>
          </p:cNvPr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6621" y="590377"/>
            <a:ext cx="1601137" cy="144985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34768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1979</TotalTime>
  <Words>546</Words>
  <Application>Microsoft Office PowerPoint</Application>
  <PresentationFormat>Экран (16:9)</PresentationFormat>
  <Paragraphs>70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Dildora</dc:creator>
  <cp:lastModifiedBy>Гость</cp:lastModifiedBy>
  <cp:revision>54</cp:revision>
  <dcterms:created xsi:type="dcterms:W3CDTF">2020-10-23T18:23:24Z</dcterms:created>
  <dcterms:modified xsi:type="dcterms:W3CDTF">2020-10-26T06:22:33Z</dcterms:modified>
</cp:coreProperties>
</file>