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8"/>
  </p:notesMasterIdLst>
  <p:sldIdLst>
    <p:sldId id="264" r:id="rId2"/>
    <p:sldId id="357" r:id="rId3"/>
    <p:sldId id="358" r:id="rId4"/>
    <p:sldId id="360" r:id="rId5"/>
    <p:sldId id="361" r:id="rId6"/>
    <p:sldId id="275" r:id="rId7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дмин" initials="А" lastIdx="1" clrIdx="0">
    <p:extLst>
      <p:ext uri="{19B8F6BF-5375-455C-9EA6-DF929625EA0E}">
        <p15:presenceInfo xmlns:p15="http://schemas.microsoft.com/office/powerpoint/2012/main" xmlns="" userId="Админ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82"/>
    <a:srgbClr val="4A0A1C"/>
    <a:srgbClr val="26910D"/>
    <a:srgbClr val="BC1A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-35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28497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ru/imgres?imgurl=http://artnow.ru/img/162000/162359.jpg&amp;imgrefurl=http://artnow.ru/ru/gallery/206/11/picture/0/138863.html&amp;h=491&amp;w=750&amp;sz=120&amp;tbnid=O2BoOdH5ifoKWM:&amp;tbnh=90&amp;tbnw=137&amp;prev=/search?q=%D1%88%D0%B5%D0%B4%D1%83&amp;tbm=isch&amp;tbo=u&amp;zoom=1&amp;q=%D1%88%D0%B5%D0%B4%D1%83&amp;docid=fyxxq-pxI3DGhM&amp;hl=ru&amp;sa=X&amp;ei=RcboToH0PMbP4QSMq5jTCA&amp;ved=0CDIQ9QEwAw&amp;dur=371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6884"/>
            <a:ext cx="12192000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672" y="412609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172" y="367355"/>
            <a:ext cx="10359130" cy="1034927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253640" y="2612358"/>
            <a:ext cx="2315110" cy="22450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840" y="439584"/>
            <a:ext cx="1501532" cy="64943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 7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195" y="632382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374553" y="1738282"/>
            <a:ext cx="85947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3639" y="2354685"/>
            <a:ext cx="640457" cy="138018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63638" y="4600604"/>
            <a:ext cx="640458" cy="138018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25758"/>
            <a:ext cx="12192000" cy="10174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972" y="1223493"/>
            <a:ext cx="112563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Ko‘phadlarni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birhadlar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algedraik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birhad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almashtiriladigan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soddalashtirish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2168" y="3227732"/>
            <a:ext cx="37240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</a:t>
            </a:r>
            <a:r>
              <a:rPr 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2b </a:t>
            </a:r>
            <a:r>
              <a:rPr 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 </a:t>
            </a:r>
            <a:r>
              <a:rPr 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36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711732" y="3165292"/>
            <a:ext cx="592429" cy="812804"/>
          </a:xfrm>
          <a:prstGeom prst="ellipse">
            <a:avLst/>
          </a:prstGeom>
          <a:noFill/>
          <a:ln w="28575">
            <a:solidFill>
              <a:srgbClr val="269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518319" y="3218060"/>
            <a:ext cx="517598" cy="812804"/>
          </a:xfrm>
          <a:prstGeom prst="ellipse">
            <a:avLst/>
          </a:prstGeom>
          <a:noFill/>
          <a:ln w="28575">
            <a:solidFill>
              <a:srgbClr val="2691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76119" y="3183034"/>
            <a:ext cx="592429" cy="81280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704563" y="3183034"/>
            <a:ext cx="515962" cy="812804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376264" y="3220156"/>
            <a:ext cx="3852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– a 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 – b </a:t>
            </a:r>
            <a:r>
              <a:rPr lang="en-US" sz="36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6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8119636" y="3230451"/>
            <a:ext cx="16530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 + b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652168" y="4259550"/>
            <a:ext cx="8071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 + 4x³– 5x²y – 3x³ + 4x²y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9xy² </a:t>
            </a:r>
            <a:r>
              <a:rPr lang="en-US" sz="3600" b="1" i="1" dirty="0" smtClean="0">
                <a:solidFill>
                  <a:srgbClr val="4A0A1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endParaRPr lang="ru-RU" sz="3600" b="1" i="1" dirty="0">
              <a:solidFill>
                <a:srgbClr val="4A0A1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11732" y="4864443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7213416" y="4893002"/>
            <a:ext cx="887477" cy="12879"/>
          </a:xfrm>
          <a:prstGeom prst="line">
            <a:avLst/>
          </a:prstGeom>
          <a:ln w="38100">
            <a:solidFill>
              <a:srgbClr val="26910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285212" y="4866980"/>
            <a:ext cx="887477" cy="128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073363" y="4875012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49416" y="4862873"/>
            <a:ext cx="739953" cy="643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866096" y="4849253"/>
            <a:ext cx="887477" cy="1287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28975" y="5216167"/>
            <a:ext cx="7776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i="1" dirty="0" smtClean="0">
                <a:solidFill>
                  <a:srgbClr val="26910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8xy²- 9xy²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+ 4x³- 3x³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- 5x²y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+ 4x²y</a:t>
            </a: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49098" y="5192500"/>
            <a:ext cx="2864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-xy²+x³–x²y  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2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  <p:bldP spid="20" grpId="0" animBg="1"/>
      <p:bldP spid="22" grpId="0" animBg="1"/>
      <p:bldP spid="23" grpId="0" animBg="1"/>
      <p:bldP spid="24" grpId="0"/>
      <p:bldP spid="25" grpId="0"/>
      <p:bldP spid="26" grpId="0"/>
      <p:bldP spid="36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25758"/>
            <a:ext cx="12192000" cy="10174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254 -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misol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988219" y="2039183"/>
                <a:ext cx="4358822" cy="22125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219" y="2039183"/>
                <a:ext cx="4358822" cy="2212593"/>
              </a:xfrm>
              <a:prstGeom prst="rect">
                <a:avLst/>
              </a:prstGeom>
              <a:blipFill rotWithShape="0">
                <a:blip r:embed="rId2"/>
                <a:stretch>
                  <a:fillRect l="-4895" r="-41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347041" y="2011723"/>
                <a:ext cx="3759299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40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041" y="2011723"/>
                <a:ext cx="3759299" cy="981487"/>
              </a:xfrm>
              <a:prstGeom prst="rect">
                <a:avLst/>
              </a:prstGeom>
              <a:blipFill rotWithShape="0">
                <a:blip r:embed="rId3"/>
                <a:stretch>
                  <a:fillRect r="-1135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9003210" y="1982127"/>
                <a:ext cx="1927644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US" sz="40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000" b="1" i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3210" y="1982127"/>
                <a:ext cx="1927644" cy="981487"/>
              </a:xfrm>
              <a:prstGeom prst="rect">
                <a:avLst/>
              </a:prstGeom>
              <a:blipFill rotWithShape="0">
                <a:blip r:embed="rId4"/>
                <a:stretch>
                  <a:fillRect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756327" y="1115367"/>
            <a:ext cx="71352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600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978836" y="3522516"/>
                <a:ext cx="7386574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40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836" y="3522516"/>
                <a:ext cx="7386574" cy="981487"/>
              </a:xfrm>
              <a:prstGeom prst="rect">
                <a:avLst/>
              </a:prstGeom>
              <a:blipFill rotWithShape="0">
                <a:blip r:embed="rId5"/>
                <a:stretch>
                  <a:fillRect l="-2973" r="-1899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363313" y="4823394"/>
                <a:ext cx="7078797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4000" b="1" dirty="0" smtClean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𝟒𝟖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313" y="4823394"/>
                <a:ext cx="7078797" cy="981487"/>
              </a:xfrm>
              <a:prstGeom prst="rect">
                <a:avLst/>
              </a:prstGeom>
              <a:blipFill rotWithShape="0">
                <a:blip r:embed="rId6"/>
                <a:stretch>
                  <a:fillRect l="-3101" r="-1895" b="-111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316483" y="4754028"/>
                <a:ext cx="1373453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4000" b="1" i="1">
                            <a:solidFill>
                              <a:srgbClr val="C00000"/>
                            </a:solidFill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𝒚</m:t>
                        </m:r>
                      </m:e>
                      <m:sup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6483" y="4754028"/>
                <a:ext cx="1373453" cy="9814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67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-25758"/>
            <a:ext cx="12192000" cy="1017431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3753" y="1176338"/>
            <a:ext cx="109129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ko‘phadning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hadini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standart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shaklda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ixchamlash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i="1" dirty="0" smtClean="0">
                <a:solidFill>
                  <a:srgbClr val="002B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i="1" dirty="0">
              <a:solidFill>
                <a:srgbClr val="002B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1972" y="2883436"/>
            <a:ext cx="95494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№26</a:t>
            </a:r>
            <a:r>
              <a:rPr lang="en-US" sz="36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0. (1)  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5b3b – 4c3b –5b2c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4c(-2)c =</a:t>
            </a:r>
          </a:p>
          <a:p>
            <a:pPr>
              <a:lnSpc>
                <a:spcPct val="200000"/>
              </a:lnSpc>
            </a:pPr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15b² - 12bc -10bc + 8c² =</a:t>
            </a:r>
            <a:endParaRPr lang="ru-RU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1972" y="4637762"/>
            <a:ext cx="446789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15b² - 2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2bc </a:t>
            </a:r>
            <a:r>
              <a:rPr lang="en-US" sz="3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+ 8c² 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36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51105" y="3760599"/>
            <a:ext cx="53655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15b² </a:t>
            </a:r>
            <a:r>
              <a:rPr lang="en-US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12bc</a:t>
            </a:r>
            <a:r>
              <a:rPr lang="en-US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3600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10bc </a:t>
            </a:r>
            <a:r>
              <a:rPr lang="en-US" sz="3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+ 8c² =</a:t>
            </a:r>
            <a:endParaRPr lang="ru-RU" sz="36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9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6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143001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ru-RU" dirty="0" smtClean="0"/>
              <a:t>              </a:t>
            </a: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13а – 5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3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endParaRPr lang="ru-RU" sz="3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6а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6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+5а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+ 0,6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5а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8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-4а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– 2а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60000"/>
              </a:lnSpc>
              <a:buFont typeface="Arial" charset="0"/>
              <a:buNone/>
            </a:pPr>
            <a:r>
              <a:rPr lang="en-US" sz="3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 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 0,2а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+ 2а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sz="3000" b="1" i="1" baseline="30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а</a:t>
            </a:r>
            <a:r>
              <a:rPr lang="en-US" sz="3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000" b="1" i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b="1" i="1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ru-RU" b="1" i="1" dirty="0" smtClean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96112" y="1613427"/>
            <a:ext cx="1343025" cy="5715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13а – </a:t>
            </a:r>
            <a:r>
              <a:rPr lang="ru-RU" sz="2400" b="1" dirty="0" smtClean="0">
                <a:solidFill>
                  <a:srgbClr val="002060"/>
                </a:solidFill>
              </a:rPr>
              <a:t>8</a:t>
            </a:r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611318" y="2253115"/>
            <a:ext cx="2500313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</a:rPr>
              <a:t>-5а</a:t>
            </a:r>
            <a:r>
              <a:rPr lang="ru-RU" sz="2400" b="1" baseline="30000" dirty="0">
                <a:solidFill>
                  <a:srgbClr val="002060"/>
                </a:solidFill>
              </a:rPr>
              <a:t>2</a:t>
            </a:r>
            <a:r>
              <a:rPr lang="ru-RU" sz="2400" b="1" dirty="0">
                <a:solidFill>
                  <a:srgbClr val="002060"/>
                </a:solidFill>
              </a:rPr>
              <a:t> – </a:t>
            </a:r>
            <a:r>
              <a:rPr lang="ru-RU" sz="2400" b="1" dirty="0" smtClean="0">
                <a:solidFill>
                  <a:srgbClr val="002060"/>
                </a:solidFill>
              </a:rPr>
              <a:t>5а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3</a:t>
            </a:r>
            <a:r>
              <a:rPr lang="en-US" sz="2400" b="1" dirty="0">
                <a:solidFill>
                  <a:srgbClr val="002060"/>
                </a:solidFill>
              </a:rPr>
              <a:t>b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17604" y="3025892"/>
            <a:ext cx="1857375" cy="5000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5а</a:t>
            </a:r>
            <a:r>
              <a:rPr lang="ru-RU" sz="2400" b="1" baseline="30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-1,4</a:t>
            </a:r>
            <a:r>
              <a:rPr lang="en-US" sz="2400" b="1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b</a:t>
            </a:r>
            <a:r>
              <a:rPr lang="ru-RU" sz="2400" b="1" baseline="30000" dirty="0" smtClean="0"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2 </a:t>
            </a:r>
            <a:endParaRPr lang="ru-RU" sz="2400" b="1" dirty="0"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524000" y="0"/>
            <a:ext cx="46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67" name="Rectangle 2"/>
          <p:cNvSpPr>
            <a:spLocks noChangeArrowheads="1"/>
          </p:cNvSpPr>
          <p:nvPr/>
        </p:nvSpPr>
        <p:spPr bwMode="auto">
          <a:xfrm>
            <a:off x="152400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10449" y="3749439"/>
            <a:ext cx="2071687" cy="5000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5а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b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</a:rPr>
              <a:t>13</a:t>
            </a:r>
            <a:r>
              <a:rPr lang="en-US" sz="2400" b="1" dirty="0" err="1" smtClean="0">
                <a:solidFill>
                  <a:srgbClr val="002060"/>
                </a:solidFill>
              </a:rPr>
              <a:t>ab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575600" y="4383315"/>
            <a:ext cx="2571750" cy="5715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</a:rPr>
              <a:t>-</a:t>
            </a:r>
            <a:r>
              <a:rPr lang="ru-RU" sz="2400" b="1" dirty="0" smtClean="0">
                <a:solidFill>
                  <a:srgbClr val="002060"/>
                </a:solidFill>
              </a:rPr>
              <a:t>4а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b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</a:rPr>
              <a:t>2а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400" b="1" dirty="0">
                <a:solidFill>
                  <a:srgbClr val="002060"/>
                </a:solidFill>
              </a:rPr>
              <a:t>b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2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6885953" y="5196532"/>
            <a:ext cx="2483333" cy="642938"/>
          </a:xfrm>
          <a:prstGeom prst="pent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400" b="1" dirty="0" smtClean="0">
                <a:solidFill>
                  <a:srgbClr val="002060"/>
                </a:solidFill>
              </a:rPr>
              <a:t>3а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4</a:t>
            </a:r>
            <a:r>
              <a:rPr lang="en-US" sz="2400" b="1" dirty="0">
                <a:solidFill>
                  <a:srgbClr val="002060"/>
                </a:solidFill>
              </a:rPr>
              <a:t>b</a:t>
            </a:r>
            <a:r>
              <a:rPr lang="ru-RU" sz="2400" b="1" baseline="30000" dirty="0" smtClean="0">
                <a:solidFill>
                  <a:srgbClr val="002060"/>
                </a:solidFill>
              </a:rPr>
              <a:t>3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- </a:t>
            </a:r>
            <a:r>
              <a:rPr lang="ru-RU" sz="2400" b="1" dirty="0" smtClean="0">
                <a:solidFill>
                  <a:srgbClr val="002060"/>
                </a:solidFill>
              </a:rPr>
              <a:t>а</a:t>
            </a:r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0230" y="962668"/>
            <a:ext cx="63530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hadlarni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ixchamlang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90167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4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9188"/>
            <a:ext cx="12192000" cy="118871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800" dirty="0" smtClean="0"/>
              <a:t>  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48236" y="1551784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720084" y="1399997"/>
            <a:ext cx="93385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80- </a:t>
            </a:r>
            <a:r>
              <a:rPr lang="en-US" sz="4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r>
              <a:rPr lang="en-US" sz="4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ru-RU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4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56- 260-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misollarni</a:t>
            </a:r>
            <a:r>
              <a:rPr lang="en-US" sz="4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8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5" descr="J023213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830" y="3037794"/>
            <a:ext cx="3291644" cy="260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3049</TotalTime>
  <Words>423</Words>
  <Application>Microsoft Office PowerPoint</Application>
  <PresentationFormat>Произвольный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Admin</cp:lastModifiedBy>
  <cp:revision>373</cp:revision>
  <dcterms:modified xsi:type="dcterms:W3CDTF">2020-11-05T17:01:50Z</dcterms:modified>
</cp:coreProperties>
</file>