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21" r:id="rId4"/>
    <p:sldId id="322" r:id="rId5"/>
    <p:sldId id="310" r:id="rId6"/>
    <p:sldId id="316" r:id="rId7"/>
    <p:sldId id="324" r:id="rId8"/>
    <p:sldId id="311" r:id="rId9"/>
    <p:sldId id="312" r:id="rId10"/>
    <p:sldId id="317" r:id="rId11"/>
    <p:sldId id="323" r:id="rId12"/>
    <p:sldId id="318" r:id="rId13"/>
    <p:sldId id="313" r:id="rId14"/>
    <p:sldId id="314" r:id="rId15"/>
    <p:sldId id="338" r:id="rId16"/>
    <p:sldId id="315" r:id="rId17"/>
    <p:sldId id="308" r:id="rId18"/>
    <p:sldId id="325" r:id="rId19"/>
    <p:sldId id="326" r:id="rId20"/>
    <p:sldId id="327" r:id="rId21"/>
    <p:sldId id="328" r:id="rId22"/>
    <p:sldId id="329" r:id="rId23"/>
    <p:sldId id="334" r:id="rId24"/>
    <p:sldId id="331" r:id="rId25"/>
    <p:sldId id="335" r:id="rId26"/>
    <p:sldId id="332" r:id="rId27"/>
    <p:sldId id="333" r:id="rId28"/>
    <p:sldId id="330" r:id="rId29"/>
    <p:sldId id="337" r:id="rId30"/>
    <p:sldId id="27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5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8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2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6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7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4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9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4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2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0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A5E0-ED0A-4F9D-929A-E2474D031E7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8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8467" y="480435"/>
            <a:ext cx="7451913" cy="1136983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sz="7186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7186" b="1" spc="-1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86" b="1" spc="2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71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5420" y="2945219"/>
            <a:ext cx="6142443" cy="2492027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pPr marL="38920" algn="ctr">
              <a:spcBef>
                <a:spcPts val="232"/>
              </a:spcBef>
            </a:pPr>
            <a:r>
              <a:rPr lang="ru-RU" sz="4000" b="1" i="1" dirty="0" smtClean="0">
                <a:solidFill>
                  <a:srgbClr val="002060"/>
                </a:solidFill>
                <a:latin typeface="Arial"/>
                <a:cs typeface="Arial"/>
              </a:rPr>
              <a:t>Как сказать о действии, которое продолжается или повторяется?</a:t>
            </a:r>
            <a:endParaRPr sz="40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0263" y="2945220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0" name="object 10"/>
          <p:cNvGrpSpPr/>
          <p:nvPr/>
        </p:nvGrpSpPr>
        <p:grpSpPr>
          <a:xfrm>
            <a:off x="9908462" y="449898"/>
            <a:ext cx="1340732" cy="1340732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10307" y="526314"/>
            <a:ext cx="366386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5" b="1" spc="2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475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4195" y="1145419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5380" y="610824"/>
            <a:ext cx="987765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pic>
        <p:nvPicPr>
          <p:cNvPr id="28" name="Picture 2" descr="Милый маленький малыш мальчик путать с вопросительным знаком | Премиум  вектор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68" y="2377525"/>
            <a:ext cx="3507207" cy="35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3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ботаническом саду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https://botsady.ru/netcat_files/17/15/749aafc230a95ae11e1dfd4ccda405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85" y="1639387"/>
            <a:ext cx="6557515" cy="47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teletype.in/files/da/daf1e3b3-2bab-4e05-8939-4eac0820b65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52" y="2006099"/>
            <a:ext cx="4150348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Ответим на вопросы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642" y="1419726"/>
            <a:ext cx="10728158" cy="47572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Когда распускаются тюльпаны?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-Когда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цветут гибискусы?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-Когда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желтеют листья кленов?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-Когда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посетители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могут любоваться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красотой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природы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каждую весну 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распускаются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каждое лето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цветут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каждую осень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желтеют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каждый раз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будут любоваться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2" descr="http://chemistry-chemists.com/N1_2016/P4/Flow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394" y="904457"/>
            <a:ext cx="2066406" cy="18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ornyakov.net/wp-content/uploads/2018/10/2-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697" y="4211053"/>
            <a:ext cx="2209800" cy="180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s04.infourok.ru/uploads/ex/0d3d/001988ac-ba799095/img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4" name="Picture 8" descr="https://ds04.infourok.ru/uploads/ex/0aa4/00147d03-c56624a4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96"/>
            <a:ext cx="12192000" cy="686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avatars.mds.yandex.net/get-pdb/2705789/19728db9-0cc2-4df9-8ac9-00d4135c7bc2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5" y="435299"/>
            <a:ext cx="10551694" cy="59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uchebnik.mos.ru/system_2/game_apps/icons/000/220/512/original/%D0%9B%D0%B8%D1%87%D0%BD%D1%8B%D0%B5_%D0%BE%D0%BA%D0%BE%D0%BD%D1%87%D0%B0%D0%BD%D0%B8%D1%8F_%D0%B3%D0%BB%D0%B0%D0%B3%D0%BE%D0%BB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4242" cy="701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Совершенный и несовершенный вид глагола - как определить, таблица, прим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" y="156411"/>
            <a:ext cx="11694695" cy="64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https://ds03.infourok.ru/uploads/ex/069d/0002026c-d939fc34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" b="32980"/>
          <a:stretch/>
        </p:blipFill>
        <p:spPr bwMode="auto">
          <a:xfrm>
            <a:off x="72189" y="120316"/>
            <a:ext cx="12047621" cy="66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2.infourok.ru/uploads/ex/0e62/00079bf9-3f35e6a1/3/img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" t="-157" r="1141" b="19701"/>
          <a:stretch/>
        </p:blipFill>
        <p:spPr bwMode="auto">
          <a:xfrm>
            <a:off x="72188" y="-1"/>
            <a:ext cx="12047621" cy="66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9389" y="360947"/>
            <a:ext cx="1104499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1.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стихотворение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А.Кузнецовой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«Времена года». Обратите внимание на выделенные глаголы. Поставьте к ним вопрос и определите их время.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Образец: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Весна (что делает?) приходит – настоящее время.</a:t>
            </a:r>
            <a:endParaRPr lang="ru-RU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Придумала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мать дочерям имена,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Вот Лето и Осень, Зима и Весна.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Приходит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Весна –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зеленеют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леса,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птичьи повсюду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звенят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голоса.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Времена г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32" y="2503626"/>
            <a:ext cx="4102769" cy="220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очинение на тему: «Весна наступил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32" y="2503626"/>
            <a:ext cx="4247147" cy="319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1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832" y="1263316"/>
            <a:ext cx="10655968" cy="49136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Лето пришло – всё под солнцем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цветёт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спелые ягоды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просятся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рот.</a:t>
            </a:r>
            <a:endParaRPr lang="ru-RU" sz="3600" dirty="0"/>
          </a:p>
        </p:txBody>
      </p:sp>
      <p:pic>
        <p:nvPicPr>
          <p:cNvPr id="13314" name="Picture 2" descr="Малиновый Филиал Спелые Сочные Оборванных Красных Ягод Свежие Листья  Солнечный — Стоковое фото © photohampster #2239537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5" b="30803"/>
          <a:stretch/>
        </p:blipFill>
        <p:spPr bwMode="auto">
          <a:xfrm>
            <a:off x="1888959" y="2848411"/>
            <a:ext cx="5570621" cy="362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8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ЛИПАРТ &quot;ЩЕДРАЯ ОСЕНЬ&quot;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" y="276726"/>
            <a:ext cx="11855116" cy="628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95" y="5402178"/>
            <a:ext cx="6809873" cy="115503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щедрая Осень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приносит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плоды,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Дают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урожаи поля и сады.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353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7243" y="902368"/>
            <a:ext cx="707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 </a:t>
            </a:r>
            <a:endParaRPr lang="ru-RU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116" y="1925053"/>
            <a:ext cx="107968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Познакомимся с учёным ботаником, создателем Ташкентского ботанического сада</a:t>
            </a: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Вспомним самостоятельную часть речи Глагол. </a:t>
            </a:r>
          </a:p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Узнаем о видах глагола.</a:t>
            </a:r>
            <a:endParaRPr lang="ru-RU" sz="3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Выполним </a:t>
            </a: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упражнения.</a:t>
            </a:r>
          </a:p>
        </p:txBody>
      </p:sp>
    </p:spTree>
    <p:extLst>
      <p:ext uri="{BB962C8B-B14F-4D97-AF65-F5344CB8AC3E}">
        <p14:creationId xmlns:p14="http://schemas.microsoft.com/office/powerpoint/2010/main" val="25986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926" y="986589"/>
            <a:ext cx="10619874" cy="519037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 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засыпает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снегами поля.</a:t>
            </a:r>
            <a:endParaRPr lang="ru-RU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Зимой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отдыхает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дремлет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земля.</a:t>
            </a:r>
            <a:endParaRPr lang="ru-RU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3200" dirty="0"/>
          </a:p>
        </p:txBody>
      </p:sp>
      <p:pic>
        <p:nvPicPr>
          <p:cNvPr id="15362" name="Picture 2" descr="Библиотека ГБПОУ &quot;1-й МОК&quot; : Зима, зима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68" y="2483269"/>
            <a:ext cx="6096000" cy="39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3" y="192505"/>
            <a:ext cx="11586411" cy="65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863" y="1515979"/>
            <a:ext cx="10643937" cy="466098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Рассмотрите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таблицу. Расскажите о листьях, цветах, птицах,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бабочках,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снежинках в разное время года. Используйте глаголы разного времени.</a:t>
            </a:r>
          </a:p>
          <a:p>
            <a:pPr marL="0" indent="0">
              <a:buNone/>
            </a:pPr>
            <a:r>
              <a:rPr lang="ru-RU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Образец: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В апреле у нас всегда 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цветут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красные тюльпаны. В марте обычно 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цвели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белые подснежники. В мае 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будут цвести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душистые розы.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3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863" y="1515979"/>
            <a:ext cx="10643937" cy="466098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етом всегда светило солнце, на деревьях зеленели листочки, пели птицы, летали бабочки.</a:t>
            </a:r>
          </a:p>
          <a:p>
            <a:pPr marL="0" indent="0">
              <a:buNone/>
            </a:pPr>
            <a:r>
              <a:rPr lang="ru-RU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Осенью  кружились и падали листочки.</a:t>
            </a:r>
          </a:p>
          <a:p>
            <a:pPr marL="0" indent="0">
              <a:buNone/>
            </a:pPr>
            <a:r>
              <a:rPr lang="ru-RU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Зимой падают снежинки.</a:t>
            </a:r>
          </a:p>
          <a:p>
            <a:pPr marL="0" indent="0">
              <a:buNone/>
            </a:pPr>
            <a:r>
              <a:rPr lang="ru-RU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Весной будут цвести сады, будет расти и зеленеть трава.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863" y="1515979"/>
            <a:ext cx="10643937" cy="466098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515979"/>
            <a:ext cx="1051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Ответьте на вопросы, используя слова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день (вечер, год, месяц), каждую весну (осень, зиму, неделю), иногда, всегда, часто, редко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Как часто вы гуляете в парке? Как часто вы ездите в горы? Как часто осенью льёт дождь? Как часто летом поют птицы? Как часто в наши края прилетают ласточки? Как часто вы зимой поливаете комнатные цветы? Как часто деревья сбрасывают листья?</a:t>
            </a:r>
            <a:endParaRPr lang="ru-RU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863" y="1515979"/>
            <a:ext cx="10643937" cy="466098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9863" y="1335505"/>
            <a:ext cx="10643937" cy="5443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Ответьте на вопросы, используя слова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день (вечер, год, месяц), каждую весну (осень, зиму, неделю), иногда, всегда, часто, редко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Каждый год на праздник мы гуляем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парке. Каждую весну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 ездим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горы. Каждую неделю осенью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льёт </a:t>
            </a:r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дождь. Каждое утро летом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поют </a:t>
            </a:r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птицы. Каждой весной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наши края прилетают </a:t>
            </a:r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ласточки. Каждую неделю мы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зимой </a:t>
            </a:r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поливаем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комнатные </a:t>
            </a:r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цветы. Каждый год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деревья сбрасывают </a:t>
            </a:r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листья.</a:t>
            </a:r>
            <a:endParaRPr lang="ru-RU" sz="3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380"/>
            <a:ext cx="10266947" cy="1167064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05" y="1515979"/>
            <a:ext cx="11405937" cy="4227447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05" y="1311444"/>
            <a:ext cx="1126155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текст, правильно вставляя окончания глаголов настоящего и будущего времени. 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915"/>
              </a:spcAft>
            </a:pPr>
            <a:r>
              <a:rPr lang="ru-RU" sz="2800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Сколько интересного дар… нам времена года. Летом ребята отдыха… на природе, </a:t>
            </a:r>
            <a:r>
              <a:rPr lang="ru-RU" sz="2800" dirty="0" err="1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загора</a:t>
            </a:r>
            <a:r>
              <a:rPr lang="ru-RU" sz="2800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, купа…</a:t>
            </a:r>
            <a:r>
              <a:rPr lang="ru-RU" sz="2800" dirty="0" err="1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ся</a:t>
            </a:r>
            <a:r>
              <a:rPr lang="ru-RU" sz="2800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Осенью вы </a:t>
            </a:r>
            <a:r>
              <a:rPr lang="ru-RU" sz="2800" dirty="0" err="1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собира</a:t>
            </a:r>
            <a:r>
              <a:rPr lang="ru-RU" sz="2800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гербарий из листьев. Зимой т</a:t>
            </a:r>
            <a:r>
              <a:rPr lang="ru-RU" sz="2400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 </a:t>
            </a:r>
            <a:r>
              <a:rPr lang="ru-RU" sz="2800" dirty="0" err="1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</a:t>
            </a:r>
            <a:r>
              <a:rPr lang="ru-RU" sz="2800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 кататься на коньках и санках. А весной все </a:t>
            </a:r>
            <a:r>
              <a:rPr lang="ru-RU" sz="2800" dirty="0" err="1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снима</a:t>
            </a:r>
            <a:r>
              <a:rPr lang="ru-RU" sz="2800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тёплую одежку и раду…</a:t>
            </a:r>
            <a:r>
              <a:rPr lang="ru-RU" sz="2800" dirty="0" err="1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ся</a:t>
            </a:r>
            <a:r>
              <a:rPr lang="ru-RU" sz="2800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ласковому солнцу. Каждое время года принос… что-то новое. Каждый сезон меня… нашу жизнь, вид одежды и занятия.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0916" y="1941847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574758"/>
            <a:ext cx="59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50305" y="2574757"/>
            <a:ext cx="601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94095" y="2177716"/>
            <a:ext cx="613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1201400" y="2574758"/>
            <a:ext cx="782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6785811" y="3244334"/>
            <a:ext cx="950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ешь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7505" y="3838075"/>
            <a:ext cx="517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0816388" y="3838076"/>
            <a:ext cx="589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1862" y="446371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8757" y="5137484"/>
            <a:ext cx="56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0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684" y="-156411"/>
            <a:ext cx="10331116" cy="1287379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854243"/>
            <a:ext cx="10668000" cy="49088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Попросите одноклассников рассказать, что они делают в каждый сезон года.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Что ты делал летом на каникулах? Чем ты занимаешься осенью в школе и дома? Что ты будешь делать зимой на каникулах? Как ты будешь помогать весной в саду у дедушки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9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Летом  на каникулах я помогал дедушке.</a:t>
            </a:r>
          </a:p>
          <a:p>
            <a:pPr marL="0" indent="0">
              <a:buNone/>
            </a:pPr>
            <a:r>
              <a:rPr lang="ru-RU" sz="39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Осенью я учусь в школе, дома я смотрю онлайн уроки и делаю домашние задания.</a:t>
            </a:r>
          </a:p>
          <a:p>
            <a:pPr marL="0" indent="0">
              <a:buNone/>
            </a:pPr>
            <a:r>
              <a:rPr lang="ru-RU" sz="39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Зимой на каникулах я буду читать книги и буду учить русский язык.</a:t>
            </a:r>
            <a:endParaRPr lang="ru-RU" sz="39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6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6951"/>
            <a:ext cx="10515600" cy="462001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Прочитайте стихотворение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В.Орлова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«Золотые спицы». Найдите глаголы и задайте к ним вопросы. Чем занимается солнышко круглый год? Что означают четыре клубка ниток? Расскажите, что вы и ваши родители любите делать постоянно, каждый день.</a:t>
            </a:r>
          </a:p>
          <a:p>
            <a:pPr marL="0" indent="0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olorful Yarn For Knitting With Napkin In Wicker Basket And Crochet.. Stock  Photo, Picture And Royalty Free Image. Image 28786088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3" y="3905053"/>
            <a:ext cx="3486665" cy="276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личная шерстяная пряжа и спицы, фон для вязания, хобби | Премиум Фот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FC0E9"/>
              </a:clrFrom>
              <a:clrTo>
                <a:srgbClr val="8FC0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628" y="4137237"/>
            <a:ext cx="3453995" cy="23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яжа - Москва: купить пряжу в Москве, низкие цены в интернет-магазине  pryazha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-1721" r="12592"/>
          <a:stretch/>
        </p:blipFill>
        <p:spPr bwMode="auto">
          <a:xfrm>
            <a:off x="4201297" y="3805629"/>
            <a:ext cx="2898155" cy="296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:\Маме\Учительская деятельность\школа\Учебник1 6 класс\фото урок 6\солнце вяжет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363" y="240632"/>
            <a:ext cx="1687480" cy="131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0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6116" y="300789"/>
            <a:ext cx="1040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Учим пословицы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1" t="20496" r="119"/>
          <a:stretch/>
        </p:blipFill>
        <p:spPr>
          <a:xfrm>
            <a:off x="214763" y="1359569"/>
            <a:ext cx="11590021" cy="357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05" y="457200"/>
            <a:ext cx="10752221" cy="57197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Недавно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ездили в Самарканд. Это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самый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древний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Узбекистана. Старое городище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Афросиаб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намного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древнее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Киева,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Парижа . Площадь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Регистан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красивее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величественнее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чем другие площади. Мавзолей Амира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Темура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больше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мавзолея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Исмаила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Самани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Бухаре. Памятник величайшему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правителю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Мавераннахра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Темурбеку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стоит в центре города. Но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самое интересное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 в Самарканде – обсерватория Улугбека. А ещё в Самарканде пекут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самые вкусные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лепёшки на свете.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САМАРКАНД РАСШИРИТСЯ ВТРОЕ И СТАНЕТ ГОРОДОМ-МИЛЛИОННИКОМ » Новости туризма  Самаркан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1" y="4135449"/>
            <a:ext cx="3218232" cy="21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Секрет самаркандских лепешок / Go Travel Uzbekistan - Туры и отели в  Узбекиста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05" y="4062045"/>
            <a:ext cx="2877739" cy="21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768" y="986589"/>
            <a:ext cx="104073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самостоятельного выполнения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8778" y="1118937"/>
            <a:ext cx="99260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Выполнить упражнение 7 на странице 33.</a:t>
            </a:r>
          </a:p>
          <a:p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Повторить глаголы несовершенного вида.</a:t>
            </a:r>
          </a:p>
          <a:p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Почитать рубрику «С русским языком вокруг света».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Образуйте сравнительную степень прилагательных.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1973179"/>
            <a:ext cx="10266947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Добрый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добрее, красивый, новый, умный, смелый, важный, старый.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Строгий – строже, дорогой, молодой, твёрдый.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Яркий – ярче, лёгкий, звонкий, жаркий, богатый.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Простой – проще, чистый, частый, толстый.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Хороший, плохой, маленький.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img.lookmytrips.com/images/look4cve/58064a9bff936751290f015a-5dc19e8d4f7fb-1es37k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78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get-pdb/984927/186629ed-7d7e-4ab0-885d-3e6f9fedf995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3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812271/e2a01d59-271a-449e-a11a-a852d5a3fd57/s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2" y="0"/>
            <a:ext cx="11819021" cy="67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05" y="685800"/>
            <a:ext cx="10932695" cy="5491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Ташкентский ботанический сад создал Фёдор Николаевич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Русанов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в 1920 году. Какие растения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украшают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теперь этот сад?</a:t>
            </a: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 С тех пор каждую весну здесь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распускаются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нежные тюльпаны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Каждое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лето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цветут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китайские розы - гибискусы. Каждую осень в саду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желтеют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яркие листья клёна.</a:t>
            </a: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 Что нового будет в саду после реконструкции?</a:t>
            </a: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 Каждый раз посетители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будут любоваться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прекрасными магнолиями и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тюльпановыми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деревьями. </a:t>
            </a:r>
          </a:p>
          <a:p>
            <a:pPr marL="0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Знакомьтесь! Фёдор Николаевич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Русанов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Ггггг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Гибридный гибискус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китайская роза</a:t>
            </a:r>
            <a:endParaRPr lang="ru-RU" dirty="0"/>
          </a:p>
        </p:txBody>
      </p:sp>
      <p:pic>
        <p:nvPicPr>
          <p:cNvPr id="2050" name="Picture 2" descr="http://chemistry-chemists.com/N1_2016/P4/Flow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831" y="1798387"/>
            <a:ext cx="3478149" cy="309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reda.uz/wp-content/uploads/posts/2014-04/1397590239_u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924" y="1825625"/>
            <a:ext cx="345987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00v.com.ua/sites/100v.com.ua/files/rusanov_fedor_nikolaevi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84" y="1798387"/>
            <a:ext cx="2768586" cy="309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s://cf.ppt-online.org/files/slide/w/wnU3i4PSFmeXE0OYoxpf2ulqr7WahbcAJgs9RN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3.bp.blogspot.com/-ot_Xa5bw-HE/XFdWIxO0TEI/AAAAAAAA8Zw/aFI7RxqJP7khTDXJxBQTRU5ZssieDYR3ACLcBGAs/s1600/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470" y="274851"/>
            <a:ext cx="3625376" cy="310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0.wp.com/animalworld.com.ua/images/2012/March/Natur/Spathodea/Spathodea-campanulata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313" y="3331976"/>
            <a:ext cx="3625376" cy="345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ogorod-bez-hlopot.ru/wp-content/uploads/2018/11/klen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1" y="1106905"/>
            <a:ext cx="7139339" cy="567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ornyakov.net/wp-content/uploads/2018/10/2-3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" y="1"/>
            <a:ext cx="838474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www.liberaldictionary.com/wp-content/uploads/2019/02/african-tulip-tree-41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" y="-1"/>
            <a:ext cx="8403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927</Words>
  <Application>Microsoft Office PowerPoint</Application>
  <PresentationFormat>Широкоэкранный</PresentationFormat>
  <Paragraphs>105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Русский язык</vt:lpstr>
      <vt:lpstr>Презентация PowerPoint</vt:lpstr>
      <vt:lpstr>Презентация PowerPoint</vt:lpstr>
      <vt:lpstr>Образуйте сравнительную степень прилагательных. </vt:lpstr>
      <vt:lpstr>Презентация PowerPoint</vt:lpstr>
      <vt:lpstr>Презентация PowerPoint</vt:lpstr>
      <vt:lpstr>Презентация PowerPoint</vt:lpstr>
      <vt:lpstr>Знакомьтесь! Фёдор Николаевич Русанов</vt:lpstr>
      <vt:lpstr>Презентация PowerPoint</vt:lpstr>
      <vt:lpstr>В ботаническом саду</vt:lpstr>
      <vt:lpstr>Ответим на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2</vt:lpstr>
      <vt:lpstr>Упражнение 2</vt:lpstr>
      <vt:lpstr>Упражнение 3</vt:lpstr>
      <vt:lpstr>Упражнение 3</vt:lpstr>
      <vt:lpstr>Упражнение 4</vt:lpstr>
      <vt:lpstr>Упражнение 5</vt:lpstr>
      <vt:lpstr>Упражнение 6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WINDOWS 10</dc:creator>
  <cp:lastModifiedBy>WINDOWS 10</cp:lastModifiedBy>
  <cp:revision>90</cp:revision>
  <dcterms:created xsi:type="dcterms:W3CDTF">2020-09-08T18:36:25Z</dcterms:created>
  <dcterms:modified xsi:type="dcterms:W3CDTF">2020-09-30T06:52:39Z</dcterms:modified>
</cp:coreProperties>
</file>