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82" r:id="rId6"/>
    <p:sldId id="283" r:id="rId7"/>
    <p:sldId id="284" r:id="rId8"/>
    <p:sldId id="285" r:id="rId9"/>
    <p:sldId id="273" r:id="rId10"/>
    <p:sldId id="274" r:id="rId11"/>
    <p:sldId id="286" r:id="rId12"/>
    <p:sldId id="288" r:id="rId13"/>
    <p:sldId id="287" r:id="rId14"/>
    <p:sldId id="259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>
        <p:scale>
          <a:sx n="61" d="100"/>
          <a:sy n="61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DB5-A366-4089-BFF5-6FB8FF19DDE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582057"/>
            <a:ext cx="11115675" cy="4633006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Traumhaus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DE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5666" y="173117"/>
            <a:ext cx="2291629" cy="86820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254"/>
            <a:ext cx="1857829" cy="868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0" y="3614057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49207"/>
              </p:ext>
            </p:extLst>
          </p:nvPr>
        </p:nvGraphicFramePr>
        <p:xfrm>
          <a:off x="638629" y="1078164"/>
          <a:ext cx="11059886" cy="529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0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originell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haqiqiy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qulay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63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exotisch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ekzotik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havfsiz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gemütlich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shinam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ungewöhnlich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noodatiy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abenteuerlich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sarguzashtlarga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ruhig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sokin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märchenhaft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ertaknamo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3"/>
            <a:ext cx="12192000" cy="771927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3" y="943429"/>
            <a:ext cx="3640602" cy="27032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8" y="943429"/>
            <a:ext cx="3425371" cy="2703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3" y="4223657"/>
            <a:ext cx="3669629" cy="2481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7" y="3846286"/>
            <a:ext cx="3425373" cy="2859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6914" y="771928"/>
            <a:ext cx="4484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Schloss wohnen. Das ist so märchenhaft!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6913" y="2209299"/>
            <a:ext cx="448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Burg wohnen. Das ist so abenteuerlich!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940" y="3646670"/>
            <a:ext cx="4426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auf einer Insel wohnen. Das ist so exotisch!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4339" y="5084041"/>
            <a:ext cx="4528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einer Jurte wohnen. Das ist so ruhig!</a:t>
            </a:r>
            <a:endParaRPr lang="ru-RU" sz="3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1142" y="49528"/>
            <a:ext cx="555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143" y="49528"/>
            <a:ext cx="555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8852" y="1510592"/>
            <a:ext cx="452846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wo? + Dativ</a:t>
            </a:r>
          </a:p>
          <a:p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der/ das         dem</a:t>
            </a:r>
          </a:p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          einem</a:t>
            </a:r>
          </a:p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          der</a:t>
            </a:r>
          </a:p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        einer</a:t>
            </a:r>
          </a:p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          den, -n </a:t>
            </a:r>
          </a:p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096000" y="3002434"/>
            <a:ext cx="943428" cy="231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038937" y="3592199"/>
            <a:ext cx="943428" cy="231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038937" y="4249803"/>
            <a:ext cx="943428" cy="231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38937" y="4870454"/>
            <a:ext cx="943428" cy="231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038937" y="5472919"/>
            <a:ext cx="943428" cy="231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5" grpId="1"/>
      <p:bldP spid="16" grpId="0"/>
      <p:bldP spid="16" grpId="1"/>
      <p:bldP spid="17" grpId="0"/>
      <p:bldP spid="17" grpId="1"/>
      <p:bldP spid="18" grpId="1"/>
      <p:bldP spid="19" grpId="0"/>
      <p:bldP spid="20" grpId="0"/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853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Rätsel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74057"/>
            <a:ext cx="11500756" cy="555534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" y="1130299"/>
            <a:ext cx="11190515" cy="544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285" y="3744685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Luftballons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2113" y="2245511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Limonade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743" y="3039592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Rosinen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943" y="5316431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313" y="4530558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Fleiß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68114" y="130008"/>
            <a:ext cx="1422400" cy="6576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S.32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74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62744"/>
            <a:ext cx="11587162" cy="520042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Übung 6, Seite 106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Zeichnen  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beschreiben Sie Ihr 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Traumhaus /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Ihre  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Traumwohnung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525487"/>
            <a:ext cx="3077028" cy="37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014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34" y="3715657"/>
            <a:ext cx="2516965" cy="2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77900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Hörverstehen</a:t>
            </a:r>
            <a:endParaRPr lang="ru-RU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6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5" y="1157514"/>
            <a:ext cx="2092477" cy="3138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46" y="1264111"/>
            <a:ext cx="2540000" cy="2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8" y="4369601"/>
            <a:ext cx="3077028" cy="22206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8" y="1557173"/>
            <a:ext cx="3301999" cy="24764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9" y="4481303"/>
            <a:ext cx="3105050" cy="2071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4" y="1051942"/>
            <a:ext cx="3063462" cy="1600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6" y="4401903"/>
            <a:ext cx="3422355" cy="21560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65" y="2833132"/>
            <a:ext cx="2853605" cy="2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" y="1084957"/>
            <a:ext cx="4224757" cy="2594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28" y="3679120"/>
            <a:ext cx="4467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keine Ecken, wo ich zur Strafe stehen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muss. 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2458" y="3679120"/>
            <a:ext cx="5714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jederzeit schwimmen und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159387"/>
            <a:ext cx="5715000" cy="2519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827" y="4540894"/>
            <a:ext cx="4467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Wohnkugel wohnen, denn es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keine Ecken, wo ich zur Strafe stehen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muss. 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27" y="4540894"/>
            <a:ext cx="4467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Wohnkugel wohnen, weil es keine Ecken gibt,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ich zur Strafe stehen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muss.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2458" y="4548167"/>
            <a:ext cx="5714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Hausboot wohnen, denn 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jederzeit schwimmen und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2458" y="4540894"/>
            <a:ext cx="5714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Hausboot wohnen, weil man jederzeit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schwimmen und </a:t>
            </a:r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 kann.</a:t>
            </a:r>
          </a:p>
        </p:txBody>
      </p:sp>
    </p:spTree>
    <p:extLst>
      <p:ext uri="{BB962C8B-B14F-4D97-AF65-F5344CB8AC3E}">
        <p14:creationId xmlns:p14="http://schemas.microsoft.com/office/powerpoint/2010/main" val="8192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2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315" y="3718461"/>
            <a:ext cx="5014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vor den Eltern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49141" y="3718461"/>
            <a:ext cx="4644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viel reisen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2" y="1111909"/>
            <a:ext cx="4586514" cy="2463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4" y="1111910"/>
            <a:ext cx="4528457" cy="2463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314" y="4580235"/>
            <a:ext cx="50146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einer Baumhütte wohnen, denn 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vor den Eltern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313" y="4586736"/>
            <a:ext cx="50146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einer Baumhütte wohnen, weil man 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 vor den Eltern </a:t>
            </a:r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 kann.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9141" y="4580235"/>
            <a:ext cx="46445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Haus auf Rädern wohnen, denn 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viel reisen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9139" y="4586736"/>
            <a:ext cx="46445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Haus auf Rädern wohnen, weil man 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reisen kann.</a:t>
            </a:r>
          </a:p>
        </p:txBody>
      </p:sp>
    </p:spTree>
    <p:extLst>
      <p:ext uri="{BB962C8B-B14F-4D97-AF65-F5344CB8AC3E}">
        <p14:creationId xmlns:p14="http://schemas.microsoft.com/office/powerpoint/2010/main" val="27985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870857"/>
            <a:ext cx="11587162" cy="586743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7583" y="1075073"/>
            <a:ext cx="6411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einen herrlichen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1845" y="3804574"/>
            <a:ext cx="7982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wie in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Weltraumschiff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933545"/>
            <a:ext cx="4721558" cy="238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4" y="3385153"/>
            <a:ext cx="2875467" cy="3218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7584" y="1682159"/>
            <a:ext cx="59568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Märchenschloss wohnen, denn 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einen herrlichen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7583" y="1668574"/>
            <a:ext cx="59568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Märchenschloss wohnen, weil man einen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herrlichen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 hat.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023" y="4411660"/>
            <a:ext cx="7982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Leuchtturm wohnen, denn 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wie in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Weltraumschiff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1845" y="4429397"/>
            <a:ext cx="7982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Leuchtturm wohnen, weil man sich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in </a:t>
            </a:r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Weltraumschiff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80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6162" y="3853559"/>
            <a:ext cx="4833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alles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mitschleppen.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692" y="3841700"/>
            <a:ext cx="5724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kann man mehr sehen.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5" y="1105311"/>
            <a:ext cx="4059555" cy="2480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87" y="1105311"/>
            <a:ext cx="4642407" cy="2658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120" y="4574189"/>
            <a:ext cx="53614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Hochhaus wohnen, denn von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kann man mehr sehen.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120" y="4589159"/>
            <a:ext cx="53614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in einem Hochhaus wohnen, weil von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</a:t>
            </a:r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</a:t>
            </a:r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 kann.</a:t>
            </a: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6162" y="4590288"/>
            <a:ext cx="50788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auf der Straße nicht leben, denn 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alles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mitschleppen.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343" y="4589159"/>
            <a:ext cx="55468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auf der Straße nicht leben, weil man alles mitschleppen muss. </a:t>
            </a:r>
          </a:p>
        </p:txBody>
      </p:sp>
    </p:spTree>
    <p:extLst>
      <p:ext uri="{BB962C8B-B14F-4D97-AF65-F5344CB8AC3E}">
        <p14:creationId xmlns:p14="http://schemas.microsoft.com/office/powerpoint/2010/main" val="33346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719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09" y="771928"/>
            <a:ext cx="3162741" cy="266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91">
            <a:off x="5780951" y="2790409"/>
            <a:ext cx="2848373" cy="3701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6" y="979226"/>
            <a:ext cx="2638793" cy="3419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85" y="812799"/>
            <a:ext cx="2600653" cy="4078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5" y="4606476"/>
            <a:ext cx="3470952" cy="22291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10" y="3628572"/>
            <a:ext cx="3162741" cy="28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37021"/>
              </p:ext>
            </p:extLst>
          </p:nvPr>
        </p:nvGraphicFramePr>
        <p:xfrm>
          <a:off x="638629" y="1078164"/>
          <a:ext cx="11059886" cy="529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0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originell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оригинальный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63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exotisch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экзотический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gemütlich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уютный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ungewöhnlich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необычный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abenteuerlich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богатый приключениями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ruhig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спокойный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märchenhaft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сказочный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511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Wohnformen</vt:lpstr>
      <vt:lpstr>Wohnformen </vt:lpstr>
      <vt:lpstr>Wohnformen</vt:lpstr>
      <vt:lpstr>Wohnformen</vt:lpstr>
      <vt:lpstr>Wohnformen</vt:lpstr>
      <vt:lpstr>Hörverstehen</vt:lpstr>
      <vt:lpstr>Wir lernen neue Wörter</vt:lpstr>
      <vt:lpstr>Wir lernen neue Wörter</vt:lpstr>
      <vt:lpstr>Презентация PowerPoint</vt:lpstr>
      <vt:lpstr>Rätsel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102</cp:revision>
  <dcterms:created xsi:type="dcterms:W3CDTF">2020-09-21T19:46:43Z</dcterms:created>
  <dcterms:modified xsi:type="dcterms:W3CDTF">2020-10-31T04:47:18Z</dcterms:modified>
</cp:coreProperties>
</file>