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82" r:id="rId6"/>
    <p:sldId id="283" r:id="rId7"/>
    <p:sldId id="284" r:id="rId8"/>
    <p:sldId id="285" r:id="rId9"/>
    <p:sldId id="273" r:id="rId10"/>
    <p:sldId id="274" r:id="rId11"/>
    <p:sldId id="286" r:id="rId12"/>
    <p:sldId id="288" r:id="rId13"/>
    <p:sldId id="287" r:id="rId14"/>
    <p:sldId id="259" r:id="rId15"/>
    <p:sldId id="26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60"/>
  </p:normalViewPr>
  <p:slideViewPr>
    <p:cSldViewPr snapToGrid="0">
      <p:cViewPr>
        <p:scale>
          <a:sx n="61" d="100"/>
          <a:sy n="61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1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11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78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856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17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58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84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389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587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62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2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131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932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64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3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8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45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6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069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90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9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99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BADB5-A366-4089-BFF5-6FB8FF19DDE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516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0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f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fif"/><Relationship Id="rId4" Type="http://schemas.openxmlformats.org/officeDocument/2006/relationships/image" Target="../media/image21.jf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jf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Relationship Id="rId9" Type="http://schemas.openxmlformats.org/officeDocument/2006/relationships/image" Target="../media/image10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1443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" y="1582057"/>
            <a:ext cx="11115675" cy="4633006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de-DE" sz="5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 Traumhaus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de-DE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4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35666" y="173117"/>
            <a:ext cx="2291629" cy="86820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4254"/>
            <a:ext cx="1857829" cy="8682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500" y="3614057"/>
            <a:ext cx="1985962" cy="246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81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943429"/>
            <a:ext cx="11387138" cy="5557383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049207"/>
              </p:ext>
            </p:extLst>
          </p:nvPr>
        </p:nvGraphicFramePr>
        <p:xfrm>
          <a:off x="638629" y="1078164"/>
          <a:ext cx="11059886" cy="5293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9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9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204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originell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haqiqiy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31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bequem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qulay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363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exotisch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ekzotik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sicher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havfsiz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gemütlich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shinam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809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ungewöhnlich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noodatiy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abenteuerlich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sarguzashtlarga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boy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ruhig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tinch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sokin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märchenhaft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ertaknamo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91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3"/>
            <a:ext cx="12192000" cy="771927"/>
          </a:xfrm>
          <a:solidFill>
            <a:srgbClr val="0070C0"/>
          </a:solidFill>
        </p:spPr>
        <p:txBody>
          <a:bodyPr>
            <a:normAutofit/>
          </a:bodyPr>
          <a:lstStyle/>
          <a:p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83" y="943429"/>
            <a:ext cx="3640602" cy="27032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828" y="943429"/>
            <a:ext cx="3425371" cy="27032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83" y="4223657"/>
            <a:ext cx="3669629" cy="24819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827" y="3846286"/>
            <a:ext cx="3425373" cy="28593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76914" y="771928"/>
            <a:ext cx="44849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Schloss wohnen. Das ist so märchenhaft!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76913" y="2209299"/>
            <a:ext cx="44849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Burg wohnen. Das ist so abenteuerlich!</a:t>
            </a:r>
            <a:endParaRPr lang="ru-RU" sz="3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05940" y="3646670"/>
            <a:ext cx="44268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auf einer Insel wohnen. Das ist so exotisch!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04339" y="5084041"/>
            <a:ext cx="45284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einer Jurte wohnen. Das ist so ruhig!</a:t>
            </a:r>
            <a:endParaRPr lang="ru-RU" sz="30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01142" y="49528"/>
            <a:ext cx="5558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7143" y="49528"/>
            <a:ext cx="5558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18852" y="1510592"/>
            <a:ext cx="4528461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wo? + Dativ</a:t>
            </a:r>
          </a:p>
          <a:p>
            <a:endParaRPr lang="de-D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der/ das         dem</a:t>
            </a:r>
          </a:p>
          <a:p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          einem</a:t>
            </a:r>
          </a:p>
          <a:p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ie           der</a:t>
            </a:r>
          </a:p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eine         einer</a:t>
            </a:r>
          </a:p>
          <a:p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ie           den, -n </a:t>
            </a:r>
          </a:p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6096000" y="3002434"/>
            <a:ext cx="943428" cy="231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5038937" y="3592199"/>
            <a:ext cx="943428" cy="231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5038937" y="4249803"/>
            <a:ext cx="943428" cy="231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5038937" y="4870454"/>
            <a:ext cx="943428" cy="231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5038937" y="5472919"/>
            <a:ext cx="943428" cy="231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40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5" grpId="0"/>
      <p:bldP spid="15" grpId="1"/>
      <p:bldP spid="16" grpId="0"/>
      <p:bldP spid="16" grpId="1"/>
      <p:bldP spid="17" grpId="0"/>
      <p:bldP spid="17" grpId="1"/>
      <p:bldP spid="18" grpId="1"/>
      <p:bldP spid="19" grpId="0"/>
      <p:bldP spid="20" grpId="0"/>
      <p:bldP spid="8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88537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Rätsel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074057"/>
            <a:ext cx="11500756" cy="5555343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21" y="1130299"/>
            <a:ext cx="11190515" cy="54428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38285" y="3744685"/>
            <a:ext cx="386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Luftballons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42113" y="2245511"/>
            <a:ext cx="386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Limonade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48743" y="3039592"/>
            <a:ext cx="386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Rosinen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7943" y="5316431"/>
            <a:ext cx="386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37313" y="4530558"/>
            <a:ext cx="386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Fleiß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768114" y="130008"/>
            <a:ext cx="1422400" cy="65768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S.32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82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674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262744"/>
            <a:ext cx="11587162" cy="5200424"/>
          </a:xfrm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Übung 6, Seite 106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Zeichnen  </a:t>
            </a:r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beschreiben Sie Ihr </a:t>
            </a:r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Traumhaus / 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Ihre  </a:t>
            </a:r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Traumwohnung</a:t>
            </a:r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857" y="2525487"/>
            <a:ext cx="3077028" cy="370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8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014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5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234" y="3715657"/>
            <a:ext cx="2516965" cy="245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77900"/>
          </a:xfrm>
          <a:solidFill>
            <a:srgbClr val="0070C0"/>
          </a:solidFill>
        </p:spPr>
        <p:txBody>
          <a:bodyPr/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14425"/>
            <a:ext cx="11215687" cy="517207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Wir lernen neue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Hörverstehen</a:t>
            </a:r>
            <a:endParaRPr lang="ru-RU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endParaRPr lang="de-DE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</a:p>
        </p:txBody>
      </p:sp>
    </p:spTree>
    <p:extLst>
      <p:ext uri="{BB962C8B-B14F-4D97-AF65-F5344CB8AC3E}">
        <p14:creationId xmlns:p14="http://schemas.microsoft.com/office/powerpoint/2010/main" val="62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Wohnformen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5" y="1157514"/>
            <a:ext cx="2092477" cy="31387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246" y="1264111"/>
            <a:ext cx="2540000" cy="254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328" y="4369601"/>
            <a:ext cx="3077028" cy="22206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328" y="1557173"/>
            <a:ext cx="3301999" cy="24764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49" y="4481303"/>
            <a:ext cx="3105050" cy="20719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644" y="1051942"/>
            <a:ext cx="3063462" cy="16002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156" y="4401903"/>
            <a:ext cx="3422355" cy="215608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365" y="2833132"/>
            <a:ext cx="2853605" cy="218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3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Wohnformen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70" y="1084957"/>
            <a:ext cx="4224757" cy="25941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0828" y="3679120"/>
            <a:ext cx="44672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gibt keine Ecken, wo ich zur Strafe stehen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muss. </a:t>
            </a:r>
            <a:endParaRPr lang="ru-RU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52458" y="3679120"/>
            <a:ext cx="57149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jederzeit schwimmen und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tauchen.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457" y="1159387"/>
            <a:ext cx="5715000" cy="25197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0827" y="4540894"/>
            <a:ext cx="44672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Wohnkugel wohnen, denn es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gibt keine Ecken, wo ich zur Strafe stehen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muss. </a:t>
            </a:r>
            <a:endParaRPr lang="ru-RU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0827" y="4540894"/>
            <a:ext cx="44672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Wohnkugel wohnen, weil es keine Ecken gibt,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 ich zur Strafe stehen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muss.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52458" y="4548167"/>
            <a:ext cx="571499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Hausboot wohnen, denn 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jederzeit schwimmen und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tauchen.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52458" y="4540894"/>
            <a:ext cx="571499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Hausboot wohnen, weil man jederzeit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schwimmen und </a:t>
            </a:r>
            <a:r>
              <a:rPr lang="de-DE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tauchen kann.</a:t>
            </a:r>
          </a:p>
        </p:txBody>
      </p:sp>
    </p:spTree>
    <p:extLst>
      <p:ext uri="{BB962C8B-B14F-4D97-AF65-F5344CB8AC3E}">
        <p14:creationId xmlns:p14="http://schemas.microsoft.com/office/powerpoint/2010/main" val="81927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1" grpId="0"/>
      <p:bldP spid="12" grpId="0"/>
      <p:bldP spid="12" grpId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Wohnformen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1315" y="3718461"/>
            <a:ext cx="50146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sich vor den Eltern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verstecken.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49141" y="3718461"/>
            <a:ext cx="464457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kann viel reisen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02" y="1111909"/>
            <a:ext cx="4586514" cy="24634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084" y="1111910"/>
            <a:ext cx="4528457" cy="24634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1314" y="4580235"/>
            <a:ext cx="501468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einer Baumhütte wohnen, denn 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sich vor den Eltern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verstecken.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1313" y="4586736"/>
            <a:ext cx="501468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einer Baumhütte wohnen, weil man 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 vor den Eltern </a:t>
            </a:r>
            <a:r>
              <a:rPr lang="de-DE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verstecken kann.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49141" y="4580235"/>
            <a:ext cx="464457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Haus auf Rädern wohnen, denn 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viel reisen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49139" y="4586736"/>
            <a:ext cx="464457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Haus auf Rädern wohnen, weil man 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reisen kann.</a:t>
            </a:r>
          </a:p>
        </p:txBody>
      </p:sp>
    </p:spTree>
    <p:extLst>
      <p:ext uri="{BB962C8B-B14F-4D97-AF65-F5344CB8AC3E}">
        <p14:creationId xmlns:p14="http://schemas.microsoft.com/office/powerpoint/2010/main" val="279857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2" grpId="0"/>
      <p:bldP spid="13" grpId="0"/>
      <p:bldP spid="13" grpId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Wohnformen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870857"/>
            <a:ext cx="11587162" cy="586743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77583" y="1075073"/>
            <a:ext cx="64115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 einen herrlichen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Ausblick.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1845" y="3804574"/>
            <a:ext cx="798255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sich wie in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Weltraumschiff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fühlen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11" y="933545"/>
            <a:ext cx="4721558" cy="23889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94" y="3385153"/>
            <a:ext cx="2875467" cy="32188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77584" y="1682159"/>
            <a:ext cx="595681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Märchenschloss wohnen, denn 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 einen herrlichen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Ausblick.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7583" y="1668574"/>
            <a:ext cx="595681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Märchenschloss wohnen, weil man einen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herrlichen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Ausblick hat.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33023" y="4411660"/>
            <a:ext cx="79825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Leuchtturm wohnen, denn man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sich wie in </a:t>
            </a:r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Weltraumschiff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fühlen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1845" y="4429397"/>
            <a:ext cx="79825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Leuchtturm wohnen, weil man sich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in </a:t>
            </a:r>
            <a:r>
              <a:rPr lang="de-DE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einem </a:t>
            </a:r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Weltraumschiff</a:t>
            </a: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fühlen</a:t>
            </a: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r>
              <a:rPr lang="en-US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5804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11" grpId="0"/>
      <p:bldP spid="11" grpId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Wohnformen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76162" y="3853559"/>
            <a:ext cx="48332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 alles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mitschleppen.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1692" y="3841700"/>
            <a:ext cx="57243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oben kann man mehr sehen.</a:t>
            </a:r>
            <a:r>
              <a:rPr lang="ru-RU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95" y="1105311"/>
            <a:ext cx="4059555" cy="24809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687" y="1105311"/>
            <a:ext cx="4642407" cy="265838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3120" y="4574189"/>
            <a:ext cx="536145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Hochhaus wohnen, denn von </a:t>
            </a:r>
            <a:r>
              <a:rPr lang="de-DE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oben kann man mehr sehen.</a:t>
            </a:r>
            <a:r>
              <a:rPr lang="ru-RU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3120" y="4589159"/>
            <a:ext cx="536145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in einem Hochhaus wohnen, weil von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oben </a:t>
            </a:r>
            <a:r>
              <a:rPr lang="de-DE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 </a:t>
            </a:r>
            <a:r>
              <a:rPr lang="de-DE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sehen kann.</a:t>
            </a:r>
            <a:r>
              <a:rPr lang="ru-RU" sz="2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76162" y="4590288"/>
            <a:ext cx="507880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auf der Straße nicht leben, denn man </a:t>
            </a:r>
            <a:r>
              <a:rPr lang="de-DE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 alles </a:t>
            </a:r>
            <a:r>
              <a:rPr lang="de-DE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mitschleppen.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4343" y="4589159"/>
            <a:ext cx="554683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möchte auf der Straße nicht leben, weil man alles mitschleppen muss. </a:t>
            </a:r>
          </a:p>
        </p:txBody>
      </p:sp>
    </p:spTree>
    <p:extLst>
      <p:ext uri="{BB962C8B-B14F-4D97-AF65-F5344CB8AC3E}">
        <p14:creationId xmlns:p14="http://schemas.microsoft.com/office/powerpoint/2010/main" val="333469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2" grpId="0"/>
      <p:bldP spid="12" grpId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719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709" y="771928"/>
            <a:ext cx="3162741" cy="26669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491">
            <a:off x="5780951" y="2790409"/>
            <a:ext cx="2848373" cy="37014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06" y="979226"/>
            <a:ext cx="2638793" cy="34199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285" y="812799"/>
            <a:ext cx="2600653" cy="40785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05" y="4606476"/>
            <a:ext cx="3470952" cy="22291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710" y="3628572"/>
            <a:ext cx="3162741" cy="284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0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943429"/>
            <a:ext cx="11387138" cy="5557383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237021"/>
              </p:ext>
            </p:extLst>
          </p:nvPr>
        </p:nvGraphicFramePr>
        <p:xfrm>
          <a:off x="638629" y="1078164"/>
          <a:ext cx="11059886" cy="5293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9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9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204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originell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оригинальный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310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bequem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удобный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363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exotisch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экзотический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sicher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безопасный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gemütlich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уютный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809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ungewöhnlich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необычный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abenteuerlich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богатый приключениями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ruhig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спокойный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0584"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märchenhaft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сказочный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17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4433</TotalTime>
  <Words>511</Words>
  <Application>Microsoft Office PowerPoint</Application>
  <PresentationFormat>Широкоэкранный</PresentationFormat>
  <Paragraphs>107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Тема Office</vt:lpstr>
      <vt:lpstr>1_Тема Office</vt:lpstr>
      <vt:lpstr>Deutsch</vt:lpstr>
      <vt:lpstr>Plan der Stunde</vt:lpstr>
      <vt:lpstr>Wohnformen</vt:lpstr>
      <vt:lpstr>Wohnformen </vt:lpstr>
      <vt:lpstr>Wohnformen</vt:lpstr>
      <vt:lpstr>Wohnformen</vt:lpstr>
      <vt:lpstr>Wohnformen</vt:lpstr>
      <vt:lpstr>Hörverstehen</vt:lpstr>
      <vt:lpstr>Wir lernen neue Wörter</vt:lpstr>
      <vt:lpstr>Wir lernen neue Wörter</vt:lpstr>
      <vt:lpstr>Презентация PowerPoint</vt:lpstr>
      <vt:lpstr>Rätsel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102</cp:revision>
  <dcterms:created xsi:type="dcterms:W3CDTF">2020-09-21T19:46:43Z</dcterms:created>
  <dcterms:modified xsi:type="dcterms:W3CDTF">2020-10-31T04:47:18Z</dcterms:modified>
</cp:coreProperties>
</file>