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71" r:id="rId5"/>
    <p:sldId id="272" r:id="rId6"/>
    <p:sldId id="273" r:id="rId7"/>
    <p:sldId id="258" r:id="rId8"/>
    <p:sldId id="274" r:id="rId9"/>
    <p:sldId id="286" r:id="rId10"/>
    <p:sldId id="275" r:id="rId11"/>
    <p:sldId id="276" r:id="rId12"/>
    <p:sldId id="277" r:id="rId13"/>
    <p:sldId id="278" r:id="rId14"/>
    <p:sldId id="265" r:id="rId15"/>
    <p:sldId id="282" r:id="rId16"/>
    <p:sldId id="283" r:id="rId17"/>
    <p:sldId id="284" r:id="rId18"/>
    <p:sldId id="285" r:id="rId19"/>
    <p:sldId id="259" r:id="rId20"/>
    <p:sldId id="26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4660"/>
  </p:normalViewPr>
  <p:slideViewPr>
    <p:cSldViewPr snapToGrid="0">
      <p:cViewPr varScale="1">
        <p:scale>
          <a:sx n="61" d="100"/>
          <a:sy n="61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13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811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784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856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17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558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884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389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587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662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92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1318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9322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1649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132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380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45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64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069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990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593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992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BADB5-A366-4089-BFF5-6FB8FF19DDE1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516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00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eg"/><Relationship Id="rId7" Type="http://schemas.openxmlformats.org/officeDocument/2006/relationships/image" Target="../media/image9.jf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eg"/><Relationship Id="rId9" Type="http://schemas.openxmlformats.org/officeDocument/2006/relationships/image" Target="../media/image11.jf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21443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2" y="1582057"/>
            <a:ext cx="11115675" cy="4633006"/>
          </a:xfrm>
          <a:ln w="57150" cap="rnd">
            <a:solidFill>
              <a:srgbClr val="7030A0"/>
            </a:solidFill>
            <a:miter lim="800000"/>
          </a:ln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de-DE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Wohnen. Wohnformen.</a:t>
            </a:r>
          </a:p>
          <a:p>
            <a:endParaRPr lang="de-DE" sz="48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24108" y="104254"/>
            <a:ext cx="2291629" cy="868203"/>
          </a:xfrm>
          <a:prstGeom prst="rect">
            <a:avLst/>
          </a:prstGeom>
          <a:solidFill>
            <a:srgbClr val="92D050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04254"/>
            <a:ext cx="1857829" cy="8682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8500" y="3614057"/>
            <a:ext cx="1985962" cy="2467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81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Wohnformen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2419" y="968827"/>
            <a:ext cx="11587162" cy="576946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2879" y="4921115"/>
            <a:ext cx="400649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 für gute Kletterer – eine Baumhütte.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07200" y="4950394"/>
            <a:ext cx="441234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Immer unterwegs – ein Haus auf Rädern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57" y="1277257"/>
            <a:ext cx="4586514" cy="33963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085" y="1277257"/>
            <a:ext cx="4528457" cy="339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56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Wohnformen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2419" y="968827"/>
            <a:ext cx="11587162" cy="576946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22976" y="1088571"/>
            <a:ext cx="3671023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Landhaus – Efeu verzaubert es in ein verwunschenes Märchenschloss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47645" y="4604657"/>
            <a:ext cx="584483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Wohnen im Leuchtturm – ein guter Ausblick und immer eine frische Briese.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76" y="1088571"/>
            <a:ext cx="4721558" cy="33963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313" y="2234755"/>
            <a:ext cx="2790608" cy="435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009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Wohnformen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2419" y="968827"/>
            <a:ext cx="11587162" cy="576946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22976" y="1088571"/>
            <a:ext cx="6141710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Schöne große Wohnungen und Häuser sind knapp und teuer. Viele Familien leben auf engem Raum in riesigen Wohnblocks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2419" y="4107844"/>
            <a:ext cx="665208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Leben auf der Straße – heute gibt es immer mehr Obdachlose. Sie haben ihre Wohnung verloren und schleppen ihre Habseligkeiten mit sich herum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9" y="1121228"/>
            <a:ext cx="4059555" cy="27527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506" y="3873948"/>
            <a:ext cx="4642407" cy="274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985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66799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sind die Vorteile (+) und Nachteile (-) der Wohnformen auf der Collage?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2564" y="1205915"/>
            <a:ext cx="11346872" cy="5401479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de-DE" b="1" dirty="0">
                <a:latin typeface="Arial" panose="020B0604020202020204" pitchFamily="34" charset="0"/>
              </a:rPr>
              <a:t>1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300" b="1" dirty="0">
                <a:latin typeface="Arial" panose="020B0604020202020204" pitchFamily="34" charset="0"/>
                <a:cs typeface="Arial" panose="020B0604020202020204" pitchFamily="34" charset="0"/>
              </a:rPr>
              <a:t>Das Treppensteigen mag ich (nicht</a:t>
            </a:r>
            <a:r>
              <a:rPr lang="de-DE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             2</a:t>
            </a:r>
            <a:r>
              <a:rPr lang="de-DE" sz="2300" b="1" dirty="0">
                <a:latin typeface="Arial" panose="020B0604020202020204" pitchFamily="34" charset="0"/>
                <a:cs typeface="Arial" panose="020B0604020202020204" pitchFamily="34" charset="0"/>
              </a:rPr>
              <a:t>. Da </a:t>
            </a:r>
            <a:r>
              <a:rPr lang="de-DE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oben </a:t>
            </a:r>
            <a:r>
              <a:rPr lang="de-DE" sz="2300" b="1" dirty="0">
                <a:latin typeface="Arial" panose="020B0604020202020204" pitchFamily="34" charset="0"/>
                <a:cs typeface="Arial" panose="020B0604020202020204" pitchFamily="34" charset="0"/>
              </a:rPr>
              <a:t>wird es mir schwindlig.</a:t>
            </a:r>
          </a:p>
          <a:p>
            <a:r>
              <a:rPr lang="de-DE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Man </a:t>
            </a:r>
            <a:r>
              <a:rPr lang="de-DE" sz="2300" b="1" dirty="0">
                <a:latin typeface="Arial" panose="020B0604020202020204" pitchFamily="34" charset="0"/>
                <a:cs typeface="Arial" panose="020B0604020202020204" pitchFamily="34" charset="0"/>
              </a:rPr>
              <a:t>kann sich vor den Eltern verstecken</a:t>
            </a:r>
            <a:r>
              <a:rPr lang="de-DE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Von oben kann man mehr sehen.</a:t>
            </a:r>
          </a:p>
          <a:p>
            <a:r>
              <a:rPr lang="de-DE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Es gibt viele Mücken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                    6</a:t>
            </a:r>
            <a:r>
              <a:rPr lang="de-DE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Im Winter kann es ziemlich kalt sein.</a:t>
            </a:r>
          </a:p>
          <a:p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7</a:t>
            </a:r>
            <a:r>
              <a:rPr lang="de-DE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Man kann sich als Kapitän fühlen. 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r>
              <a:rPr lang="de-DE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8. </a:t>
            </a:r>
            <a:r>
              <a:rPr lang="de-DE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kann jederzeit schwimmen und tauchen.</a:t>
            </a:r>
          </a:p>
          <a:p>
            <a:r>
              <a:rPr lang="ru-RU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de-DE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Man kann zum Essen 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immer </a:t>
            </a:r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frische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Fische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ru-RU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de-DE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Man kann sich wie in einem </a:t>
            </a:r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Weltraumschiff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fühlen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Es gibt keine Ecken, wo ich zur Strafe stehen muss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3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de-DE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Man kann viel reisen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de-DE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Man braucht viel Benzin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                              14</a:t>
            </a:r>
            <a:r>
              <a:rPr lang="de-DE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Es gibt frische Luft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de-DE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Man kann mit Efeu viel zu tun haben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      16</a:t>
            </a:r>
            <a:r>
              <a:rPr lang="de-DE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Es sieht wie ein Schloss aus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de-DE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Es ist zu groß zum Aufräume 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18. </a:t>
            </a:r>
            <a:r>
              <a:rPr lang="de-DE" sz="2300" b="1" dirty="0">
                <a:latin typeface="Arial" panose="020B0604020202020204" pitchFamily="34" charset="0"/>
                <a:cs typeface="Arial" panose="020B0604020202020204" pitchFamily="34" charset="0"/>
              </a:rPr>
              <a:t>Man hat einen herrlichen Ausblick</a:t>
            </a:r>
            <a:r>
              <a:rPr lang="de-DE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de-DE" sz="2300" b="1" dirty="0">
                <a:latin typeface="Arial" panose="020B0604020202020204" pitchFamily="34" charset="0"/>
                <a:cs typeface="Arial" panose="020B0604020202020204" pitchFamily="34" charset="0"/>
              </a:rPr>
              <a:t>Man kann immer frei sein</a:t>
            </a:r>
            <a:r>
              <a:rPr lang="de-DE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20</a:t>
            </a:r>
            <a:r>
              <a:rPr lang="de-DE" sz="2300" b="1" dirty="0">
                <a:latin typeface="Arial" panose="020B0604020202020204" pitchFamily="34" charset="0"/>
                <a:cs typeface="Arial" panose="020B0604020202020204" pitchFamily="34" charset="0"/>
              </a:rPr>
              <a:t>. Man muss alles </a:t>
            </a:r>
            <a:r>
              <a:rPr lang="de-DE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mitschleppen</a:t>
            </a:r>
            <a:r>
              <a:rPr lang="ru-RU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de-DE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Man kann ständig den Wohnort wechseln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endParaRPr lang="ru-RU" sz="23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de-DE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22</a:t>
            </a:r>
            <a:r>
              <a:rPr lang="de-DE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300" b="1" dirty="0">
                <a:latin typeface="Arial" panose="020B0604020202020204" pitchFamily="34" charset="0"/>
                <a:cs typeface="Arial" panose="020B0604020202020204" pitchFamily="34" charset="0"/>
              </a:rPr>
              <a:t>Man hat keinen ständigen </a:t>
            </a:r>
            <a:r>
              <a:rPr lang="de-DE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Wohnort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416891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2419" y="968827"/>
            <a:ext cx="11587162" cy="576946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70" y="1084957"/>
            <a:ext cx="4224757" cy="25941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0828" y="3679120"/>
            <a:ext cx="446723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Treppensteigen mag ich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nicht.</a:t>
            </a:r>
          </a:p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kann sich wie in einem </a:t>
            </a:r>
            <a:r>
              <a:rPr lang="en-US" sz="25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Weltraumschiff</a:t>
            </a:r>
            <a:r>
              <a:rPr lang="en-US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fühlen</a:t>
            </a:r>
            <a:r>
              <a:rPr lang="en-US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gibt keine Ecken, wo ich zur Strafe stehen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muss. </a:t>
            </a:r>
            <a:endParaRPr lang="ru-RU" sz="2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52458" y="3575812"/>
            <a:ext cx="5714999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Winter kann es ziemlich kalt 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sein. </a:t>
            </a: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sich als Kapitän 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fühlen. </a:t>
            </a: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jederzeit schwimmen und 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tauchen.</a:t>
            </a: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zum Essen immer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frische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Fische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gibt frische 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Luft.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457" y="1159387"/>
            <a:ext cx="5715000" cy="251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27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2419" y="968827"/>
            <a:ext cx="11587162" cy="576946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199" y="3718461"/>
            <a:ext cx="5777345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Treppensteigen mag 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ich. </a:t>
            </a: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oben wird es mir schwindlig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sich vor den Eltern 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verstecken. </a:t>
            </a: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Von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oben kann man mehr sehen.</a:t>
            </a:r>
            <a:r>
              <a:rPr lang="ru-RU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2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Winter kann es ziemlich kalt 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sein. </a:t>
            </a: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gibt frische 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Luft.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49141" y="3718461"/>
            <a:ext cx="4971804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kann viel reisen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braucht viel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Benzin.</a:t>
            </a:r>
          </a:p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gibt frische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Luft.</a:t>
            </a:r>
          </a:p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immer frei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sein. </a:t>
            </a:r>
          </a:p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 alles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mitschleppen.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kann ständig den Wohnort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wechseln.</a:t>
            </a:r>
            <a:endParaRPr lang="ru-RU" sz="2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02" y="1111909"/>
            <a:ext cx="4586514" cy="24634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084" y="1111910"/>
            <a:ext cx="4528457" cy="246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7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2419" y="968827"/>
            <a:ext cx="11587162" cy="576946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2575" y="3597235"/>
            <a:ext cx="641156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Treppensteigen mag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ich. </a:t>
            </a:r>
          </a:p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sich vor den Eltern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verstecken.</a:t>
            </a:r>
          </a:p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gibt frische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Luft. </a:t>
            </a:r>
          </a:p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mit Efeu viel zu tun haben. </a:t>
            </a:r>
            <a:endParaRPr lang="de-DE" sz="25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sieht wie ein Schloss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aus. </a:t>
            </a:r>
          </a:p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 einen herrlichen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Ausblick.</a:t>
            </a:r>
          </a:p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17642" y="968827"/>
            <a:ext cx="6424734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Treppensteigen mag ich (nicht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oben wird es mir schwindlig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sich vor den Eltern 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verstecken</a:t>
            </a: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Von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oben kann man mehr sehen.</a:t>
            </a:r>
            <a:r>
              <a:rPr lang="ru-RU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2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sich wie in </a:t>
            </a:r>
            <a:endParaRPr lang="de-DE" sz="2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einem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Weltraumschiff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fühlen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gibt keine Ecken, </a:t>
            </a:r>
            <a:endParaRPr lang="de-DE" sz="2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zur Strafe </a:t>
            </a:r>
            <a:endParaRPr lang="de-DE" sz="2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stehen muss.</a:t>
            </a: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gibt frische Luft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76" y="1088571"/>
            <a:ext cx="4721558" cy="23889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909" y="2660073"/>
            <a:ext cx="2875467" cy="39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04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2419" y="968827"/>
            <a:ext cx="11587162" cy="576946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0" y="3853559"/>
            <a:ext cx="579358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gibt viele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Mücken.</a:t>
            </a:r>
          </a:p>
          <a:p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Winter kann es ziemlich kalt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sein. </a:t>
            </a:r>
          </a:p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viel reisen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immer frei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sein.</a:t>
            </a:r>
          </a:p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 alles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mitschleppen. </a:t>
            </a:r>
          </a:p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 keinen ständigen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Wohnort.</a:t>
            </a:r>
            <a:endParaRPr lang="ru-RU" sz="2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1692" y="3841700"/>
            <a:ext cx="572430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Treppensteigen mag ich 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nicht. </a:t>
            </a: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oben wird es mir schwindlig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Von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oben kann man mehr sehen.</a:t>
            </a:r>
            <a:r>
              <a:rPr lang="ru-RU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95" y="1105311"/>
            <a:ext cx="4059555" cy="24809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687" y="1105311"/>
            <a:ext cx="4642407" cy="265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69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06748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1262744"/>
            <a:ext cx="11587162" cy="5200424"/>
          </a:xfrm>
          <a:ln w="5715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Übung 1, Seite 105</a:t>
            </a:r>
          </a:p>
          <a:p>
            <a:pPr algn="l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 die Vorteile und Nachteile des </a:t>
            </a: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Hauses 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der Wohnung,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wohnen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de-DE" sz="32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728" y="2772229"/>
            <a:ext cx="4706134" cy="3690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188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0014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5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5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230" y="3846285"/>
            <a:ext cx="4949370" cy="230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5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977900"/>
          </a:xfrm>
          <a:solidFill>
            <a:srgbClr val="0070C0"/>
          </a:solidFill>
        </p:spPr>
        <p:txBody>
          <a:bodyPr/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14425"/>
            <a:ext cx="11215687" cy="517207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kontrollieren die </a:t>
            </a: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Hausaufgabe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beschreiben die Bilder 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Wir lernen neue Wörter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lesen den Text</a:t>
            </a:r>
            <a:endParaRPr lang="ru-RU" sz="45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  <a:endParaRPr lang="de-DE" sz="45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</a:p>
        </p:txBody>
      </p:sp>
    </p:spTree>
    <p:extLst>
      <p:ext uri="{BB962C8B-B14F-4D97-AF65-F5344CB8AC3E}">
        <p14:creationId xmlns:p14="http://schemas.microsoft.com/office/powerpoint/2010/main" val="629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58578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Aufgabe für selbstständige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2400" y="714375"/>
            <a:ext cx="11928764" cy="59150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</a:t>
            </a: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 schöne Uniform tragen. 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</a:t>
            </a: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möchte Stewardess werden.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Ich möchte </a:t>
            </a:r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Stewardess werden</a:t>
            </a:r>
            <a:r>
              <a:rPr lang="de-DE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denn</a:t>
            </a:r>
            <a:r>
              <a:rPr lang="de-DE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ich </a:t>
            </a:r>
            <a:r>
              <a:rPr lang="de-DE" sz="3200" b="1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de-DE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eine </a:t>
            </a:r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schöne Uniform tragen.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 startAt="2"/>
            </a:pP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</a:t>
            </a: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leckere Speisen zubereiten. 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</a:t>
            </a: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Koch       werden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Ich </a:t>
            </a:r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möchte </a:t>
            </a:r>
            <a:r>
              <a:rPr lang="de-DE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Koch </a:t>
            </a:r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werden, </a:t>
            </a:r>
            <a:r>
              <a:rPr lang="de-DE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denn</a:t>
            </a:r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ich </a:t>
            </a:r>
            <a:r>
              <a:rPr lang="de-DE" sz="32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leckere Speisen </a:t>
            </a:r>
            <a:r>
              <a:rPr lang="de-DE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zubereiten.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</a:t>
            </a: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zum Mond fliegen. 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</a:t>
            </a: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Astronaut werden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Ich </a:t>
            </a:r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möchte </a:t>
            </a:r>
            <a:r>
              <a:rPr lang="de-DE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Astronaut </a:t>
            </a:r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werden, </a:t>
            </a:r>
            <a:r>
              <a:rPr lang="de-DE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denn</a:t>
            </a:r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ich </a:t>
            </a:r>
            <a:r>
              <a:rPr lang="de-DE" sz="32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zum Mond fliegen.</a:t>
            </a:r>
            <a:endParaRPr lang="de-DE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0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58578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Aufgabe für selbstständige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14375"/>
            <a:ext cx="11587162" cy="59150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 startAt="4"/>
            </a:pP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</a:t>
            </a: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Arbeitsprogramme und Spiele entwickeln.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Ich 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möchte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Computerspieleerfinder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werden. </a:t>
            </a:r>
            <a:endParaRPr lang="de-DE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Ich </a:t>
            </a:r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möchte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Computerspieleerfinder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werden</a:t>
            </a:r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denn</a:t>
            </a:r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ich </a:t>
            </a:r>
            <a:r>
              <a:rPr lang="de-DE" sz="32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Arbeitsprogramme und Spiele entwickeln</a:t>
            </a:r>
            <a:r>
              <a:rPr lang="de-DE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 startAt="5"/>
            </a:pP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moderne </a:t>
            </a: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Häuser 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bauen. Ich möchte </a:t>
            </a: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Bauarbeiter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werden. </a:t>
            </a:r>
            <a:endParaRPr lang="de-DE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Ich </a:t>
            </a:r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möchte Bauarbeiter werden, </a:t>
            </a:r>
            <a:r>
              <a:rPr lang="de-DE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denn</a:t>
            </a:r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ich </a:t>
            </a:r>
            <a:r>
              <a:rPr lang="de-DE" sz="32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moderne </a:t>
            </a:r>
            <a:r>
              <a:rPr lang="de-DE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Häuser </a:t>
            </a:r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bauen.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51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04502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bedeutet das Wort „HAUS“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1233714"/>
            <a:ext cx="11500756" cy="5395686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0" y="1480564"/>
            <a:ext cx="5490029" cy="4136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6051096" y="1348246"/>
            <a:ext cx="57785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Haus – das ist ein Gebäude, wo die Leute wohnen. Eine Wohnung ist nicht nur ein Ort zum Schlafen, Essen oder Arbeiten. Sie soll auch </a:t>
            </a:r>
          </a:p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Platz zum Wohlfühlen sein – ein Zuhause.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40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Wohnformen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2419" y="968827"/>
            <a:ext cx="11587162" cy="576946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5" y="1157514"/>
            <a:ext cx="2092477" cy="31387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246" y="1264111"/>
            <a:ext cx="2540000" cy="254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328" y="4369601"/>
            <a:ext cx="3077028" cy="22206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328" y="1557173"/>
            <a:ext cx="3301999" cy="247649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49" y="4481303"/>
            <a:ext cx="3105050" cy="207191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644" y="1051942"/>
            <a:ext cx="3063462" cy="16002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156" y="4401903"/>
            <a:ext cx="3422355" cy="215608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365" y="2833132"/>
            <a:ext cx="2853605" cy="218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33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4514"/>
            <a:ext cx="12192000" cy="714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57200" y="943429"/>
            <a:ext cx="11387138" cy="5557383"/>
          </a:xfrm>
          <a:ln w="38100">
            <a:solidFill>
              <a:srgbClr val="00B0F0"/>
            </a:solidFill>
          </a:ln>
        </p:spPr>
        <p:txBody>
          <a:bodyPr/>
          <a:lstStyle/>
          <a:p>
            <a:pPr algn="l"/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357762"/>
              </p:ext>
            </p:extLst>
          </p:nvPr>
        </p:nvGraphicFramePr>
        <p:xfrm>
          <a:off x="638629" y="1078164"/>
          <a:ext cx="11059886" cy="52936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9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9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204"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Zuhause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</a:t>
                      </a:r>
                      <a:r>
                        <a:rPr lang="de-DE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uying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31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Märchenschloss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ertaknamo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qasr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363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 Haus auf Rädern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g‘ildirakli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Baumhütte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daraxtdagi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</a:t>
                      </a:r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Leuchtturm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mayoq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3809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Habseligkeit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mol-mulk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Obdachlose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boshpanasiz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odam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Hausboot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qayiqdagi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Wohnort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turar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joy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017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4514"/>
            <a:ext cx="12192000" cy="714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57200" y="943429"/>
            <a:ext cx="11387138" cy="5557383"/>
          </a:xfrm>
          <a:ln w="38100">
            <a:solidFill>
              <a:srgbClr val="00B0F0"/>
            </a:solidFill>
          </a:ln>
        </p:spPr>
        <p:txBody>
          <a:bodyPr/>
          <a:lstStyle/>
          <a:p>
            <a:pPr algn="l"/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143683"/>
              </p:ext>
            </p:extLst>
          </p:nvPr>
        </p:nvGraphicFramePr>
        <p:xfrm>
          <a:off x="638629" y="1078164"/>
          <a:ext cx="11059886" cy="52936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9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9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204"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Zuhause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домашний</a:t>
                      </a:r>
                      <a:r>
                        <a:rPr lang="ru-RU" sz="2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очаг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31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Märchenschloss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сказочный замок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363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 Haus auf Rädern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дом на колёсах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Baumhütte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домик на дереве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</a:t>
                      </a:r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Leuchtturm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маяк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3809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Habseligkeit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имущество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Obdachlose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бездомный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Hausboot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жилое судно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Wohnort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место жительства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491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Wohnformen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2419" y="968827"/>
            <a:ext cx="11587162" cy="576946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72" y="1162511"/>
            <a:ext cx="4224757" cy="33659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42878" y="4921115"/>
            <a:ext cx="391940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 geht es rund -  eine </a:t>
            </a:r>
            <a:r>
              <a:rPr lang="de-DE" sz="3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Wohkugel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15314" y="4950394"/>
            <a:ext cx="51235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Leben auf dem Wasser - ein Hausboot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457" y="1159386"/>
            <a:ext cx="5715000" cy="336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54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</TotalTime>
  <Words>967</Words>
  <Application>Microsoft Office PowerPoint</Application>
  <PresentationFormat>Широкоэкранный</PresentationFormat>
  <Paragraphs>153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Тема Office</vt:lpstr>
      <vt:lpstr>1_Тема Office</vt:lpstr>
      <vt:lpstr>Deutsch</vt:lpstr>
      <vt:lpstr>Plan der Stunde</vt:lpstr>
      <vt:lpstr>Kontrolle der Aufgabe für selbstständige Arbeit</vt:lpstr>
      <vt:lpstr>Kontrolle der Aufgabe für selbstständige Arbeit</vt:lpstr>
      <vt:lpstr>Was bedeutet das Wort „HAUS“</vt:lpstr>
      <vt:lpstr>Wohnformen</vt:lpstr>
      <vt:lpstr>Wir lernen neue Wörter</vt:lpstr>
      <vt:lpstr>Wir lernen neue Wörter</vt:lpstr>
      <vt:lpstr>Wohnformen</vt:lpstr>
      <vt:lpstr>Wohnformen</vt:lpstr>
      <vt:lpstr>Wohnformen</vt:lpstr>
      <vt:lpstr>Wohnformen</vt:lpstr>
      <vt:lpstr>Was sind die Vorteile (+) und Nachteile (-) der Wohnformen auf der Collage?</vt:lpstr>
      <vt:lpstr>Wir machen Übung </vt:lpstr>
      <vt:lpstr>Wir machen Übung </vt:lpstr>
      <vt:lpstr>Wir machen Übung </vt:lpstr>
      <vt:lpstr>Wir machen Übung </vt:lpstr>
      <vt:lpstr>Selbständige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85</cp:revision>
  <dcterms:created xsi:type="dcterms:W3CDTF">2020-09-21T19:46:43Z</dcterms:created>
  <dcterms:modified xsi:type="dcterms:W3CDTF">2020-10-24T04:46:01Z</dcterms:modified>
</cp:coreProperties>
</file>