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1" r:id="rId5"/>
    <p:sldId id="272" r:id="rId6"/>
    <p:sldId id="273" r:id="rId7"/>
    <p:sldId id="258" r:id="rId8"/>
    <p:sldId id="274" r:id="rId9"/>
    <p:sldId id="286" r:id="rId10"/>
    <p:sldId id="275" r:id="rId11"/>
    <p:sldId id="276" r:id="rId12"/>
    <p:sldId id="277" r:id="rId13"/>
    <p:sldId id="278" r:id="rId14"/>
    <p:sldId id="265" r:id="rId15"/>
    <p:sldId id="282" r:id="rId16"/>
    <p:sldId id="283" r:id="rId17"/>
    <p:sldId id="284" r:id="rId18"/>
    <p:sldId id="285" r:id="rId19"/>
    <p:sldId id="259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9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DB5-A366-4089-BFF5-6FB8FF19DDE1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4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582057"/>
            <a:ext cx="11115675" cy="4633006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Wohnen. Wohnformen.</a:t>
            </a:r>
          </a:p>
          <a:p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4108" y="104254"/>
            <a:ext cx="2291629" cy="86820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254"/>
            <a:ext cx="1857829" cy="868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0" y="3614057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879" y="4921115"/>
            <a:ext cx="40064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für gute Kletterer – eine Baumhütte.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7200" y="4950394"/>
            <a:ext cx="44123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 unterwegs – ein Haus auf Rädern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1277257"/>
            <a:ext cx="4586514" cy="3396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5" y="1277257"/>
            <a:ext cx="4528457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976" y="1088571"/>
            <a:ext cx="36710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Landhaus – Efeu verzaubert es in ein verwunschenes Märchenschloss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7645" y="4604657"/>
            <a:ext cx="58448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 im Leuchtturm – ein guter Ausblick und immer eine frische Briese.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6" y="1088571"/>
            <a:ext cx="4721558" cy="3396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13" y="2234755"/>
            <a:ext cx="2790608" cy="43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976" y="1088571"/>
            <a:ext cx="614171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Schöne große Wohnungen und Häuser sind knapp und teuer. Viele Familien leben auf engem Raum in riesigen Wohnblocks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419" y="4107844"/>
            <a:ext cx="6652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 auf der Straße – heute gibt es immer mehr Obdachlose. Sie haben ihre Wohnung verloren und schleppen ihre Habseligkeiten mit sich herum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9" y="1121228"/>
            <a:ext cx="4059555" cy="2752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06" y="3873948"/>
            <a:ext cx="4642407" cy="27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667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Vorteile (+) und Nachteile (-) der Wohnformen auf der Collage?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564" y="1205915"/>
            <a:ext cx="11346872" cy="540147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</a:rPr>
              <a:t>1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Das Treppensteigen mag ich (nicht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            2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oben 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wird es mir schwindlig.</a:t>
            </a:r>
          </a:p>
          <a:p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Man 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kann sich vor den Eltern verstecken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Von oben kann man mehr sehen.</a:t>
            </a:r>
          </a:p>
          <a:p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Es gibt viele Mücken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6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Im Winter kann es ziemlich kalt sein.</a:t>
            </a:r>
          </a:p>
          <a:p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 kann sich als Kapitän fühlen.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8. 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jederzeit schwimmen und tauchen.</a:t>
            </a:r>
          </a:p>
          <a:p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 kann zum Essen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 </a:t>
            </a:r>
            <a:r>
              <a:rPr lang="en-US" sz="2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frische</a:t>
            </a:r>
            <a:r>
              <a:rPr lang="en-US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Fische</a:t>
            </a:r>
            <a:r>
              <a:rPr lang="en-US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 kann sich wie in einem </a:t>
            </a:r>
            <a:r>
              <a:rPr lang="en-US" sz="2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Weltraumschiff</a:t>
            </a:r>
            <a:r>
              <a:rPr lang="en-US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fühlen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Es gibt keine Ecken, wo ich zur Strafe stehen muss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 kann viel reisen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 braucht viel Benzin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14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 gibt frische Luft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 kann mit Efeu viel zu tun haben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16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 sieht wie ein Schloss aus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 ist zu groß zum Aufräume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18. 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Man hat einen herrlichen Ausblick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Man kann immer frei sein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20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. Man muss alles 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mitschleppen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de-DE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 kann ständig den Wohnort wechseln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de-DE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22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Man hat keinen ständigen 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Wohnort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1689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0" y="1084957"/>
            <a:ext cx="4224757" cy="2594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828" y="3679120"/>
            <a:ext cx="4467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Treppensteigen mag ich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sich wie in einem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Weltraumschiff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fühlen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keine Ecken, wo ich zur Strafe stehen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muss. 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2458" y="3575812"/>
            <a:ext cx="571499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kann es ziemlich kalt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als Kapitän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fühlen.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jederzeit schwimmen und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tauchen.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zum Essen immer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frische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Fische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frische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159387"/>
            <a:ext cx="5715000" cy="25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3718461"/>
            <a:ext cx="57773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Treppensteigen mag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wird es mir schwindlig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vor den Eltern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verstecken.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kann man mehr sehen.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kann es ziemlich kalt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frische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9141" y="3718461"/>
            <a:ext cx="497180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viel reisen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 viel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Benzin.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frische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immer frei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sein. 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alles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mitschleppen.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ständig den Wohnort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wechseln.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2" y="1111909"/>
            <a:ext cx="4586514" cy="2463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4" y="1111910"/>
            <a:ext cx="4528457" cy="24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575" y="3597235"/>
            <a:ext cx="6411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Treppensteigen mag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ich. 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vor den Eltern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verstecken.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frische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Luft. 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mit Efeu viel zu tun haben. </a:t>
            </a:r>
            <a:endParaRPr lang="de-DE" sz="2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sieht wie ein Schloss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aus. 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einen herrlichen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642" y="968827"/>
            <a:ext cx="642473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Treppensteigen mag ich (nicht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wird es mir schwindlig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vor den Eltern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verstecken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kann man mehr sehen.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sich wie in </a:t>
            </a:r>
            <a:endParaRPr lang="de-DE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Weltraumschiff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fühlen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keine Ecken, </a:t>
            </a:r>
            <a:endParaRPr lang="de-DE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zur Strafe </a:t>
            </a:r>
            <a:endParaRPr lang="de-DE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stehen muss.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frische Luft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6" y="1088571"/>
            <a:ext cx="4721558" cy="238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2660073"/>
            <a:ext cx="2875467" cy="39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3853559"/>
            <a:ext cx="57935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gibt viele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Mücken.</a:t>
            </a:r>
          </a:p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Winter kann es ziemlich kalt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sein. 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viel reisen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immer frei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sein.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alles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mitschleppen. </a:t>
            </a:r>
          </a:p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keinen ständigen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Wohnort.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692" y="3841700"/>
            <a:ext cx="57243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Treppensteigen mag ich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wird es mir schwindlig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 kann man mehr sehen.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5" y="1105311"/>
            <a:ext cx="4059555" cy="2480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87" y="1105311"/>
            <a:ext cx="4642407" cy="26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74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262744"/>
            <a:ext cx="11587162" cy="520042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Übung 1, Seite 105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die Vorteile und Nachteile des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Hauses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der Wohnung,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3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2772229"/>
            <a:ext cx="4706134" cy="369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014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30" y="3846285"/>
            <a:ext cx="4949370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77900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14425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kontrollieren die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beschreiben die Bilder 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Wir lernen neue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den Text</a:t>
            </a:r>
            <a:endParaRPr lang="ru-RU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de-DE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6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57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" y="714375"/>
            <a:ext cx="11928764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schöne Uniform tragen.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Stewardess werden.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Ich möchte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Stewardess werden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de-DE" sz="32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eine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schöne Uniform tragen.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 startAt="2"/>
            </a:pP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leckere Speisen zubereiten.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       werden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Ich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werden,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de-DE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leckere Speisen 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zubereiten.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Mond fliegen.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möchte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Astronaut werden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Ich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Astronaut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werden,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de-DE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Mond fliegen.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57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 startAt="4"/>
            </a:pP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Arbeitsprogramme und Spiele entwickeln.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Ich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Computerspieleerfinder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 </a:t>
            </a:r>
            <a:endParaRPr lang="de-D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Ich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Computerspieleerfinder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de-DE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Arbeitsprogramme und Spiele entwickeln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 startAt="5"/>
            </a:pP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moderne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Häuser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bauen. Ich möchte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Bauarbeiter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 </a:t>
            </a:r>
            <a:endParaRPr lang="de-D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Ich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 Bauarbeiter werden,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de-DE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moderne 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Häuser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450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bedeutet das Wort „HAUS“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233714"/>
            <a:ext cx="11500756" cy="53956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480564"/>
            <a:ext cx="5490029" cy="413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51096" y="1348246"/>
            <a:ext cx="5778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Haus – das ist ein Gebäude, wo die Leute wohnen. Eine Wohnung ist nicht nur ein Ort zum Schlafen, Essen oder Arbeiten. Sie soll auch </a:t>
            </a:r>
          </a:p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Platz zum Wohlfühlen sein – ein Zuhause.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5" y="1157514"/>
            <a:ext cx="2092477" cy="3138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46" y="1264111"/>
            <a:ext cx="2540000" cy="2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8" y="4369601"/>
            <a:ext cx="3077028" cy="22206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8" y="1557173"/>
            <a:ext cx="3301999" cy="24764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9" y="4481303"/>
            <a:ext cx="3105050" cy="2071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4" y="1051942"/>
            <a:ext cx="3063462" cy="1600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6" y="4401903"/>
            <a:ext cx="3422355" cy="21560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65" y="2833132"/>
            <a:ext cx="2853605" cy="2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43429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57762"/>
              </p:ext>
            </p:extLst>
          </p:nvPr>
        </p:nvGraphicFramePr>
        <p:xfrm>
          <a:off x="638629" y="1078164"/>
          <a:ext cx="11059886" cy="529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204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Zuhause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uying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Märchenschloss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ertaknamo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qasr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63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Haus auf Rädern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g‘ildirakli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Baumhütte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daraxtdagi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Leuchtturm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mayoq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Habseligkeit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mol-mulk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Obdachlose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boshpanasiz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Hausboot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qayiqdagi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Wohnort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turar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1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43429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43683"/>
              </p:ext>
            </p:extLst>
          </p:nvPr>
        </p:nvGraphicFramePr>
        <p:xfrm>
          <a:off x="638629" y="1078164"/>
          <a:ext cx="11059886" cy="529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204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Zuhause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домашний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очаг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Märchenschloss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сказочный замок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63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Haus auf Rädern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 на колёсах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Baumhütte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домик на дереве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Leuchtturm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маяк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Habseligkeit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Obdachlose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бездомный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Hausboot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жилое судно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Wohnort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жительства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Wohnformen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" y="1162511"/>
            <a:ext cx="4224757" cy="3365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878" y="4921115"/>
            <a:ext cx="3919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geht es rund -  eine </a:t>
            </a:r>
            <a:r>
              <a:rPr lang="de-DE" sz="3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Wohkugel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5314" y="4950394"/>
            <a:ext cx="5123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 auf dem Wasser - ein Hausboot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159386"/>
            <a:ext cx="5715000" cy="33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967</Words>
  <Application>Microsoft Office PowerPoint</Application>
  <PresentationFormat>Широкоэкранный</PresentationFormat>
  <Paragraphs>153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Kontrolle der Aufgabe für selbstständige Arbeit</vt:lpstr>
      <vt:lpstr>Kontrolle der Aufgabe für selbstständige Arbeit</vt:lpstr>
      <vt:lpstr>Was bedeutet das Wort „HAUS“</vt:lpstr>
      <vt:lpstr>Wohnformen</vt:lpstr>
      <vt:lpstr>Wir lernen neue Wörter</vt:lpstr>
      <vt:lpstr>Wir lernen neue Wörter</vt:lpstr>
      <vt:lpstr>Wohnformen</vt:lpstr>
      <vt:lpstr>Wohnformen</vt:lpstr>
      <vt:lpstr>Wohnformen</vt:lpstr>
      <vt:lpstr>Wohnformen</vt:lpstr>
      <vt:lpstr>Was sind die Vorteile (+) und Nachteile (-) der Wohnformen auf der Collage?</vt:lpstr>
      <vt:lpstr>Wir machen Übung </vt:lpstr>
      <vt:lpstr>Wir machen Übung </vt:lpstr>
      <vt:lpstr>Wir machen Übung </vt:lpstr>
      <vt:lpstr>Wir machen Übung 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85</cp:revision>
  <dcterms:created xsi:type="dcterms:W3CDTF">2020-09-21T19:46:43Z</dcterms:created>
  <dcterms:modified xsi:type="dcterms:W3CDTF">2020-10-24T04:46:01Z</dcterms:modified>
</cp:coreProperties>
</file>