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4" r:id="rId2"/>
    <p:sldId id="432" r:id="rId3"/>
    <p:sldId id="436" r:id="rId4"/>
    <p:sldId id="437" r:id="rId5"/>
    <p:sldId id="427" r:id="rId6"/>
    <p:sldId id="438" r:id="rId7"/>
    <p:sldId id="439" r:id="rId8"/>
    <p:sldId id="433" r:id="rId9"/>
    <p:sldId id="425" r:id="rId10"/>
    <p:sldId id="429" r:id="rId11"/>
    <p:sldId id="430" r:id="rId12"/>
    <p:sldId id="440" r:id="rId13"/>
    <p:sldId id="317" r:id="rId14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1316" autoAdjust="0"/>
  </p:normalViewPr>
  <p:slideViewPr>
    <p:cSldViewPr>
      <p:cViewPr varScale="1"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216224" y="2880370"/>
            <a:ext cx="8144319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MASALALAR YECHISH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10252"/>
            <a:chOff x="439458" y="322808"/>
            <a:chExt cx="4985770" cy="45501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3800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6" y="2376314"/>
            <a:ext cx="2821219" cy="275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5" name="Прямоугольник 4"/>
          <p:cNvSpPr/>
          <p:nvPr/>
        </p:nvSpPr>
        <p:spPr>
          <a:xfrm>
            <a:off x="10210113" y="653440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45" y="1194519"/>
                <a:ext cx="12026547" cy="1474132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ikkinchisida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Ikkala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45" y="1194519"/>
                <a:ext cx="12026547" cy="1474132"/>
              </a:xfrm>
              <a:prstGeom prst="rect">
                <a:avLst/>
              </a:prstGeom>
              <a:blipFill rotWithShape="0">
                <a:blip r:embed="rId2"/>
                <a:stretch>
                  <a:fillRect l="-1216" b="-13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313-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2120" y="5985359"/>
                <a:ext cx="4353049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dirty="0">
                        <a:latin typeface="Cambria Math" panose="02040503050406030204" pitchFamily="18" charset="0"/>
                        <a:cs typeface="Arial" pitchFamily="34" charset="0"/>
                      </a:rPr>
                      <m:t>7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7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20" y="5985359"/>
                <a:ext cx="4353049" cy="965392"/>
              </a:xfrm>
              <a:prstGeom prst="rect">
                <a:avLst/>
              </a:prstGeom>
              <a:blipFill rotWithShape="0">
                <a:blip r:embed="rId3"/>
                <a:stretch>
                  <a:fillRect l="-4762" b="-9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62297" y="2612711"/>
            <a:ext cx="2417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887518" y="3135514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31970" y="2933613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922947" y="3201775"/>
                <a:ext cx="1882246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15−28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47" y="3201775"/>
                <a:ext cx="1882246" cy="1144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714795" y="3183900"/>
                <a:ext cx="294183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=36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55−28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95" y="3183900"/>
                <a:ext cx="2941831" cy="11443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726881" y="3433100"/>
                <a:ext cx="12474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37</a:t>
                </a:r>
                <a:endParaRPr lang="ru-RU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81" y="3433100"/>
                <a:ext cx="1247457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5517" r="-1609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935575" y="3208028"/>
                <a:ext cx="274786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40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−3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75" y="3208028"/>
                <a:ext cx="2747867" cy="1133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594746" y="2917719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597327" y="313366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0579324" y="3180312"/>
                <a:ext cx="1882246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=36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24" y="3180312"/>
                <a:ext cx="1882246" cy="11330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2412486" y="4675014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6938" y="4473113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447915" y="4741275"/>
                <a:ext cx="1882247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15+27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15" y="4741275"/>
                <a:ext cx="1882247" cy="1144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239763" y="4723400"/>
                <a:ext cx="1882246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=76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42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63" y="4723400"/>
                <a:ext cx="1882246" cy="11310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251849" y="4972600"/>
                <a:ext cx="12474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76</a:t>
                </a:r>
                <a:endParaRPr lang="ru-RU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49" y="4972600"/>
                <a:ext cx="1247457" cy="707886"/>
              </a:xfrm>
              <a:prstGeom prst="rect">
                <a:avLst/>
              </a:prstGeom>
              <a:blipFill rotWithShape="0">
                <a:blip r:embed="rId11"/>
                <a:stretch>
                  <a:fillRect t="-15517" r="-1609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60543" y="4747528"/>
                <a:ext cx="2901756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40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+36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43" y="4747528"/>
                <a:ext cx="2901756" cy="113306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19714" y="4457219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122295" y="467316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7984976" y="4680570"/>
                <a:ext cx="188224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=77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76" y="4680570"/>
                <a:ext cx="1882247" cy="11330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7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8" grpId="0"/>
      <p:bldP spid="30" grpId="0"/>
      <p:bldP spid="31" grpId="0"/>
      <p:bldP spid="33" grpId="0"/>
      <p:bldP spid="34" grpId="0"/>
      <p:bldP spid="35" grpId="0"/>
      <p:bldP spid="38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236" y="1162314"/>
                <a:ext cx="12219244" cy="1474132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4000" b="0" dirty="0" smtClean="0">
                    <a:cs typeface="Arial" panose="020B0604020202020204" pitchFamily="34" charset="0"/>
                  </a:rPr>
                  <a:t> </a:t>
                </a:r>
                <a:r>
                  <a:rPr lang="en-US" sz="36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O‘ylangan</a:t>
                </a:r>
                <a:r>
                  <a:rPr lang="en-US" sz="3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sondan</a:t>
                </a:r>
                <a:r>
                  <a:rPr lang="en-US" sz="3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ayirilsa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ayirmasiga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o‘ylangan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" y="1162314"/>
                <a:ext cx="12219244" cy="1474132"/>
              </a:xfrm>
              <a:prstGeom prst="rect">
                <a:avLst/>
              </a:prstGeom>
              <a:blipFill rotWithShape="0">
                <a:blip r:embed="rId2"/>
                <a:stretch>
                  <a:fillRect l="-1198" b="-13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314-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67927" y="5777999"/>
                <a:ext cx="2835561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27" y="5777999"/>
                <a:ext cx="2835561" cy="1054071"/>
              </a:xfrm>
              <a:prstGeom prst="rect">
                <a:avLst/>
              </a:prstGeom>
              <a:blipFill rotWithShape="0">
                <a:blip r:embed="rId3"/>
                <a:stretch>
                  <a:fillRect l="-7312" b="-5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43321" y="2636446"/>
            <a:ext cx="2417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332140" y="3537087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84279" y="3306254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192575" y="3512706"/>
                <a:ext cx="2355132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26−11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75" y="3512706"/>
                <a:ext cx="2355132" cy="11330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486024" y="3487438"/>
                <a:ext cx="1295546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24" y="3487438"/>
                <a:ext cx="1295546" cy="11443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68895" y="3584333"/>
                <a:ext cx="2609176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18</m:t>
                        </m:r>
                      </m:den>
                    </m:f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8000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5" y="3584333"/>
                <a:ext cx="2609176" cy="1054456"/>
              </a:xfrm>
              <a:prstGeom prst="rect">
                <a:avLst/>
              </a:prstGeom>
              <a:blipFill rotWithShape="0">
                <a:blip r:embed="rId6"/>
                <a:stretch>
                  <a:fillRect l="-9579" t="-578" b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60250" y="3271270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063150" y="3509035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92555" y="4942092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84279" y="4729203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829436" y="4869402"/>
                <a:ext cx="2355132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15+14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36" y="4869402"/>
                <a:ext cx="2355132" cy="1144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072381" y="4808870"/>
                <a:ext cx="1295546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81" y="4808870"/>
                <a:ext cx="1295546" cy="11330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68895" y="4984585"/>
                <a:ext cx="2484142" cy="1064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4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8000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5" y="4984585"/>
                <a:ext cx="2484142" cy="1064137"/>
              </a:xfrm>
              <a:prstGeom prst="rect">
                <a:avLst/>
              </a:prstGeom>
              <a:blipFill rotWithShape="0">
                <a:blip r:embed="rId9"/>
                <a:stretch>
                  <a:fillRect l="-10074"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95330" y="4741625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073490" y="4990136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574487" y="3462974"/>
                <a:ext cx="1295547" cy="114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87" y="3462974"/>
                <a:ext cx="1295547" cy="11407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8" grpId="0"/>
      <p:bldP spid="30" grpId="0"/>
      <p:bldP spid="31" grpId="0"/>
      <p:bldP spid="34" grpId="0"/>
      <p:bldP spid="35" grpId="0"/>
      <p:bldP spid="16" grpId="0"/>
      <p:bldP spid="17" grpId="0"/>
      <p:bldP spid="18" grpId="0"/>
      <p:bldP spid="20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236" y="1162314"/>
                <a:ext cx="12219244" cy="1621801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4000" b="0" dirty="0" smtClean="0"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gar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=3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b -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ifodaning son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" y="1162314"/>
                <a:ext cx="12219244" cy="1621801"/>
              </a:xfrm>
              <a:prstGeom prst="rect">
                <a:avLst/>
              </a:prstGeom>
              <a:blipFill rotWithShape="0">
                <a:blip r:embed="rId2"/>
                <a:stretch>
                  <a:fillRect l="-1447" r="-699" b="-13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316-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136" y="3055034"/>
            <a:ext cx="2417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236" y="3751693"/>
                <a:ext cx="2576796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b 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" y="3751693"/>
                <a:ext cx="2576796" cy="1051826"/>
              </a:xfrm>
              <a:prstGeom prst="rect">
                <a:avLst/>
              </a:prstGeom>
              <a:blipFill rotWithShape="0">
                <a:blip r:embed="rId3"/>
                <a:stretch>
                  <a:fillRect b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921080" y="3605806"/>
                <a:ext cx="150586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=6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080" y="3605806"/>
                <a:ext cx="1505861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828332" y="3605807"/>
                <a:ext cx="403398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5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+3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−2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332" y="3605807"/>
                <a:ext cx="4033989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704500" y="3609269"/>
                <a:ext cx="240072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5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00" y="3609269"/>
                <a:ext cx="2400722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круглая скобка 3"/>
          <p:cNvSpPr/>
          <p:nvPr/>
        </p:nvSpPr>
        <p:spPr>
          <a:xfrm rot="5400000">
            <a:off x="5733943" y="3791557"/>
            <a:ext cx="291986" cy="2206119"/>
          </a:xfrm>
          <a:prstGeom prst="rightBracket">
            <a:avLst>
              <a:gd name="adj" fmla="val 10357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1089" y="5653634"/>
                <a:ext cx="2835561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ru-RU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6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89" y="5653634"/>
                <a:ext cx="2835561" cy="1052660"/>
              </a:xfrm>
              <a:prstGeom prst="rect">
                <a:avLst/>
              </a:prstGeom>
              <a:blipFill rotWithShape="0">
                <a:blip r:embed="rId7"/>
                <a:stretch>
                  <a:fillRect l="-7312" b="-6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углом вверх 4"/>
          <p:cNvSpPr/>
          <p:nvPr/>
        </p:nvSpPr>
        <p:spPr>
          <a:xfrm>
            <a:off x="302236" y="288082"/>
            <a:ext cx="337924" cy="360040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2" grpId="0"/>
      <p:bldP spid="39" grpId="0"/>
      <p:bldP spid="42" grpId="0"/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732109"/>
            <a:ext cx="7488832" cy="206210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  </a:t>
            </a:r>
            <a:r>
              <a:rPr lang="en-US" sz="4300" b="1" dirty="0" err="1" smtClean="0">
                <a:solidFill>
                  <a:schemeClr val="tx1"/>
                </a:solidFill>
              </a:rPr>
              <a:t>Darslikning</a:t>
            </a:r>
            <a:r>
              <a:rPr lang="en-US" sz="4300" b="1" dirty="0" smtClean="0">
                <a:solidFill>
                  <a:schemeClr val="tx1"/>
                </a:solidFill>
              </a:rPr>
              <a:t> 58-betidagi </a:t>
            </a:r>
            <a:endParaRPr lang="ru-RU" sz="4300" b="1" dirty="0">
              <a:solidFill>
                <a:schemeClr val="tx1"/>
              </a:solidFill>
            </a:endParaRPr>
          </a:p>
          <a:p>
            <a:pPr algn="ctr"/>
            <a:r>
              <a:rPr lang="en-US" sz="4300" b="1" dirty="0" smtClean="0">
                <a:solidFill>
                  <a:schemeClr val="tx1"/>
                </a:solidFill>
              </a:rPr>
              <a:t>3- test </a:t>
            </a:r>
            <a:r>
              <a:rPr lang="en-US" sz="4300" b="1" dirty="0" err="1" smtClean="0">
                <a:solidFill>
                  <a:schemeClr val="tx1"/>
                </a:solidFill>
              </a:rPr>
              <a:t>topshiriqlarni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300" b="1" dirty="0" err="1">
                <a:solidFill>
                  <a:schemeClr val="tx1"/>
                </a:solidFill>
              </a:rPr>
              <a:t>y</a:t>
            </a:r>
            <a:r>
              <a:rPr lang="en-US" sz="4300" b="1" dirty="0" err="1" smtClean="0">
                <a:solidFill>
                  <a:schemeClr val="tx1"/>
                </a:solidFill>
              </a:rPr>
              <a:t>echish</a:t>
            </a:r>
            <a:r>
              <a:rPr lang="en-US" sz="4300" b="1" dirty="0" smtClean="0">
                <a:solidFill>
                  <a:schemeClr val="tx1"/>
                </a:solidFill>
              </a:rPr>
              <a:t>.</a:t>
            </a:r>
            <a:endParaRPr lang="ru-RU" sz="43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8128992" y="1706957"/>
            <a:ext cx="3797037" cy="27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240- masala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0160" y="1279633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4930" y="2656045"/>
                <a:ext cx="41442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7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0" y="2656045"/>
                <a:ext cx="4144276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60423" y="4582098"/>
                <a:ext cx="7488832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423" y="4582098"/>
                <a:ext cx="7488832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489300" y="2658366"/>
                <a:ext cx="3748334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0" y="2658366"/>
                <a:ext cx="3748334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7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69774" y="3279864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04797" y="3068387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03567" y="3279864"/>
                <a:ext cx="1372492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5−3</m:t>
                          </m:r>
                        </m:num>
                        <m:den>
                          <m:r>
                            <a:rPr lang="ru-RU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67" y="3279864"/>
                <a:ext cx="1372492" cy="1144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37462" y="3190007"/>
                <a:ext cx="178959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7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62" y="3190007"/>
                <a:ext cx="1789592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87978" y="3473044"/>
                <a:ext cx="9637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endParaRPr lang="ru-RU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78" y="3473044"/>
                <a:ext cx="963725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5517" r="-2151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74261" y="3333107"/>
                <a:ext cx="2538131" cy="1052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ru-RU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7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ru-RU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8000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1" y="3333107"/>
                <a:ext cx="2538131" cy="1052596"/>
              </a:xfrm>
              <a:prstGeom prst="rect">
                <a:avLst/>
              </a:prstGeom>
              <a:blipFill rotWithShape="0">
                <a:blip r:embed="rId5"/>
                <a:stretch>
                  <a:fillRect l="-9615" t="-581" b="-12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810206" y="3024386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864296" y="3281181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37462" y="5041333"/>
                <a:ext cx="82266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62" y="5041333"/>
                <a:ext cx="822661" cy="11330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80231" y="5221371"/>
                <a:ext cx="1106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4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</m:oMath>
                  </m:oMathPara>
                </a14:m>
                <a:endParaRPr lang="ru-RU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31" y="5221371"/>
                <a:ext cx="11062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76931" y="5041333"/>
                <a:ext cx="3527953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4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7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15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ru-RU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8000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31" y="5041333"/>
                <a:ext cx="3527953" cy="1141403"/>
              </a:xfrm>
              <a:prstGeom prst="rect">
                <a:avLst/>
              </a:prstGeom>
              <a:blipFill rotWithShape="0">
                <a:blip r:embed="rId8"/>
                <a:stretch>
                  <a:fillRect l="-6908" b="-8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731479" y="1291130"/>
                <a:ext cx="126400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79" y="1291130"/>
                <a:ext cx="1264000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50068" y="1270629"/>
                <a:ext cx="478207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7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15 </m:t>
                          </m:r>
                        </m:den>
                      </m:f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8" y="1270629"/>
                <a:ext cx="4782078" cy="12488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4" grpId="0"/>
      <p:bldP spid="26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908204" y="151221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4493" y="1298857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14979" y="1581287"/>
                <a:ext cx="240078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2−4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79" y="1581287"/>
                <a:ext cx="2400785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599362" y="1576152"/>
                <a:ext cx="150586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362" y="1576152"/>
                <a:ext cx="1505860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537525" y="1285274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648272" y="1501736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388039" y="1832288"/>
                <a:ext cx="1043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:endParaRPr lang="ru-RU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39" y="1832288"/>
                <a:ext cx="1043876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6667" r="-22222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48884" y="1592003"/>
                <a:ext cx="3748334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84" y="1592003"/>
                <a:ext cx="3748334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V="1">
            <a:off x="3833813" y="1506596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89507" y="1295721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-119401" y="3456625"/>
                <a:ext cx="5348655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1" y="3456625"/>
                <a:ext cx="5348655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393946" y="3732499"/>
                <a:ext cx="1043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  <a:endParaRPr lang="ru-RU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46" y="3732499"/>
                <a:ext cx="1043876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5748" r="-22222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V="1">
            <a:off x="2908204" y="3350449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4493" y="3137088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37525" y="3123505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648272" y="3339967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833813" y="3344827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89507" y="3133952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322965" y="3434630"/>
                <a:ext cx="296824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12+3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65" y="3434630"/>
                <a:ext cx="2968248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037260" y="3466842"/>
                <a:ext cx="1789592" cy="1301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60" y="3466842"/>
                <a:ext cx="1789592" cy="13018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6" grpId="0"/>
      <p:bldP spid="30" grpId="0"/>
      <p:bldP spid="31" grpId="0"/>
      <p:bldP spid="34" grpId="0"/>
      <p:bldP spid="36" grpId="0"/>
      <p:bldP spid="37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240- masala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4136" y="1033735"/>
            <a:ext cx="6192688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00200" y="2289225"/>
                <a:ext cx="6344494" cy="1378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d>
                        <m:d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40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−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=5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2289225"/>
                <a:ext cx="6344494" cy="13787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65359" y="4226506"/>
                <a:ext cx="535146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4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59" y="4226506"/>
                <a:ext cx="5351465" cy="14800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309-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13011" y="2358317"/>
                <a:ext cx="4097917" cy="1052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=5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11" y="2358317"/>
                <a:ext cx="4097917" cy="10524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53799" y="2759507"/>
                <a:ext cx="183434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5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99" y="2759507"/>
                <a:ext cx="1834348" cy="1017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464010" y="2739169"/>
                <a:ext cx="195848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9−2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10" y="2739169"/>
                <a:ext cx="1958485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325367" y="2695074"/>
                <a:ext cx="1469953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367" y="2695074"/>
                <a:ext cx="1469953" cy="10111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154544" y="5850129"/>
                <a:ext cx="2014847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44" y="5850129"/>
                <a:ext cx="2014847" cy="1125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853726" y="265470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6830" y="2454580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8604" y="2438684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025426" y="2637360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70109" y="1224186"/>
                <a:ext cx="4662302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−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=5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09" y="1224186"/>
                <a:ext cx="4662302" cy="10279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541905" y="3461391"/>
                <a:ext cx="3115275" cy="1048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05" y="3461391"/>
                <a:ext cx="3115275" cy="10484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603561" y="4628854"/>
                <a:ext cx="3116815" cy="11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561" y="4628854"/>
                <a:ext cx="3116815" cy="1129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653799" y="4286857"/>
                <a:ext cx="206197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99" y="4286857"/>
                <a:ext cx="2061975" cy="10143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8464010" y="4266519"/>
                <a:ext cx="2413738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21−14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10" y="4266519"/>
                <a:ext cx="2413738" cy="10143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0617726" y="4248604"/>
                <a:ext cx="1469954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726" y="4248604"/>
                <a:ext cx="1469954" cy="10111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7853726" y="418205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8388" y="3993845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8604" y="3966034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7025426" y="4164710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3" grpId="0"/>
      <p:bldP spid="26" grpId="0"/>
      <p:bldP spid="27" grpId="0"/>
      <p:bldP spid="22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53799" y="2222887"/>
                <a:ext cx="133203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99" y="2222887"/>
                <a:ext cx="1332031" cy="10175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53726" y="2202549"/>
                <a:ext cx="189006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10+6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26" y="2202549"/>
                <a:ext cx="1890069" cy="1017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566120" y="2219130"/>
                <a:ext cx="117391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20" y="2219130"/>
                <a:ext cx="1173911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745553" y="4881519"/>
                <a:ext cx="1689758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53" y="4881519"/>
                <a:ext cx="1689758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457482" y="2138192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44404" y="1938137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3238" y="1905020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653799" y="2134539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350686" y="3759962"/>
                <a:ext cx="19935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86" y="3759962"/>
                <a:ext cx="1993559" cy="1017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160897" y="3739624"/>
                <a:ext cx="195848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2−4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97" y="3739624"/>
                <a:ext cx="1958485" cy="1017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8849962" y="3721584"/>
                <a:ext cx="189006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32−4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962" y="3721584"/>
                <a:ext cx="1890069" cy="10143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6550613" y="3655163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35275" y="3466950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5491" y="3439139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5722313" y="3637815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12168" y="1248611"/>
                <a:ext cx="3709477" cy="104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2)  </m:t>
                      </m:r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68" y="1248611"/>
                <a:ext cx="3709477" cy="10463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087040" y="2433204"/>
                <a:ext cx="3006785" cy="104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a:rPr lang="en-US" sz="33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33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3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3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40" y="2433204"/>
                <a:ext cx="3006785" cy="10463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528542" y="2198831"/>
                <a:ext cx="14699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2" y="2198831"/>
                <a:ext cx="1469954" cy="10175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063513" y="3629803"/>
                <a:ext cx="3006785" cy="104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a:rPr lang="en-US" sz="33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33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3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3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  <m:r>
                        <a:rPr lang="en-US" sz="33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3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13" y="3629803"/>
                <a:ext cx="3006785" cy="10463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0539027" y="3731853"/>
                <a:ext cx="117391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027" y="3731853"/>
                <a:ext cx="1173911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1471503" y="3718378"/>
                <a:ext cx="117391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503" y="3718378"/>
                <a:ext cx="1173911" cy="10175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3" grpId="0"/>
      <p:bldP spid="26" grpId="0"/>
      <p:bldP spid="27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0" grpId="0"/>
      <p:bldP spid="3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7726428" y="3514425"/>
            <a:ext cx="2592117" cy="29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918" y="1126428"/>
                <a:ext cx="12277773" cy="1705542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CD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Qanchaga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8" y="1126428"/>
                <a:ext cx="12277773" cy="1705542"/>
              </a:xfrm>
              <a:prstGeom prst="rect">
                <a:avLst/>
              </a:prstGeom>
              <a:blipFill rotWithShape="0">
                <a:blip r:embed="rId2"/>
                <a:stretch>
                  <a:fillRect l="-1192" r="-1043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310-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258805" y="3474131"/>
            <a:ext cx="2758843" cy="5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 flipH="1" flipV="1">
            <a:off x="3232448" y="3456434"/>
            <a:ext cx="91380" cy="81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 flipH="1" flipV="1">
            <a:off x="5926268" y="3427726"/>
            <a:ext cx="91380" cy="81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 flipH="1" flipV="1">
            <a:off x="7709267" y="3455640"/>
            <a:ext cx="91380" cy="81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026148" y="2802559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2728" y="2767342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45216" y="2769471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53995" y="2736354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 flipH="1" flipV="1">
            <a:off x="10299173" y="3479454"/>
            <a:ext cx="91380" cy="81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862166" y="3414840"/>
                <a:ext cx="1564339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66" y="3414840"/>
                <a:ext cx="1564339" cy="791820"/>
              </a:xfrm>
              <a:prstGeom prst="rect">
                <a:avLst/>
              </a:prstGeom>
              <a:blipFill rotWithShape="0">
                <a:blip r:embed="rId3"/>
                <a:stretch>
                  <a:fillRect r="-234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147259" y="3479454"/>
                <a:ext cx="1623650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259" y="3479454"/>
                <a:ext cx="1623650" cy="790794"/>
              </a:xfrm>
              <a:prstGeom prst="rect">
                <a:avLst/>
              </a:prstGeom>
              <a:blipFill rotWithShape="0">
                <a:blip r:embed="rId4"/>
                <a:stretch>
                  <a:fillRect r="-1873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251932" y="4329013"/>
                <a:ext cx="2016962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va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2" y="4329013"/>
                <a:ext cx="2016962" cy="1017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725059" y="4324424"/>
                <a:ext cx="1966564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va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9" y="4324424"/>
                <a:ext cx="1966564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2208" y="3960490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169030" y="4208506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78143" y="4513738"/>
            <a:ext cx="66039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&gt;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20280" y="4513738"/>
            <a:ext cx="66039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&gt;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44777" y="3168243"/>
            <a:ext cx="66039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&gt;</a:t>
            </a:r>
            <a:endParaRPr lang="ru-RU" sz="72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2764188" y="5559130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74018" y="5360580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380208" y="5667203"/>
                <a:ext cx="2355132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15−14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08" y="5667203"/>
                <a:ext cx="2355132" cy="1144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600578" y="5681034"/>
                <a:ext cx="129554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78" y="5681034"/>
                <a:ext cx="1295547" cy="11330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072208" y="5667203"/>
                <a:ext cx="249299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−2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08" y="5667203"/>
                <a:ext cx="2492990" cy="11330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377874" y="5418223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432248" y="5649056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278329" y="4917732"/>
                <a:ext cx="5244361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29" y="4917732"/>
                <a:ext cx="5244361" cy="878126"/>
              </a:xfrm>
              <a:prstGeom prst="rect">
                <a:avLst/>
              </a:prstGeom>
              <a:blipFill rotWithShape="0">
                <a:blip r:embed="rId10"/>
                <a:stretch>
                  <a:fillRect l="-360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27178" y="2894559"/>
            <a:ext cx="241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2" grpId="0" animBg="1"/>
      <p:bldP spid="8" grpId="0"/>
      <p:bldP spid="9" grpId="0"/>
      <p:bldP spid="10" grpId="0"/>
      <p:bldP spid="11" grpId="0"/>
      <p:bldP spid="28" grpId="0"/>
      <p:bldP spid="13" grpId="0" animBg="1"/>
      <p:bldP spid="31" grpId="0" animBg="1"/>
      <p:bldP spid="32" grpId="0" animBg="1"/>
      <p:bldP spid="55" grpId="0"/>
      <p:bldP spid="56" grpId="0"/>
      <p:bldP spid="57" grpId="0"/>
      <p:bldP spid="59" grpId="0"/>
      <p:bldP spid="60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0794" y="1182328"/>
                <a:ext cx="12026547" cy="2258001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ikkala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Uchala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4" y="1182328"/>
                <a:ext cx="12026547" cy="2258001"/>
              </a:xfrm>
              <a:prstGeom prst="rect">
                <a:avLst/>
              </a:prstGeom>
              <a:blipFill rotWithShape="0">
                <a:blip r:embed="rId2"/>
                <a:stretch>
                  <a:fillRect l="-1216" b="-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312-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857" y="3382063"/>
            <a:ext cx="2417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217801" y="3388620"/>
                <a:ext cx="482824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01" y="3388620"/>
                <a:ext cx="482824" cy="8974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144333" y="3535519"/>
                <a:ext cx="12682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11</m:t>
                      </m:r>
                    </m:oMath>
                  </m:oMathPara>
                </a14:m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33" y="3535519"/>
                <a:ext cx="126829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963487" y="3433994"/>
                <a:ext cx="2263761" cy="876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 smtClean="0"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5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+6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87" y="3433994"/>
                <a:ext cx="2263761" cy="876587"/>
              </a:xfrm>
              <a:prstGeom prst="rect">
                <a:avLst/>
              </a:prstGeom>
              <a:blipFill rotWithShape="0">
                <a:blip r:embed="rId5"/>
                <a:stretch>
                  <a:fillRect l="-8086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537645" y="3549121"/>
                <a:ext cx="12955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=12</m:t>
                      </m:r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45" y="3549121"/>
                <a:ext cx="1295546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601242" y="3241241"/>
                <a:ext cx="146995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=17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242" y="3241241"/>
                <a:ext cx="1469953" cy="1015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508899" y="3398040"/>
                <a:ext cx="2246128" cy="876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 smtClean="0">
                    <a:cs typeface="Arial" pitchFamily="34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5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+12</m:t>
                    </m:r>
                  </m:oMath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99" y="3398040"/>
                <a:ext cx="2246128" cy="876587"/>
              </a:xfrm>
              <a:prstGeom prst="rect">
                <a:avLst/>
              </a:prstGeom>
              <a:blipFill rotWithShape="0">
                <a:blip r:embed="rId8"/>
                <a:stretch>
                  <a:fillRect l="-8424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2908204" y="4392538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16543" y="4221226"/>
            <a:ext cx="34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303914" y="4429351"/>
                <a:ext cx="1697516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30−63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14" y="4429351"/>
                <a:ext cx="1697516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314415" y="4608541"/>
                <a:ext cx="11673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15" y="4608541"/>
                <a:ext cx="1167307" cy="646331"/>
              </a:xfrm>
              <a:prstGeom prst="rect">
                <a:avLst/>
              </a:prstGeom>
              <a:blipFill rotWithShape="0">
                <a:blip r:embed="rId10"/>
                <a:stretch>
                  <a:fillRect t="-15094" r="-1518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784176" y="4504346"/>
                <a:ext cx="271420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cs typeface="Arial" pitchFamily="34" charset="0"/>
                  </a:rPr>
                  <a:t>3</a:t>
                </a:r>
                <a:r>
                  <a:rPr lang="en-US" sz="3600" b="0" dirty="0" smtClean="0"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17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−7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6" y="4504346"/>
                <a:ext cx="2714205" cy="879215"/>
              </a:xfrm>
              <a:prstGeom prst="rect">
                <a:avLst/>
              </a:prstGeom>
              <a:blipFill rotWithShape="0">
                <a:blip r:embed="rId11"/>
                <a:stretch>
                  <a:fillRect l="-6966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673759" y="4176514"/>
            <a:ext cx="46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757348" y="4389863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818243" y="4439268"/>
                <a:ext cx="264136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=9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100−63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43" y="4439268"/>
                <a:ext cx="2641364" cy="10175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326174" y="4422944"/>
                <a:ext cx="14699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=9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174" y="4422944"/>
                <a:ext cx="1469954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63225" y="5715067"/>
                <a:ext cx="2808312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17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+9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25" y="5715067"/>
                <a:ext cx="2808312" cy="10175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677945" y="5916844"/>
                <a:ext cx="12946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26</a:t>
                </a:r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45" y="5916844"/>
                <a:ext cx="1294604" cy="646331"/>
              </a:xfrm>
              <a:prstGeom prst="rect">
                <a:avLst/>
              </a:prstGeom>
              <a:blipFill rotWithShape="0">
                <a:blip r:embed="rId15"/>
                <a:stretch>
                  <a:fillRect t="-15094" r="-187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50744" y="5435845"/>
            <a:ext cx="5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1881991" y="5598409"/>
            <a:ext cx="468260" cy="255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723021" y="5751279"/>
                <a:ext cx="1263302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+3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1" y="5751279"/>
                <a:ext cx="1263302" cy="1017523"/>
              </a:xfrm>
              <a:prstGeom prst="rect">
                <a:avLst/>
              </a:prstGeom>
              <a:blipFill rotWithShape="0">
                <a:blip r:embed="rId16"/>
                <a:stretch>
                  <a:fillRect r="-16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217570" y="5751279"/>
                <a:ext cx="1263350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=26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67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70" y="5751279"/>
                <a:ext cx="1263350" cy="1017523"/>
              </a:xfrm>
              <a:prstGeom prst="rect">
                <a:avLst/>
              </a:prstGeom>
              <a:blipFill rotWithShape="0">
                <a:blip r:embed="rId17"/>
                <a:stretch>
                  <a:fillRect r="-16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38" grpId="0"/>
      <p:bldP spid="17" grpId="0"/>
      <p:bldP spid="19" grpId="0"/>
      <p:bldP spid="24" grpId="0"/>
      <p:bldP spid="25" grpId="0"/>
      <p:bldP spid="29" grpId="0"/>
      <p:bldP spid="32" grpId="0"/>
      <p:bldP spid="37" grpId="0"/>
      <p:bldP spid="41" grpId="0"/>
      <p:bldP spid="42" grpId="0"/>
      <p:bldP spid="43" grpId="0"/>
      <p:bldP spid="44" grpId="0"/>
      <p:bldP spid="47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8338</TotalTime>
  <Words>333</Words>
  <Application>Microsoft Office PowerPoint</Application>
  <PresentationFormat>Произвольный</PresentationFormat>
  <Paragraphs>167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MATEMATIKA</vt:lpstr>
      <vt:lpstr>240- masala</vt:lpstr>
      <vt:lpstr>Презентация PowerPoint</vt:lpstr>
      <vt:lpstr>Презентация PowerPoint</vt:lpstr>
      <vt:lpstr>240- masala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523</cp:revision>
  <dcterms:created xsi:type="dcterms:W3CDTF">2020-04-09T07:32:19Z</dcterms:created>
  <dcterms:modified xsi:type="dcterms:W3CDTF">2020-10-30T07:30:24Z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