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84" r:id="rId2"/>
    <p:sldId id="432" r:id="rId3"/>
    <p:sldId id="436" r:id="rId4"/>
    <p:sldId id="437" r:id="rId5"/>
    <p:sldId id="427" r:id="rId6"/>
    <p:sldId id="438" r:id="rId7"/>
    <p:sldId id="439" r:id="rId8"/>
    <p:sldId id="433" r:id="rId9"/>
    <p:sldId id="425" r:id="rId10"/>
    <p:sldId id="429" r:id="rId11"/>
    <p:sldId id="430" r:id="rId12"/>
    <p:sldId id="440" r:id="rId13"/>
    <p:sldId id="317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image" Target="../media/image57.png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16224" y="2880370"/>
            <a:ext cx="8144319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10252"/>
            <a:chOff x="439458" y="322808"/>
            <a:chExt cx="4985770" cy="45501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3800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6" y="2376314"/>
            <a:ext cx="2821219" cy="27543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10113" y="653440"/>
            <a:ext cx="1846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28545" y="1194519"/>
                <a:ext cx="12026547" cy="1474132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mato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ikkinchisida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mato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Ikkala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mato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545" y="1194519"/>
                <a:ext cx="12026547" cy="1474132"/>
              </a:xfrm>
              <a:prstGeom prst="rect">
                <a:avLst/>
              </a:prstGeom>
              <a:blipFill rotWithShape="0">
                <a:blip r:embed="rId2"/>
                <a:stretch>
                  <a:fillRect l="-1216" b="-132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313-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62120" y="5985359"/>
                <a:ext cx="4353049" cy="965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ru-RU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dirty="0">
                        <a:latin typeface="Cambria Math" panose="02040503050406030204" pitchFamily="18" charset="0"/>
                        <a:cs typeface="Arial" pitchFamily="34" charset="0"/>
                      </a:rPr>
                      <m:t>7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7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120" y="5985359"/>
                <a:ext cx="4353049" cy="965392"/>
              </a:xfrm>
              <a:prstGeom prst="rect">
                <a:avLst/>
              </a:prstGeom>
              <a:blipFill rotWithShape="0">
                <a:blip r:embed="rId3"/>
                <a:stretch>
                  <a:fillRect l="-4762" b="-9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262297" y="2612711"/>
            <a:ext cx="24170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3887518" y="3135514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31970" y="2933613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5922947" y="3201775"/>
                <a:ext cx="1882246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15−28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947" y="3201775"/>
                <a:ext cx="1882246" cy="114435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7714795" y="3183900"/>
                <a:ext cx="2941831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=36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55−28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795" y="3183900"/>
                <a:ext cx="2941831" cy="114435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4726881" y="3433100"/>
                <a:ext cx="124745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37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6881" y="3433100"/>
                <a:ext cx="1247457" cy="707886"/>
              </a:xfrm>
              <a:prstGeom prst="rect">
                <a:avLst/>
              </a:prstGeom>
              <a:blipFill rotWithShape="0">
                <a:blip r:embed="rId6"/>
                <a:stretch>
                  <a:fillRect t="-15517" r="-1609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935575" y="3208028"/>
                <a:ext cx="2747867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40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−3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575" y="3208028"/>
                <a:ext cx="2747867" cy="113306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2594746" y="2917719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2597327" y="313366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10579324" y="3180312"/>
                <a:ext cx="188224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=36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9324" y="3180312"/>
                <a:ext cx="1882246" cy="113306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2412486" y="4675014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356938" y="4473113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447915" y="4741275"/>
                <a:ext cx="1882247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15+27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915" y="4741275"/>
                <a:ext cx="1882247" cy="114435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239763" y="4723400"/>
                <a:ext cx="1882246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=76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42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9763" y="4723400"/>
                <a:ext cx="1882246" cy="113101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51849" y="4972600"/>
                <a:ext cx="124745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76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849" y="4972600"/>
                <a:ext cx="1247457" cy="707886"/>
              </a:xfrm>
              <a:prstGeom prst="rect">
                <a:avLst/>
              </a:prstGeom>
              <a:blipFill rotWithShape="0">
                <a:blip r:embed="rId11"/>
                <a:stretch>
                  <a:fillRect t="-15517" r="-1609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60543" y="4747528"/>
                <a:ext cx="290175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40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+36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43" y="4747528"/>
                <a:ext cx="2901756" cy="113306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119714" y="4457219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1122295" y="467316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7984976" y="4680570"/>
                <a:ext cx="1882247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=77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976" y="4680570"/>
                <a:ext cx="1882247" cy="113306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79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8" grpId="0"/>
      <p:bldP spid="30" grpId="0"/>
      <p:bldP spid="31" grpId="0"/>
      <p:bldP spid="33" grpId="0"/>
      <p:bldP spid="34" grpId="0"/>
      <p:bldP spid="35" grpId="0"/>
      <p:bldP spid="38" grpId="0"/>
      <p:bldP spid="17" grpId="0"/>
      <p:bldP spid="18" grpId="0"/>
      <p:bldP spid="19" grpId="0"/>
      <p:bldP spid="20" grpId="0"/>
      <p:bldP spid="21" grpId="0"/>
      <p:bldP spid="22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2236" y="1162314"/>
                <a:ext cx="12219244" cy="1474132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4000" b="0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b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O‘ylangan</a:t>
                </a:r>
                <a:r>
                  <a:rPr lang="en-US" sz="36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sondan</a:t>
                </a:r>
                <a:r>
                  <a:rPr lang="en-US" sz="36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ayirilsa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va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ayirmasiga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o‘ylangan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36" y="1162314"/>
                <a:ext cx="12219244" cy="1474132"/>
              </a:xfrm>
              <a:prstGeom prst="rect">
                <a:avLst/>
              </a:prstGeom>
              <a:blipFill rotWithShape="0">
                <a:blip r:embed="rId2"/>
                <a:stretch>
                  <a:fillRect l="-1198" b="-136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314-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67927" y="5777999"/>
                <a:ext cx="2835561" cy="1054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29</m:t>
                        </m:r>
                      </m:num>
                      <m:den>
                        <m:r>
                          <a:rPr lang="en-US" sz="4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den>
                    </m:f>
                  </m:oMath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927" y="5777999"/>
                <a:ext cx="2835561" cy="1054071"/>
              </a:xfrm>
              <a:prstGeom prst="rect">
                <a:avLst/>
              </a:prstGeom>
              <a:blipFill rotWithShape="0">
                <a:blip r:embed="rId3"/>
                <a:stretch>
                  <a:fillRect l="-7312" b="-57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443321" y="2636446"/>
            <a:ext cx="24170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2332140" y="3537087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184279" y="3306254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192575" y="3512706"/>
                <a:ext cx="2355132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26−11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575" y="3512706"/>
                <a:ext cx="2355132" cy="113306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486024" y="3487438"/>
                <a:ext cx="1295546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024" y="3487438"/>
                <a:ext cx="1295546" cy="114435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68895" y="3584333"/>
                <a:ext cx="2609176" cy="10544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−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95" y="3584333"/>
                <a:ext cx="2609176" cy="1054456"/>
              </a:xfrm>
              <a:prstGeom prst="rect">
                <a:avLst/>
              </a:prstGeom>
              <a:blipFill rotWithShape="0">
                <a:blip r:embed="rId6"/>
                <a:stretch>
                  <a:fillRect l="-9579" t="-578"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960250" y="3271270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1063150" y="3509035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292555" y="494209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184279" y="4729203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829436" y="4869402"/>
                <a:ext cx="2355132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15+14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9436" y="4869402"/>
                <a:ext cx="2355132" cy="114435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072381" y="4808870"/>
                <a:ext cx="129554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29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381" y="4808870"/>
                <a:ext cx="1295546" cy="113306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68895" y="4984585"/>
                <a:ext cx="2484142" cy="1064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95" y="4984585"/>
                <a:ext cx="2484142" cy="1064137"/>
              </a:xfrm>
              <a:prstGeom prst="rect">
                <a:avLst/>
              </a:prstGeom>
              <a:blipFill rotWithShape="0">
                <a:blip r:embed="rId9"/>
                <a:stretch>
                  <a:fillRect l="-10074"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995330" y="4741625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1073490" y="4990136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574487" y="3462974"/>
                <a:ext cx="1295547" cy="11407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487" y="3462974"/>
                <a:ext cx="1295547" cy="114076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64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8" grpId="0"/>
      <p:bldP spid="30" grpId="0"/>
      <p:bldP spid="31" grpId="0"/>
      <p:bldP spid="34" grpId="0"/>
      <p:bldP spid="35" grpId="0"/>
      <p:bldP spid="16" grpId="0"/>
      <p:bldP spid="17" grpId="0"/>
      <p:bldP spid="18" grpId="0"/>
      <p:bldP spid="20" grpId="0"/>
      <p:bldP spid="21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2236" y="1162314"/>
                <a:ext cx="12219244" cy="1621801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4000" b="0" dirty="0" smtClean="0">
                    <a:cs typeface="Arial" panose="020B0604020202020204" pitchFamily="34" charset="0"/>
                  </a:rPr>
                  <a:t> </a:t>
                </a:r>
                <a:r>
                  <a:rPr lang="en-US" sz="40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gar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=3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4000" i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+ b -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2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ifodaning son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36" y="1162314"/>
                <a:ext cx="12219244" cy="1621801"/>
              </a:xfrm>
              <a:prstGeom prst="rect">
                <a:avLst/>
              </a:prstGeom>
              <a:blipFill rotWithShape="0">
                <a:blip r:embed="rId2"/>
                <a:stretch>
                  <a:fillRect l="-1447" r="-699" b="-13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316-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4136" y="3055034"/>
            <a:ext cx="24170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02236" y="3751693"/>
                <a:ext cx="2576796" cy="1051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44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+ b -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4000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36" y="3751693"/>
                <a:ext cx="2576796" cy="1051826"/>
              </a:xfrm>
              <a:prstGeom prst="rect">
                <a:avLst/>
              </a:prstGeom>
              <a:blipFill rotWithShape="0">
                <a:blip r:embed="rId3"/>
                <a:stretch>
                  <a:fillRect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921080" y="3605806"/>
                <a:ext cx="150586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080" y="3605806"/>
                <a:ext cx="1505861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2828332" y="3605807"/>
                <a:ext cx="403398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+3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−2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332" y="3605807"/>
                <a:ext cx="4033989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6704500" y="3609269"/>
                <a:ext cx="240072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500" y="3609269"/>
                <a:ext cx="2400722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авая круглая скобка 3"/>
          <p:cNvSpPr/>
          <p:nvPr/>
        </p:nvSpPr>
        <p:spPr>
          <a:xfrm rot="5400000">
            <a:off x="5733943" y="3791557"/>
            <a:ext cx="291986" cy="2206119"/>
          </a:xfrm>
          <a:prstGeom prst="rightBracket">
            <a:avLst>
              <a:gd name="adj" fmla="val 103573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51089" y="5653634"/>
                <a:ext cx="2835561" cy="1052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ru-RU" sz="4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6</m:t>
                    </m:r>
                    <m:f>
                      <m:fPr>
                        <m:ctrlPr>
                          <a:rPr lang="en-US" sz="4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089" y="5653634"/>
                <a:ext cx="2835561" cy="1052660"/>
              </a:xfrm>
              <a:prstGeom prst="rect">
                <a:avLst/>
              </a:prstGeom>
              <a:blipFill rotWithShape="0">
                <a:blip r:embed="rId7"/>
                <a:stretch>
                  <a:fillRect l="-7312" b="-6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трелка углом вверх 4"/>
          <p:cNvSpPr/>
          <p:nvPr/>
        </p:nvSpPr>
        <p:spPr>
          <a:xfrm>
            <a:off x="302236" y="288082"/>
            <a:ext cx="337924" cy="360040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72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32" grpId="0"/>
      <p:bldP spid="39" grpId="0"/>
      <p:bldP spid="42" grpId="0"/>
      <p:bldP spid="4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732109"/>
            <a:ext cx="7488832" cy="2062103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3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300" b="1" dirty="0" smtClean="0">
                <a:solidFill>
                  <a:schemeClr val="tx1"/>
                </a:solidFill>
              </a:rPr>
              <a:t> 58-betidagi </a:t>
            </a:r>
            <a:endParaRPr lang="ru-RU" sz="4300" b="1" dirty="0">
              <a:solidFill>
                <a:schemeClr val="tx1"/>
              </a:solidFill>
            </a:endParaRPr>
          </a:p>
          <a:p>
            <a:pPr algn="ctr"/>
            <a:r>
              <a:rPr lang="en-US" sz="4300" b="1" dirty="0" smtClean="0">
                <a:solidFill>
                  <a:schemeClr val="tx1"/>
                </a:solidFill>
              </a:rPr>
              <a:t>3- test </a:t>
            </a:r>
            <a:r>
              <a:rPr lang="en-US" sz="4300" b="1" dirty="0" err="1" smtClean="0">
                <a:solidFill>
                  <a:schemeClr val="tx1"/>
                </a:solidFill>
              </a:rPr>
              <a:t>topshiriqlarni</a:t>
            </a:r>
            <a:r>
              <a:rPr lang="en-US" sz="43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4300" b="1" dirty="0" err="1">
                <a:solidFill>
                  <a:schemeClr val="tx1"/>
                </a:solidFill>
              </a:rPr>
              <a:t>y</a:t>
            </a:r>
            <a:r>
              <a:rPr lang="en-US" sz="4300" b="1" dirty="0" err="1" smtClean="0">
                <a:solidFill>
                  <a:schemeClr val="tx1"/>
                </a:solidFill>
              </a:rPr>
              <a:t>echish</a:t>
            </a:r>
            <a:r>
              <a:rPr lang="en-US" sz="4300" b="1" dirty="0" smtClean="0">
                <a:solidFill>
                  <a:schemeClr val="tx1"/>
                </a:solidFill>
              </a:rPr>
              <a:t>.</a:t>
            </a:r>
            <a:endParaRPr lang="ru-RU" sz="43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8128992" y="1706957"/>
            <a:ext cx="3797037" cy="277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14930" y="2656045"/>
                <a:ext cx="414427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30" y="2656045"/>
                <a:ext cx="4144276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ru-RU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60423" y="4582098"/>
                <a:ext cx="7488832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423" y="4582098"/>
                <a:ext cx="7488832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489300" y="2658366"/>
                <a:ext cx="374833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300" y="2658366"/>
                <a:ext cx="3748334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72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769774" y="3279864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04797" y="3068387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103567" y="3279864"/>
                <a:ext cx="1372492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5−3</m:t>
                          </m:r>
                        </m:num>
                        <m:den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567" y="3279864"/>
                <a:ext cx="1372492" cy="114435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237462" y="3190007"/>
                <a:ext cx="178959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462" y="3190007"/>
                <a:ext cx="1789592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287978" y="3473044"/>
                <a:ext cx="96372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7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978" y="3473044"/>
                <a:ext cx="963725" cy="707886"/>
              </a:xfrm>
              <a:prstGeom prst="rect">
                <a:avLst/>
              </a:prstGeom>
              <a:blipFill rotWithShape="0">
                <a:blip r:embed="rId4"/>
                <a:stretch>
                  <a:fillRect t="-15517" r="-2151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4261" y="3333107"/>
                <a:ext cx="2538131" cy="1052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ru-RU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ru-RU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7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ru-RU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261" y="3333107"/>
                <a:ext cx="2538131" cy="1052596"/>
              </a:xfrm>
              <a:prstGeom prst="rect">
                <a:avLst/>
              </a:prstGeom>
              <a:blipFill rotWithShape="0">
                <a:blip r:embed="rId5"/>
                <a:stretch>
                  <a:fillRect l="-9615" t="-581" b="-12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810206" y="3024386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1864296" y="3281181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237462" y="5041333"/>
                <a:ext cx="822661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462" y="5041333"/>
                <a:ext cx="822661" cy="113306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280231" y="5221371"/>
                <a:ext cx="110620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40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</m:oMath>
                  </m:oMathPara>
                </a14:m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231" y="5221371"/>
                <a:ext cx="1106200" cy="70788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76931" y="5041333"/>
                <a:ext cx="3527953" cy="1141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4400" b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7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ru-RU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8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31" y="5041333"/>
                <a:ext cx="3527953" cy="1141403"/>
              </a:xfrm>
              <a:prstGeom prst="rect">
                <a:avLst/>
              </a:prstGeom>
              <a:blipFill rotWithShape="0">
                <a:blip r:embed="rId8"/>
                <a:stretch>
                  <a:fillRect l="-6908" b="-8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731479" y="1291130"/>
                <a:ext cx="126400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479" y="1291130"/>
                <a:ext cx="1264000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50068" y="1270629"/>
                <a:ext cx="478207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15 </m:t>
                          </m:r>
                        </m:den>
                      </m:f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068" y="1270629"/>
                <a:ext cx="4782078" cy="124880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798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24" grpId="0"/>
      <p:bldP spid="26" grpId="0"/>
      <p:bldP spid="27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908204" y="151221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14493" y="1298857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14979" y="1581287"/>
                <a:ext cx="240078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2−4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79" y="1581287"/>
                <a:ext cx="2400785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599362" y="1576152"/>
                <a:ext cx="150586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362" y="1576152"/>
                <a:ext cx="1505860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537525" y="1285274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1648272" y="1501736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388039" y="1832288"/>
                <a:ext cx="104387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ru-RU" sz="4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2</a:t>
                </a:r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039" y="1832288"/>
                <a:ext cx="1043876" cy="769441"/>
              </a:xfrm>
              <a:prstGeom prst="rect">
                <a:avLst/>
              </a:prstGeom>
              <a:blipFill rotWithShape="0">
                <a:blip r:embed="rId4"/>
                <a:stretch>
                  <a:fillRect t="-16667" r="-22222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48884" y="1592003"/>
                <a:ext cx="374833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84" y="1592003"/>
                <a:ext cx="3748334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V="1">
            <a:off x="3833813" y="1506596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689507" y="1295721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-119401" y="3456625"/>
                <a:ext cx="5348655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9401" y="3456625"/>
                <a:ext cx="5348655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393946" y="3732499"/>
                <a:ext cx="104387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ru-RU" sz="4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3</a:t>
                </a:r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946" y="3732499"/>
                <a:ext cx="1043876" cy="769441"/>
              </a:xfrm>
              <a:prstGeom prst="rect">
                <a:avLst/>
              </a:prstGeom>
              <a:blipFill rotWithShape="0">
                <a:blip r:embed="rId7"/>
                <a:stretch>
                  <a:fillRect t="-15748" r="-22222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V="1">
            <a:off x="2908204" y="3350449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814493" y="3137088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37525" y="3123505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1648272" y="3339967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3833813" y="3344827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689507" y="3133952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5322965" y="3434630"/>
                <a:ext cx="296824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12+3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965" y="3434630"/>
                <a:ext cx="2968248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037260" y="3466842"/>
                <a:ext cx="1789592" cy="1301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260" y="3466842"/>
                <a:ext cx="1789592" cy="130189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19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8" grpId="0"/>
      <p:bldP spid="26" grpId="0"/>
      <p:bldP spid="30" grpId="0"/>
      <p:bldP spid="31" grpId="0"/>
      <p:bldP spid="34" grpId="0"/>
      <p:bldP spid="36" grpId="0"/>
      <p:bldP spid="37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4136" y="1033735"/>
            <a:ext cx="6192688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289225"/>
                <a:ext cx="6344494" cy="13787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d>
                        <m:dPr>
                          <m:ctrlP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f>
                            <m:fPr>
                              <m:ctrlPr>
                                <a:rPr lang="en-US" sz="440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44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8</m:t>
                              </m:r>
                            </m:den>
                          </m:f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 −</m:t>
                          </m:r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44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r>
                        <a:rPr lang="en-US" sz="4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289225"/>
                <a:ext cx="6344494" cy="137871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265359" y="4226506"/>
                <a:ext cx="5351465" cy="1480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 </m:t>
                      </m:r>
                      <m:r>
                        <a:rPr lang="en-US" sz="48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𝑦</m:t>
                      </m:r>
                      <m:r>
                        <a:rPr lang="en-US" sz="48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8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  <m:r>
                        <a:rPr lang="en-US" sz="48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8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 </m:t>
                      </m:r>
                      <m:f>
                        <m:fPr>
                          <m:ctrlPr>
                            <a:rPr lang="en-US" sz="4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359" y="4226506"/>
                <a:ext cx="5351465" cy="148002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309-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02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13011" y="2358317"/>
                <a:ext cx="4097917" cy="10524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011" y="2358317"/>
                <a:ext cx="4097917" cy="105246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653799" y="2759507"/>
                <a:ext cx="1834348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5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799" y="2759507"/>
                <a:ext cx="1834348" cy="101752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464010" y="2739169"/>
                <a:ext cx="1958485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9−2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010" y="2739169"/>
                <a:ext cx="1958485" cy="10143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0325367" y="2695074"/>
                <a:ext cx="1469953" cy="1011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5367" y="2695074"/>
                <a:ext cx="1469953" cy="101111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154544" y="5850129"/>
                <a:ext cx="2014847" cy="1125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544" y="5850129"/>
                <a:ext cx="2014847" cy="11258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7853726" y="265470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756830" y="2454580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28604" y="2438684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7025426" y="2637360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570109" y="1224186"/>
                <a:ext cx="4662302" cy="10279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d>
                        <m:dPr>
                          <m:ctrlP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f>
                            <m:fPr>
                              <m:ctrlPr>
                                <a:rPr lang="en-US" sz="320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32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8</m:t>
                              </m:r>
                            </m:den>
                          </m:f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 −</m:t>
                          </m:r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09" y="1224186"/>
                <a:ext cx="4662302" cy="102797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541905" y="3461391"/>
                <a:ext cx="3115275" cy="1048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905" y="3461391"/>
                <a:ext cx="3115275" cy="104849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603561" y="4628854"/>
                <a:ext cx="3116815" cy="11290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32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561" y="4628854"/>
                <a:ext cx="3116815" cy="112909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6653799" y="4286857"/>
                <a:ext cx="2061975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799" y="4286857"/>
                <a:ext cx="2061975" cy="101431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8464010" y="4266519"/>
                <a:ext cx="2413738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21−14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010" y="4266519"/>
                <a:ext cx="2413738" cy="101431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0617726" y="4248604"/>
                <a:ext cx="1469954" cy="1011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7726" y="4248604"/>
                <a:ext cx="1469954" cy="101111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 flipV="1">
            <a:off x="7853726" y="418205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38388" y="3993845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928604" y="3966034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7025426" y="4164710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68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0" grpId="0"/>
      <p:bldP spid="23" grpId="0"/>
      <p:bldP spid="26" grpId="0"/>
      <p:bldP spid="27" grpId="0"/>
      <p:bldP spid="22" grpId="0"/>
      <p:bldP spid="34" grpId="0"/>
      <p:bldP spid="35" grpId="0"/>
      <p:bldP spid="36" grpId="0"/>
      <p:bldP spid="37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653799" y="2222887"/>
                <a:ext cx="1332031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799" y="2222887"/>
                <a:ext cx="1332031" cy="101752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853726" y="2202549"/>
                <a:ext cx="189006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10+6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726" y="2202549"/>
                <a:ext cx="1890069" cy="101752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9566120" y="2219130"/>
                <a:ext cx="1173911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120" y="2219130"/>
                <a:ext cx="1173911" cy="101752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745553" y="4881519"/>
                <a:ext cx="1689758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𝑦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553" y="4881519"/>
                <a:ext cx="1689758" cy="112947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7457482" y="213819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444404" y="1938137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73238" y="1905020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6653799" y="2134539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5350686" y="3759962"/>
                <a:ext cx="199355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686" y="3759962"/>
                <a:ext cx="1993559" cy="101752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7160897" y="3739624"/>
                <a:ext cx="1958485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32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2−4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897" y="3739624"/>
                <a:ext cx="1958485" cy="101752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8849962" y="3721584"/>
                <a:ext cx="189006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32−4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962" y="3721584"/>
                <a:ext cx="1890069" cy="101431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 flipV="1">
            <a:off x="6550613" y="3655163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535275" y="3466950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5491" y="3439139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5722313" y="3637815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12168" y="1248611"/>
                <a:ext cx="3709477" cy="1046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3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2)  </m:t>
                      </m:r>
                      <m:r>
                        <a:rPr lang="en-US" sz="33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𝑦</m:t>
                      </m:r>
                      <m:r>
                        <a:rPr lang="en-US" sz="33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  <m:r>
                        <a:rPr lang="en-US" sz="33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3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+ </m:t>
                      </m:r>
                      <m:f>
                        <m:fPr>
                          <m:ctrlP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33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68" y="1248611"/>
                <a:ext cx="3709477" cy="10463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087040" y="2433204"/>
                <a:ext cx="3006785" cy="1046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3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a:rPr lang="en-US" sz="33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𝑦</m:t>
                      </m:r>
                      <m:r>
                        <a:rPr lang="en-US" sz="33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  <m:r>
                        <a:rPr lang="en-US" sz="33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33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3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3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ru-RU" sz="33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040" y="2433204"/>
                <a:ext cx="3006785" cy="10463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0528542" y="2198831"/>
                <a:ext cx="1469954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8542" y="2198831"/>
                <a:ext cx="1469954" cy="101752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063513" y="3629803"/>
                <a:ext cx="3006785" cy="1046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3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a:rPr lang="en-US" sz="33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𝑦</m:t>
                      </m:r>
                      <m:r>
                        <a:rPr lang="en-US" sz="33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33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3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3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33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3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ru-RU" sz="33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513" y="3629803"/>
                <a:ext cx="3006785" cy="104637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0539027" y="3731853"/>
                <a:ext cx="1173911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027" y="3731853"/>
                <a:ext cx="1173911" cy="1017523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1471503" y="3718378"/>
                <a:ext cx="1173911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1503" y="3718378"/>
                <a:ext cx="1173911" cy="1017523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3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0" grpId="0"/>
      <p:bldP spid="23" grpId="0"/>
      <p:bldP spid="26" grpId="0"/>
      <p:bldP spid="27" grpId="0"/>
      <p:bldP spid="35" grpId="0"/>
      <p:bldP spid="36" grpId="0"/>
      <p:bldP spid="37" grpId="0"/>
      <p:bldP spid="39" grpId="0"/>
      <p:bldP spid="40" grpId="0"/>
      <p:bldP spid="24" grpId="0"/>
      <p:bldP spid="29" grpId="0"/>
      <p:bldP spid="30" grpId="0"/>
      <p:bldP spid="31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единительная линия 20"/>
          <p:cNvCxnSpPr/>
          <p:nvPr/>
        </p:nvCxnSpPr>
        <p:spPr>
          <a:xfrm>
            <a:off x="7726428" y="3514425"/>
            <a:ext cx="2592117" cy="292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4918" y="1126428"/>
                <a:ext cx="12277773" cy="1705542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CD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Qanchaga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18" y="1126428"/>
                <a:ext cx="12277773" cy="1705542"/>
              </a:xfrm>
              <a:prstGeom prst="rect">
                <a:avLst/>
              </a:prstGeom>
              <a:blipFill rotWithShape="0">
                <a:blip r:embed="rId2"/>
                <a:stretch>
                  <a:fillRect l="-1192" r="-1043" b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310-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3258805" y="3474131"/>
            <a:ext cx="2758843" cy="53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 flipH="1" flipV="1">
            <a:off x="3232448" y="3456434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 flipH="1" flipV="1">
            <a:off x="5926268" y="3427726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1" name="Овал 40"/>
          <p:cNvSpPr/>
          <p:nvPr/>
        </p:nvSpPr>
        <p:spPr>
          <a:xfrm flipH="1" flipV="1">
            <a:off x="7709267" y="3455640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3026148" y="2802559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752728" y="2767342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145216" y="2769471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453995" y="2736354"/>
            <a:ext cx="64807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/>
          <p:cNvSpPr/>
          <p:nvPr/>
        </p:nvSpPr>
        <p:spPr>
          <a:xfrm flipH="1" flipV="1">
            <a:off x="10299173" y="3479454"/>
            <a:ext cx="91380" cy="81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862166" y="3414840"/>
                <a:ext cx="1564339" cy="791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166" y="3414840"/>
                <a:ext cx="1564339" cy="791820"/>
              </a:xfrm>
              <a:prstGeom prst="rect">
                <a:avLst/>
              </a:prstGeom>
              <a:blipFill rotWithShape="0">
                <a:blip r:embed="rId3"/>
                <a:stretch>
                  <a:fillRect r="-2344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147259" y="3479454"/>
                <a:ext cx="1623650" cy="7907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259" y="3479454"/>
                <a:ext cx="1623650" cy="790794"/>
              </a:xfrm>
              <a:prstGeom prst="rect">
                <a:avLst/>
              </a:prstGeom>
              <a:blipFill rotWithShape="0">
                <a:blip r:embed="rId4"/>
                <a:stretch>
                  <a:fillRect r="-1873"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251932" y="4329013"/>
                <a:ext cx="2016962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va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,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932" y="4329013"/>
                <a:ext cx="2016962" cy="101752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725059" y="4324424"/>
                <a:ext cx="1966564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va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059" y="4324424"/>
                <a:ext cx="1966564" cy="102752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072208" y="3960490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1169030" y="4208506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378143" y="4513738"/>
            <a:ext cx="660395" cy="6480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&gt;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720280" y="4513738"/>
            <a:ext cx="660395" cy="6480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&gt;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644777" y="3168243"/>
            <a:ext cx="660395" cy="6480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dirty="0" smtClean="0"/>
              <a:t>&gt;</a:t>
            </a:r>
            <a:endParaRPr lang="ru-RU" sz="7200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V="1">
            <a:off x="2764188" y="5559130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674018" y="5360580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3380208" y="5667203"/>
                <a:ext cx="2355132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15−14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208" y="5667203"/>
                <a:ext cx="2355132" cy="114435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5600578" y="5681034"/>
                <a:ext cx="1295547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578" y="5681034"/>
                <a:ext cx="1295547" cy="113306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1072208" y="5667203"/>
                <a:ext cx="2492990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−2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208" y="5667203"/>
                <a:ext cx="2492990" cy="113306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/>
          <p:cNvSpPr txBox="1"/>
          <p:nvPr/>
        </p:nvSpPr>
        <p:spPr>
          <a:xfrm>
            <a:off x="1377874" y="5418223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1432248" y="5649056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278329" y="4917732"/>
                <a:ext cx="5244361" cy="87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8329" y="4917732"/>
                <a:ext cx="5244361" cy="878126"/>
              </a:xfrm>
              <a:prstGeom prst="rect">
                <a:avLst/>
              </a:prstGeom>
              <a:blipFill rotWithShape="0">
                <a:blip r:embed="rId10"/>
                <a:stretch>
                  <a:fillRect l="-3605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/>
          <p:cNvSpPr txBox="1"/>
          <p:nvPr/>
        </p:nvSpPr>
        <p:spPr>
          <a:xfrm>
            <a:off x="327178" y="2894559"/>
            <a:ext cx="2417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8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3" grpId="0"/>
      <p:bldP spid="44" grpId="0"/>
      <p:bldP spid="45" grpId="0"/>
      <p:bldP spid="46" grpId="0"/>
      <p:bldP spid="42" grpId="0" animBg="1"/>
      <p:bldP spid="8" grpId="0"/>
      <p:bldP spid="9" grpId="0"/>
      <p:bldP spid="10" grpId="0"/>
      <p:bldP spid="11" grpId="0"/>
      <p:bldP spid="28" grpId="0"/>
      <p:bldP spid="13" grpId="0" animBg="1"/>
      <p:bldP spid="31" grpId="0" animBg="1"/>
      <p:bldP spid="32" grpId="0" animBg="1"/>
      <p:bldP spid="55" grpId="0"/>
      <p:bldP spid="56" grpId="0"/>
      <p:bldP spid="57" grpId="0"/>
      <p:bldP spid="59" grpId="0"/>
      <p:bldP spid="60" grpId="0"/>
      <p:bldP spid="63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0794" y="1182328"/>
                <a:ext cx="12026547" cy="2258001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ortiq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ikkala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Uchala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94" y="1182328"/>
                <a:ext cx="12026547" cy="2258001"/>
              </a:xfrm>
              <a:prstGeom prst="rect">
                <a:avLst/>
              </a:prstGeom>
              <a:blipFill rotWithShape="0">
                <a:blip r:embed="rId2"/>
                <a:stretch>
                  <a:fillRect l="-1216" b="-83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312-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9857" y="3382063"/>
            <a:ext cx="241708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6217801" y="3388620"/>
                <a:ext cx="482824" cy="8974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801" y="3388620"/>
                <a:ext cx="482824" cy="89742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5144333" y="3535519"/>
                <a:ext cx="126829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36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11</m:t>
                      </m:r>
                    </m:oMath>
                  </m:oMathPara>
                </a14:m>
                <a:endParaRPr lang="ru-RU" sz="3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333" y="3535519"/>
                <a:ext cx="1268296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2963487" y="3433994"/>
                <a:ext cx="2263761" cy="8765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0" dirty="0" smtClean="0"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5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+6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487" y="3433994"/>
                <a:ext cx="2263761" cy="876587"/>
              </a:xfrm>
              <a:prstGeom prst="rect">
                <a:avLst/>
              </a:prstGeom>
              <a:blipFill rotWithShape="0">
                <a:blip r:embed="rId5"/>
                <a:stretch>
                  <a:fillRect l="-8086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6537645" y="3549121"/>
                <a:ext cx="129554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=12</m:t>
                      </m:r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645" y="3549121"/>
                <a:ext cx="1295546" cy="6463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0601242" y="3241241"/>
                <a:ext cx="1469953" cy="10157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=17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242" y="3241241"/>
                <a:ext cx="1469953" cy="10157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508899" y="3398040"/>
                <a:ext cx="2246128" cy="8765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0" dirty="0" smtClean="0">
                    <a:cs typeface="Arial" pitchFamily="34" charset="0"/>
                  </a:rPr>
                  <a:t>2)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5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+12</m:t>
                    </m:r>
                  </m:oMath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899" y="3398040"/>
                <a:ext cx="2246128" cy="876587"/>
              </a:xfrm>
              <a:prstGeom prst="rect">
                <a:avLst/>
              </a:prstGeom>
              <a:blipFill rotWithShape="0">
                <a:blip r:embed="rId8"/>
                <a:stretch>
                  <a:fillRect l="-8424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 flipV="1">
            <a:off x="2908204" y="4392538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816543" y="4221226"/>
            <a:ext cx="342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303914" y="4429351"/>
                <a:ext cx="1697516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30−63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914" y="4429351"/>
                <a:ext cx="1697516" cy="101752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314415" y="4608541"/>
                <a:ext cx="116730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</m:oMath>
                </a14:m>
                <a:r>
                  <a:rPr lang="en-US" sz="3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0</a:t>
                </a:r>
                <a:endParaRPr lang="ru-RU" sz="3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4415" y="4608541"/>
                <a:ext cx="1167307" cy="646331"/>
              </a:xfrm>
              <a:prstGeom prst="rect">
                <a:avLst/>
              </a:prstGeom>
              <a:blipFill rotWithShape="0">
                <a:blip r:embed="rId10"/>
                <a:stretch>
                  <a:fillRect t="-15094" r="-1518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784176" y="4504346"/>
                <a:ext cx="2714205" cy="87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cs typeface="Arial" pitchFamily="34" charset="0"/>
                  </a:rPr>
                  <a:t>3</a:t>
                </a:r>
                <a:r>
                  <a:rPr lang="en-US" sz="3600" b="0" dirty="0" smtClean="0"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17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−7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4504346"/>
                <a:ext cx="2714205" cy="879215"/>
              </a:xfrm>
              <a:prstGeom prst="rect">
                <a:avLst/>
              </a:prstGeom>
              <a:blipFill rotWithShape="0">
                <a:blip r:embed="rId11"/>
                <a:stretch>
                  <a:fillRect l="-6966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1673759" y="4176514"/>
            <a:ext cx="467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1757348" y="4389863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5818243" y="4439268"/>
                <a:ext cx="2641364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=9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100−63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243" y="4439268"/>
                <a:ext cx="2641364" cy="101752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326174" y="4422944"/>
                <a:ext cx="1469954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=9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37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174" y="4422944"/>
                <a:ext cx="1469954" cy="1017523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863225" y="5715067"/>
                <a:ext cx="2808312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17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+9</m:t>
                      </m:r>
                      <m:f>
                        <m:fPr>
                          <m:ctrlPr>
                            <a:rPr lang="en-US" sz="3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37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225" y="5715067"/>
                <a:ext cx="2808312" cy="1017523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3677945" y="5916844"/>
                <a:ext cx="12946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ru-RU" sz="3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3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26</a:t>
                </a:r>
                <a:endParaRPr lang="ru-RU" sz="3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945" y="5916844"/>
                <a:ext cx="1294604" cy="646331"/>
              </a:xfrm>
              <a:prstGeom prst="rect">
                <a:avLst/>
              </a:prstGeom>
              <a:blipFill rotWithShape="0">
                <a:blip r:embed="rId15"/>
                <a:stretch>
                  <a:fillRect t="-15094" r="-187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1650744" y="5435845"/>
            <a:ext cx="553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V="1">
            <a:off x="1881991" y="5598409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4723021" y="5751279"/>
                <a:ext cx="1263302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  <m:r>
                            <a:rPr lang="ru-RU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+3</m:t>
                          </m:r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021" y="5751279"/>
                <a:ext cx="1263302" cy="1017523"/>
              </a:xfrm>
              <a:prstGeom prst="rect">
                <a:avLst/>
              </a:prstGeom>
              <a:blipFill rotWithShape="0">
                <a:blip r:embed="rId16"/>
                <a:stretch>
                  <a:fillRect r="-169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6217570" y="5751279"/>
                <a:ext cx="1263350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=26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67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570" y="5751279"/>
                <a:ext cx="1263350" cy="1017523"/>
              </a:xfrm>
              <a:prstGeom prst="rect">
                <a:avLst/>
              </a:prstGeom>
              <a:blipFill rotWithShape="0">
                <a:blip r:embed="rId17"/>
                <a:stretch>
                  <a:fillRect r="-169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57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/>
      <p:bldP spid="33" grpId="0"/>
      <p:bldP spid="34" grpId="0"/>
      <p:bldP spid="38" grpId="0"/>
      <p:bldP spid="17" grpId="0"/>
      <p:bldP spid="19" grpId="0"/>
      <p:bldP spid="24" grpId="0"/>
      <p:bldP spid="25" grpId="0"/>
      <p:bldP spid="29" grpId="0"/>
      <p:bldP spid="32" grpId="0"/>
      <p:bldP spid="37" grpId="0"/>
      <p:bldP spid="41" grpId="0"/>
      <p:bldP spid="42" grpId="0"/>
      <p:bldP spid="43" grpId="0"/>
      <p:bldP spid="44" grpId="0"/>
      <p:bldP spid="47" grpId="0"/>
      <p:bldP spid="51" grpId="0"/>
      <p:bldP spid="5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8338</TotalTime>
  <Words>333</Words>
  <Application>Microsoft Office PowerPoint</Application>
  <PresentationFormat>Произвольный</PresentationFormat>
  <Paragraphs>167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MATEMATIKA</vt:lpstr>
      <vt:lpstr>240- masala</vt:lpstr>
      <vt:lpstr>Презентация PowerPoint</vt:lpstr>
      <vt:lpstr>Презентация PowerPoint</vt:lpstr>
      <vt:lpstr>240- masala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523</cp:revision>
  <dcterms:created xsi:type="dcterms:W3CDTF">2020-04-09T07:32:19Z</dcterms:created>
  <dcterms:modified xsi:type="dcterms:W3CDTF">2020-10-30T07:30:24Z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