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4" r:id="rId2"/>
    <p:sldId id="415" r:id="rId3"/>
    <p:sldId id="382" r:id="rId4"/>
    <p:sldId id="417" r:id="rId5"/>
    <p:sldId id="416" r:id="rId6"/>
    <p:sldId id="418" r:id="rId7"/>
    <p:sldId id="419" r:id="rId8"/>
    <p:sldId id="420" r:id="rId9"/>
    <p:sldId id="403" r:id="rId10"/>
    <p:sldId id="421" r:id="rId11"/>
    <p:sldId id="422" r:id="rId12"/>
    <p:sldId id="31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640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288232" y="2592338"/>
            <a:ext cx="8144319" cy="252431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HAR XIL MAXRAJLI KASRLARNI QO‘SHISH VA AYIRISH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79127"/>
            <a:chOff x="439458" y="322808"/>
            <a:chExt cx="4985770" cy="53107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62084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4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6" y="2592338"/>
            <a:ext cx="2677203" cy="25383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10113" y="733752"/>
            <a:ext cx="18469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2708690" cy="1301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2708690" cy="130189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282090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2820900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713173" y="4279417"/>
                <a:ext cx="299242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173" y="4279417"/>
                <a:ext cx="2992422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</a:t>
            </a:r>
            <a:r>
              <a:rPr lang="ru-RU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80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2164837" y="2583787"/>
                <a:ext cx="242495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837" y="2583787"/>
                <a:ext cx="2424959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282090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2820900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187340" y="4326447"/>
                <a:ext cx="242495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ru-RU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7340" y="4326447"/>
                <a:ext cx="2424959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263-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400800" y="4326447"/>
                <a:ext cx="270869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ru-RU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326447"/>
                <a:ext cx="2708690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трелка углом вверх 8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01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424136" y="1677791"/>
            <a:ext cx="8136904" cy="2723823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3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300" b="1" dirty="0" smtClean="0">
                <a:solidFill>
                  <a:schemeClr val="tx1"/>
                </a:solidFill>
              </a:rPr>
              <a:t> 50-betida </a:t>
            </a:r>
            <a:r>
              <a:rPr lang="en-US" sz="4300" b="1" dirty="0" err="1" smtClean="0">
                <a:solidFill>
                  <a:schemeClr val="tx1"/>
                </a:solidFill>
              </a:rPr>
              <a:t>berilgan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  <a:endParaRPr lang="ru-RU" sz="4300" b="1" dirty="0">
              <a:solidFill>
                <a:schemeClr val="tx1"/>
              </a:solidFill>
            </a:endParaRPr>
          </a:p>
          <a:p>
            <a:pPr algn="ctr"/>
            <a:r>
              <a:rPr lang="en-US" sz="4300" b="1" dirty="0" smtClean="0">
                <a:solidFill>
                  <a:schemeClr val="tx1"/>
                </a:solidFill>
              </a:rPr>
              <a:t>279-, 280- </a:t>
            </a:r>
            <a:r>
              <a:rPr lang="en-US" sz="43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4300" b="1" dirty="0" err="1">
                <a:solidFill>
                  <a:schemeClr val="tx1"/>
                </a:solidFill>
              </a:rPr>
              <a:t>y</a:t>
            </a:r>
            <a:r>
              <a:rPr lang="en-US" sz="4300" b="1" dirty="0" err="1" smtClean="0">
                <a:solidFill>
                  <a:schemeClr val="tx1"/>
                </a:solidFill>
              </a:rPr>
              <a:t>echish</a:t>
            </a:r>
            <a:r>
              <a:rPr lang="en-US" sz="4300" b="1" dirty="0" smtClean="0">
                <a:solidFill>
                  <a:schemeClr val="tx1"/>
                </a:solidFill>
              </a:rPr>
              <a:t>.</a:t>
            </a:r>
            <a:endParaRPr lang="ru-RU" sz="43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58437" t="14983" r="12313" b="20987"/>
          <a:stretch/>
        </p:blipFill>
        <p:spPr>
          <a:xfrm>
            <a:off x="9209112" y="1449907"/>
            <a:ext cx="2956830" cy="317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216224" y="144066"/>
            <a:ext cx="10513168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XIL MAXRAJLI KASRLAR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0120" y="1177199"/>
            <a:ext cx="12521480" cy="290285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o‘zgarishsiz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qoladiriladi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36504" y="4608562"/>
                <a:ext cx="3809120" cy="1261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𝑘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𝑚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𝑘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+</m:t>
                          </m:r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𝑚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504" y="4608562"/>
                <a:ext cx="3809120" cy="126105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080320" y="3886959"/>
            <a:ext cx="83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k, m, n natural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73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216224" y="144066"/>
            <a:ext cx="10513168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XIL MAXRAJLI KASRLAR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9177" y="1296194"/>
            <a:ext cx="11240215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kamayuvchining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ayiriluvchining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o‘zgarishsiz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715838" y="4349811"/>
                <a:ext cx="4112601" cy="1261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𝑘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𝑚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𝑘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𝑚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,</m:t>
                      </m:r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5838" y="4349811"/>
                <a:ext cx="4112601" cy="126105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215425" y="3305143"/>
            <a:ext cx="10081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k, m, n natural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192888" y="4476740"/>
                <a:ext cx="374441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k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888" y="4476740"/>
                <a:ext cx="3744416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5863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58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336" y="216074"/>
            <a:ext cx="8064896" cy="830997"/>
          </a:xfrm>
        </p:spPr>
        <p:txBody>
          <a:bodyPr/>
          <a:lstStyle/>
          <a:p>
            <a:pPr algn="ctr"/>
            <a:r>
              <a:rPr lang="en-US" sz="5400" dirty="0" smtClean="0"/>
              <a:t>MASLALA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640160" y="1296194"/>
                <a:ext cx="11737304" cy="2123979"/>
              </a:xfrm>
            </p:spPr>
            <p:txBody>
              <a:bodyPr/>
              <a:lstStyle/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Usta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kuni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buyurtmaning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qismini,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kuni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qismini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bajardi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Usta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kunda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buyurtmaning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bajargan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640160" y="1296194"/>
                <a:ext cx="11737304" cy="2123979"/>
              </a:xfrm>
              <a:blipFill rotWithShape="0">
                <a:blip r:embed="rId2"/>
                <a:stretch>
                  <a:fillRect l="-2338" t="-2011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3"/>
          <p:cNvSpPr>
            <a:spLocks noGrp="1"/>
          </p:cNvSpPr>
          <p:nvPr>
            <p:ph sz="half" idx="3"/>
          </p:nvPr>
        </p:nvSpPr>
        <p:spPr>
          <a:xfrm>
            <a:off x="333758" y="3888703"/>
            <a:ext cx="2268252" cy="763794"/>
          </a:xfrm>
        </p:spPr>
        <p:txBody>
          <a:bodyPr/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782030" y="3669296"/>
                <a:ext cx="1842556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030" y="3669296"/>
                <a:ext cx="1842556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629175" y="3695911"/>
                <a:ext cx="293561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175" y="3695911"/>
                <a:ext cx="2935612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472774" y="3688148"/>
                <a:ext cx="214372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8+3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2774" y="3688148"/>
                <a:ext cx="2143728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425828" y="3683014"/>
                <a:ext cx="153259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5828" y="3683014"/>
                <a:ext cx="1532599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1553110" y="5616674"/>
                <a:ext cx="4515296" cy="873381"/>
              </a:xfrm>
            </p:spPr>
            <p:txBody>
              <a:bodyPr/>
              <a:lstStyle/>
              <a:p>
                <a:r>
                  <a:rPr lang="en-US" sz="3600" b="1" dirty="0" err="1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endParaRPr lang="ru-RU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1553110" y="5616674"/>
                <a:ext cx="4515296" cy="873381"/>
              </a:xfrm>
              <a:blipFill rotWithShape="0">
                <a:blip r:embed="rId7"/>
                <a:stretch>
                  <a:fillRect l="-6216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 flipV="1">
            <a:off x="2782030" y="3683014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976630" y="3654262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24939" y="339828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11172" y="3329653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86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9" grpId="0"/>
      <p:bldP spid="10" grpId="0" build="p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82304"/>
            <a:ext cx="128025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 XIL MAXRAJLI KASRLARNI QO‘SHISH</a:t>
            </a:r>
            <a:endParaRPr lang="ru-RU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9177" y="1296194"/>
            <a:ext cx="11960295" cy="413396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1-qadam.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2-qadam.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2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336" y="216074"/>
            <a:ext cx="8064896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640160" y="1584226"/>
                <a:ext cx="11737304" cy="1059714"/>
              </a:xfrm>
            </p:spPr>
            <p:txBody>
              <a:bodyPr/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Ayirmani toping: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 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640160" y="1584226"/>
                <a:ext cx="11737304" cy="1059714"/>
              </a:xfrm>
              <a:blipFill rotWithShape="0">
                <a:blip r:embed="rId2"/>
                <a:stretch>
                  <a:fillRect l="-2597" b="-9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3"/>
          <p:cNvSpPr>
            <a:spLocks noGrp="1"/>
          </p:cNvSpPr>
          <p:nvPr>
            <p:ph sz="half" idx="3"/>
          </p:nvPr>
        </p:nvSpPr>
        <p:spPr>
          <a:xfrm>
            <a:off x="424136" y="3054214"/>
            <a:ext cx="2268252" cy="763794"/>
          </a:xfrm>
        </p:spPr>
        <p:txBody>
          <a:bodyPr/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2388" y="2944904"/>
            <a:ext cx="6948772" cy="1502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EKUK (6, 4) = 12</a:t>
            </a:r>
          </a:p>
          <a:p>
            <a:pPr>
              <a:lnSpc>
                <a:spcPts val="55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12 : 6 = 2,   12 : 4 = 3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771110" y="4859423"/>
                <a:ext cx="1842556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110" y="4859423"/>
                <a:ext cx="1842556" cy="1261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1771110" y="4873141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965710" y="4844389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14019" y="4588413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0252" y="4519780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488136" y="4873141"/>
                <a:ext cx="2935612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136" y="4873141"/>
                <a:ext cx="2935612" cy="12448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256784" y="4859423"/>
                <a:ext cx="2315249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10−3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784" y="4859423"/>
                <a:ext cx="2315249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417024" y="4859423"/>
                <a:ext cx="1532599" cy="1240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024" y="4859423"/>
                <a:ext cx="1532599" cy="124078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891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82304"/>
            <a:ext cx="128025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 XIL MAXRAJLI KASRLARNI AYIRISH</a:t>
            </a:r>
            <a:endParaRPr lang="ru-RU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9177" y="1296194"/>
            <a:ext cx="12313367" cy="463544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Kamayuvchining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ayiriluvchining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05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336" y="216074"/>
            <a:ext cx="8064896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640160" y="1584226"/>
                <a:ext cx="11737304" cy="1044517"/>
              </a:xfrm>
            </p:spPr>
            <p:txBody>
              <a:bodyPr/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Hisoblang: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640160" y="1584226"/>
                <a:ext cx="11737304" cy="1044517"/>
              </a:xfrm>
              <a:blipFill rotWithShape="0">
                <a:blip r:embed="rId2"/>
                <a:stretch>
                  <a:fillRect l="-2597" b="-99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3"/>
          <p:cNvSpPr>
            <a:spLocks noGrp="1"/>
          </p:cNvSpPr>
          <p:nvPr>
            <p:ph sz="half" idx="3"/>
          </p:nvPr>
        </p:nvSpPr>
        <p:spPr>
          <a:xfrm>
            <a:off x="424136" y="3054214"/>
            <a:ext cx="2268252" cy="763794"/>
          </a:xfrm>
        </p:spPr>
        <p:txBody>
          <a:bodyPr/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2388" y="3054214"/>
            <a:ext cx="694877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EKUK (4, 5) = 20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 : 4 = 5,   20 : 5 = 4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771110" y="4859423"/>
                <a:ext cx="1730345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110" y="4859423"/>
                <a:ext cx="1730345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1771110" y="4873141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965710" y="4844389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14019" y="4588413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488136" y="4873141"/>
                <a:ext cx="2711191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15+16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136" y="4873141"/>
                <a:ext cx="2711191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256784" y="4859423"/>
                <a:ext cx="142038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784" y="4859423"/>
                <a:ext cx="1420389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677173" y="4859423"/>
                <a:ext cx="1789592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7173" y="4859423"/>
                <a:ext cx="1789592" cy="124482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95172" y="4558101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3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270869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2708690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282090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2820900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713173" y="4279417"/>
                <a:ext cx="2992422" cy="12979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173" y="4279417"/>
                <a:ext cx="2992422" cy="129791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260-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7430</TotalTime>
  <Words>309</Words>
  <Application>Microsoft Office PowerPoint</Application>
  <PresentationFormat>Произвольный</PresentationFormat>
  <Paragraphs>77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Office Theme</vt:lpstr>
      <vt:lpstr>MATEMATIKA</vt:lpstr>
      <vt:lpstr>BIR XIL MAXRAJLI KASRLAR</vt:lpstr>
      <vt:lpstr>BIR XIL MAXRAJLI KASRLAR</vt:lpstr>
      <vt:lpstr>MASLALA</vt:lpstr>
      <vt:lpstr>HAR XIL MAXRAJLI KASRLARNI QO‘SHISH</vt:lpstr>
      <vt:lpstr>MISOL</vt:lpstr>
      <vt:lpstr>HAR XIL MAXRAJLI KASRLARNI AYIRISH</vt:lpstr>
      <vt:lpstr>MISOL</vt:lpstr>
      <vt:lpstr>240- masala</vt:lpstr>
      <vt:lpstr>240- masala</vt:lpstr>
      <vt:lpstr>240-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460</cp:revision>
  <dcterms:created xsi:type="dcterms:W3CDTF">2020-04-09T07:32:19Z</dcterms:created>
  <dcterms:modified xsi:type="dcterms:W3CDTF">2020-10-26T11:41:41Z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