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4" r:id="rId2"/>
    <p:sldId id="301" r:id="rId3"/>
    <p:sldId id="299" r:id="rId4"/>
    <p:sldId id="300" r:id="rId5"/>
    <p:sldId id="306" r:id="rId6"/>
    <p:sldId id="309" r:id="rId7"/>
    <p:sldId id="294" r:id="rId8"/>
    <p:sldId id="302" r:id="rId9"/>
    <p:sldId id="303" r:id="rId10"/>
    <p:sldId id="304" r:id="rId11"/>
    <p:sldId id="305" r:id="rId12"/>
    <p:sldId id="285" r:id="rId13"/>
  </p:sldIdLst>
  <p:sldSz cx="1188085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53" autoAdjust="0"/>
    <p:restoredTop sz="94660"/>
  </p:normalViewPr>
  <p:slideViewPr>
    <p:cSldViewPr>
      <p:cViewPr varScale="1">
        <p:scale>
          <a:sx n="67" d="100"/>
          <a:sy n="67" d="100"/>
        </p:scale>
        <p:origin x="948" y="78"/>
      </p:cViewPr>
      <p:guideLst>
        <p:guide orient="horz" pos="2880"/>
        <p:guide pos="2160"/>
        <p:guide orient="horz" pos="6391"/>
        <p:guide pos="44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406400"/>
            <a:ext cx="18034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1064" y="2232277"/>
            <a:ext cx="1009872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82128" y="4032504"/>
            <a:ext cx="831659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1098" y="2180055"/>
            <a:ext cx="8198654" cy="723275"/>
          </a:xfrm>
        </p:spPr>
        <p:txBody>
          <a:bodyPr lIns="0" tIns="0" rIns="0" bIns="0"/>
          <a:lstStyle>
            <a:lvl1pPr>
              <a:defRPr sz="47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30" y="1189853"/>
            <a:ext cx="11644018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7746" y="157913"/>
            <a:ext cx="11644018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1252" y="1599501"/>
            <a:ext cx="3759216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18639" y="1656207"/>
            <a:ext cx="516817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58835" y="2344140"/>
            <a:ext cx="5402646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7" y="238364"/>
            <a:ext cx="971507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42402" y="1678545"/>
            <a:ext cx="4698711" cy="20005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39126" y="1678545"/>
            <a:ext cx="4700774" cy="20005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30" y="1189853"/>
            <a:ext cx="11644018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0"/>
            <a:ext cx="3319728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1098" y="2180055"/>
            <a:ext cx="819865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9489" y="6696836"/>
            <a:ext cx="380187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4042" y="6696836"/>
            <a:ext cx="273259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54212" y="6696836"/>
            <a:ext cx="273259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467" y="37656"/>
            <a:ext cx="11869073" cy="21040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11201" y="509829"/>
            <a:ext cx="6622761" cy="1108503"/>
          </a:xfrm>
          <a:prstGeom prst="rect">
            <a:avLst/>
          </a:prstGeom>
        </p:spPr>
        <p:txBody>
          <a:bodyPr vert="horz" wrap="square" lIns="0" tIns="30093" rIns="0" bIns="0" rtlCol="0">
            <a:spAutoFit/>
          </a:bodyPr>
          <a:lstStyle/>
          <a:p>
            <a:pPr marL="26171">
              <a:spcBef>
                <a:spcPts val="235"/>
              </a:spcBef>
            </a:pPr>
            <a:r>
              <a:rPr lang="en-US" sz="7006" spc="10" dirty="0"/>
              <a:t>MATEMATIKA</a:t>
            </a:r>
            <a:endParaRPr lang="en-US" sz="7006" dirty="0"/>
          </a:p>
        </p:txBody>
      </p:sp>
      <p:sp>
        <p:nvSpPr>
          <p:cNvPr id="4" name="object 4"/>
          <p:cNvSpPr txBox="1"/>
          <p:nvPr/>
        </p:nvSpPr>
        <p:spPr>
          <a:xfrm>
            <a:off x="1195578" y="2433489"/>
            <a:ext cx="10524146" cy="3783685"/>
          </a:xfrm>
          <a:prstGeom prst="rect">
            <a:avLst/>
          </a:prstGeom>
        </p:spPr>
        <p:txBody>
          <a:bodyPr vert="horz" wrap="square" lIns="0" tIns="28786" rIns="0" bIns="0" rtlCol="0">
            <a:spAutoFit/>
          </a:bodyPr>
          <a:lstStyle/>
          <a:p>
            <a:pPr marL="37947">
              <a:spcBef>
                <a:spcPts val="227"/>
              </a:spcBef>
            </a:pP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/>
                <a:cs typeface="Arial"/>
              </a:rPr>
              <a:t>MASALALAR </a:t>
            </a:r>
          </a:p>
          <a:p>
            <a:pPr marL="37947">
              <a:spcBef>
                <a:spcPts val="227"/>
              </a:spcBef>
            </a:pPr>
            <a:r>
              <a:rPr lang="en-US" sz="4800" b="1" dirty="0" smtClean="0">
                <a:solidFill>
                  <a:schemeClr val="tx2"/>
                </a:solidFill>
                <a:latin typeface="Arial"/>
                <a:cs typeface="Arial"/>
              </a:rPr>
              <a:t> YECHISH</a:t>
            </a:r>
            <a:endParaRPr lang="ru-RU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947"/>
            <a:endParaRPr lang="en-US" sz="8036" dirty="0" smtClean="0">
              <a:latin typeface="Arial"/>
              <a:cs typeface="Arial"/>
            </a:endParaRPr>
          </a:p>
          <a:p>
            <a:pPr marL="66732"/>
            <a:endParaRPr lang="en-US" sz="3298" dirty="0" smtClean="0">
              <a:latin typeface="Arial" pitchFamily="34" charset="0"/>
              <a:cs typeface="Arial" pitchFamily="34" charset="0"/>
            </a:endParaRPr>
          </a:p>
          <a:p>
            <a:pPr marL="66732"/>
            <a:r>
              <a:rPr sz="2800" dirty="0" err="1" smtClean="0">
                <a:latin typeface="Arial" pitchFamily="34" charset="0"/>
                <a:cs typeface="Arial" pitchFamily="34" charset="0"/>
              </a:rPr>
              <a:t>O‘qituvchi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spc="10" dirty="0" err="1" smtClean="0">
                <a:latin typeface="Arial" pitchFamily="34" charset="0"/>
                <a:cs typeface="Arial" pitchFamily="34" charset="0"/>
              </a:rPr>
              <a:t>Sharipova</a:t>
            </a:r>
            <a:r>
              <a:rPr lang="en-US" sz="2800"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10" dirty="0" err="1">
                <a:latin typeface="Arial" pitchFamily="34" charset="0"/>
                <a:cs typeface="Arial" pitchFamily="34" charset="0"/>
              </a:rPr>
              <a:t>Durdona</a:t>
            </a:r>
            <a:r>
              <a:rPr lang="en-US" sz="2800" spc="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10" dirty="0" err="1">
                <a:latin typeface="Arial" pitchFamily="34" charset="0"/>
                <a:cs typeface="Arial" pitchFamily="34" charset="0"/>
              </a:rPr>
              <a:t>Mirazamovna</a:t>
            </a:r>
            <a:r>
              <a:rPr lang="en-US" sz="2800" spc="10" dirty="0">
                <a:latin typeface="Arial" pitchFamily="34" charset="0"/>
                <a:cs typeface="Arial" pitchFamily="34" charset="0"/>
              </a:rPr>
              <a:t> </a:t>
            </a:r>
            <a:endParaRPr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8940" y="2427771"/>
            <a:ext cx="709187" cy="15736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grpSp>
        <p:nvGrpSpPr>
          <p:cNvPr id="7" name="object 7"/>
          <p:cNvGrpSpPr/>
          <p:nvPr/>
        </p:nvGrpSpPr>
        <p:grpSpPr>
          <a:xfrm>
            <a:off x="923468" y="680798"/>
            <a:ext cx="10079069" cy="813865"/>
            <a:chOff x="439458" y="322808"/>
            <a:chExt cx="4891392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036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744405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121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036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8532713" y="4174282"/>
            <a:ext cx="2970987" cy="25671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12" name="object 5"/>
          <p:cNvSpPr/>
          <p:nvPr/>
        </p:nvSpPr>
        <p:spPr>
          <a:xfrm>
            <a:off x="418939" y="4676044"/>
            <a:ext cx="709187" cy="156358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4932313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5386290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bolalarga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36 ta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yong‘oqni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Buning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bola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1, 2, 3, 4, 6, 9, 12, 18, 36</a:t>
            </a: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44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88097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5463234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731 ta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gazetadan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to‘plamni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3 ta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qismga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ajratish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mumkinmi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 </a:t>
            </a: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4 + 7 + 3 + 1 = 15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15 : 3 = 5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4 731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4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86287" y="288082"/>
            <a:ext cx="11494563" cy="738664"/>
          </a:xfrm>
        </p:spPr>
        <p:txBody>
          <a:bodyPr/>
          <a:lstStyle/>
          <a:p>
            <a:pPr algn="ctr"/>
            <a:r>
              <a:rPr lang="en-US" sz="4800" b="1" dirty="0" err="1"/>
              <a:t>Mustaqil</a:t>
            </a:r>
            <a:r>
              <a:rPr lang="en-US" sz="4800" b="1" dirty="0"/>
              <a:t> </a:t>
            </a:r>
            <a:r>
              <a:rPr lang="en-US" sz="4800" b="1" dirty="0" err="1" smtClean="0"/>
              <a:t>bajarish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uchun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419103" y="1296194"/>
            <a:ext cx="11093590" cy="6894195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sonining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 b)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sonining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bo‘luvchilarini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soniga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b) 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soniga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karrali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tadan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sonlarni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Quyidagi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sonlardan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qaysilari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a) 2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 b) 5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d) 10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bo‘linishini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6538,  6780, 7835, 9391, </a:t>
            </a:r>
          </a:p>
          <a:p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10 032, 10 060, 24 575</a:t>
            </a:r>
          </a:p>
          <a:p>
            <a:pPr marL="514350" indent="-514350">
              <a:buAutoNum type="arabicPeriod" startAt="4"/>
            </a:pP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nechta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bolalarga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olmani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berish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Buning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nechta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bola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bo‘lishi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731 ta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qalamni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9 ta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qismga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ajratish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mumkinmi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</a:p>
          <a:p>
            <a:endParaRPr lang="en-US" sz="36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algn="l"/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 algn="l"/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4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295061" y="257527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132363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belgilaridan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jadvalni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to‘ldiring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694894"/>
              </p:ext>
            </p:extLst>
          </p:nvPr>
        </p:nvGraphicFramePr>
        <p:xfrm>
          <a:off x="1670715" y="2900358"/>
          <a:ext cx="8755953" cy="28683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5765"/>
                <a:gridCol w="972884"/>
                <a:gridCol w="972884"/>
                <a:gridCol w="972884"/>
                <a:gridCol w="972884"/>
                <a:gridCol w="972884"/>
                <a:gridCol w="972884"/>
                <a:gridCol w="972884"/>
              </a:tblGrid>
              <a:tr h="640080"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3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972">
                <a:tc>
                  <a:txBody>
                    <a:bodyPr/>
                    <a:lstStyle/>
                    <a:p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006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736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1089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736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40 050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736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1605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500" dirty="0"/>
                    </a:p>
                  </a:txBody>
                  <a:tcPr marL="118809" marR="118809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Стрелка углом вверх 5"/>
          <p:cNvSpPr/>
          <p:nvPr/>
        </p:nvSpPr>
        <p:spPr>
          <a:xfrm rot="2877599">
            <a:off x="9662150" y="4585319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 rot="2877599">
            <a:off x="8826772" y="4585318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 rot="2877599">
            <a:off x="5894293" y="5085636"/>
            <a:ext cx="409149" cy="480738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Стрелка углом вверх 9"/>
          <p:cNvSpPr/>
          <p:nvPr/>
        </p:nvSpPr>
        <p:spPr>
          <a:xfrm rot="2877599">
            <a:off x="6877557" y="3485174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Стрелка углом вверх 11"/>
          <p:cNvSpPr/>
          <p:nvPr/>
        </p:nvSpPr>
        <p:spPr>
          <a:xfrm rot="2877599">
            <a:off x="5021160" y="3485173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3" name="Стрелка углом вверх 12"/>
          <p:cNvSpPr/>
          <p:nvPr/>
        </p:nvSpPr>
        <p:spPr>
          <a:xfrm rot="2877599">
            <a:off x="4000145" y="3485173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Стрелка углом вверх 13"/>
          <p:cNvSpPr/>
          <p:nvPr/>
        </p:nvSpPr>
        <p:spPr>
          <a:xfrm rot="2877599">
            <a:off x="4000143" y="4685331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" name="Стрелка углом вверх 14"/>
          <p:cNvSpPr/>
          <p:nvPr/>
        </p:nvSpPr>
        <p:spPr>
          <a:xfrm rot="2877599">
            <a:off x="4965423" y="3985239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Стрелка углом вверх 15"/>
          <p:cNvSpPr/>
          <p:nvPr/>
        </p:nvSpPr>
        <p:spPr>
          <a:xfrm rot="2877599">
            <a:off x="7805753" y="3985239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Стрелка углом вверх 16"/>
          <p:cNvSpPr/>
          <p:nvPr/>
        </p:nvSpPr>
        <p:spPr>
          <a:xfrm rot="2877599">
            <a:off x="4928341" y="5085384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Стрелка углом вверх 17"/>
          <p:cNvSpPr/>
          <p:nvPr/>
        </p:nvSpPr>
        <p:spPr>
          <a:xfrm rot="2877599">
            <a:off x="9662150" y="5185399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Стрелка углом вверх 18"/>
          <p:cNvSpPr/>
          <p:nvPr/>
        </p:nvSpPr>
        <p:spPr>
          <a:xfrm rot="2877599">
            <a:off x="4928341" y="4585318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Стрелка углом вверх 19"/>
          <p:cNvSpPr/>
          <p:nvPr/>
        </p:nvSpPr>
        <p:spPr>
          <a:xfrm rot="2877599">
            <a:off x="5949359" y="4585319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" name="Стрелка углом вверх 20"/>
          <p:cNvSpPr/>
          <p:nvPr/>
        </p:nvSpPr>
        <p:spPr>
          <a:xfrm rot="2877599">
            <a:off x="7805755" y="4585319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2" name="Стрелка углом вверх 21"/>
          <p:cNvSpPr/>
          <p:nvPr/>
        </p:nvSpPr>
        <p:spPr>
          <a:xfrm rot="2877599">
            <a:off x="6784738" y="4585318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3" name="Стрелка углом вверх 22"/>
          <p:cNvSpPr/>
          <p:nvPr/>
        </p:nvSpPr>
        <p:spPr>
          <a:xfrm rot="2877599">
            <a:off x="7815609" y="3491448"/>
            <a:ext cx="409149" cy="482546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18" tIns="61059" rIns="122118" bIns="61059"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19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85- 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4432182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3ga,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1) 7 236           2) 82 740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3) 74 961         4) 47 199 </a:t>
            </a:r>
          </a:p>
        </p:txBody>
      </p:sp>
    </p:spTree>
    <p:extLst>
      <p:ext uri="{BB962C8B-B14F-4D97-AF65-F5344CB8AC3E}">
        <p14:creationId xmlns:p14="http://schemas.microsoft.com/office/powerpoint/2010/main" val="11425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56" y="1368202"/>
            <a:ext cx="11509654" cy="473995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      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   3ga,   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1) 7 236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2) 82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740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3) 74 961 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4) 47 199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91041" y="4032498"/>
            <a:ext cx="1003915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32726" y="3138016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22365" y="2304305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43653" y="2304306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27350" y="3138016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46193" y="2357996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443652" y="4201088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983881" y="5137192"/>
            <a:ext cx="8515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22365" y="3120584"/>
            <a:ext cx="8515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39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87- 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320107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202 + 2*2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yulduzcha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(*)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327" y="4509229"/>
            <a:ext cx="12791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53796" y="5142458"/>
            <a:ext cx="10214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868327" y="5798502"/>
            <a:ext cx="1000132" cy="217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3818" y="5723894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26864" y="4454053"/>
            <a:ext cx="101686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77241" y="5054190"/>
            <a:ext cx="116089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2483988" y="5723675"/>
            <a:ext cx="1357322" cy="251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87989" y="5681596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414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52019" y="4806943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268017" y="4791517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4444217" y="4462905"/>
            <a:ext cx="110830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308733" y="5089585"/>
            <a:ext cx="116089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4301341" y="5732527"/>
            <a:ext cx="1357322" cy="251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330034" y="5716265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444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085370" y="4800369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6210024" y="4390897"/>
            <a:ext cx="121444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074540" y="5017577"/>
            <a:ext cx="116089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V="1">
            <a:off x="6067148" y="5660519"/>
            <a:ext cx="1357322" cy="251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95841" y="5644257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474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851177" y="472836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267278" y="6331794"/>
            <a:ext cx="32111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1, 4, 7 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69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1" grpId="0"/>
      <p:bldP spid="22" grpId="0"/>
      <p:bldP spid="24" grpId="0"/>
      <p:bldP spid="47" grpId="0"/>
      <p:bldP spid="50" grpId="0"/>
      <p:bldP spid="52" grpId="0"/>
      <p:bldP spid="53" grpId="0"/>
      <p:bldP spid="55" grpId="0"/>
      <p:bldP spid="56" grpId="0"/>
      <p:bldP spid="57" grpId="0"/>
      <p:bldP spid="58" grpId="0"/>
      <p:bldP spid="60" grpId="0"/>
      <p:bldP spid="61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87- 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320107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202 + 2*2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yulduzcha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(*)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327" y="4509229"/>
            <a:ext cx="12791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53796" y="5142458"/>
            <a:ext cx="10214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868327" y="5798502"/>
            <a:ext cx="1000132" cy="217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3818" y="5723894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70880" y="4454053"/>
            <a:ext cx="101686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621257" y="5054190"/>
            <a:ext cx="116089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2628004" y="5723675"/>
            <a:ext cx="1357322" cy="251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32005" y="5681596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414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52019" y="4806943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412033" y="4791517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4444217" y="4462905"/>
            <a:ext cx="110830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308733" y="5089585"/>
            <a:ext cx="116089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4301341" y="5732527"/>
            <a:ext cx="1357322" cy="251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330034" y="5716265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444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085370" y="4800369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6100401" y="4390897"/>
            <a:ext cx="121444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964917" y="5017577"/>
            <a:ext cx="116089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V="1">
            <a:off x="5957525" y="5660519"/>
            <a:ext cx="1357322" cy="251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986218" y="5644257"/>
            <a:ext cx="1428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474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741554" y="472836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267278" y="6331794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50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1" grpId="0"/>
      <p:bldP spid="22" grpId="0"/>
      <p:bldP spid="24" grpId="0"/>
      <p:bldP spid="47" grpId="0"/>
      <p:bldP spid="50" grpId="0"/>
      <p:bldP spid="52" grpId="0"/>
      <p:bldP spid="53" grpId="0"/>
      <p:bldP spid="55" grpId="0"/>
      <p:bldP spid="56" grpId="0"/>
      <p:bldP spid="57" grpId="0"/>
      <p:bldP spid="58" grpId="0"/>
      <p:bldP spid="60" grpId="0"/>
      <p:bldP spid="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295061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372429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a) 30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; b)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bo‘luvchilarini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1, 2, 3, 5, 6, 10, 15, 30.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23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1, 23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18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4716289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372429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a) 7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; b)  13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 7, 14, 21, 28, 35.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13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13, 26, 39, 52, 65.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06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4932313" y="216074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4832292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a) 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;  b) 5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d) 10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bo‘linishini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4866, 3035, 7160, 12 382, 50 047, 305 085,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50 300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4866, 7160, 12 382, 50 300 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3035, 7160, 305 085, 50 300.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7160, 50 300.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59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</TotalTime>
  <Words>624</Words>
  <Application>Microsoft Office PowerPoint</Application>
  <PresentationFormat>Произвольный</PresentationFormat>
  <Paragraphs>131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MATEMATIKA</vt:lpstr>
      <vt:lpstr>MASALA</vt:lpstr>
      <vt:lpstr>85- masala</vt:lpstr>
      <vt:lpstr>YECHISH</vt:lpstr>
      <vt:lpstr>87- masala</vt:lpstr>
      <vt:lpstr>87- masala</vt:lpstr>
      <vt:lpstr>MASALA</vt:lpstr>
      <vt:lpstr>MASALA</vt:lpstr>
      <vt:lpstr>MASALA</vt:lpstr>
      <vt:lpstr>MASALA</vt:lpstr>
      <vt:lpstr>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124</cp:revision>
  <dcterms:created xsi:type="dcterms:W3CDTF">2020-04-09T07:32:19Z</dcterms:created>
  <dcterms:modified xsi:type="dcterms:W3CDTF">2020-09-09T06:24:26Z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