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25" r:id="rId3"/>
    <p:sldId id="334" r:id="rId4"/>
    <p:sldId id="329" r:id="rId5"/>
    <p:sldId id="303" r:id="rId6"/>
    <p:sldId id="331" r:id="rId7"/>
    <p:sldId id="333" r:id="rId8"/>
    <p:sldId id="337" r:id="rId9"/>
    <p:sldId id="332" r:id="rId10"/>
    <p:sldId id="336" r:id="rId11"/>
    <p:sldId id="340" r:id="rId12"/>
    <p:sldId id="341" r:id="rId13"/>
    <p:sldId id="342" r:id="rId14"/>
    <p:sldId id="338" r:id="rId15"/>
    <p:sldId id="343" r:id="rId16"/>
    <p:sldId id="339" r:id="rId17"/>
    <p:sldId id="335" r:id="rId18"/>
    <p:sldId id="328" r:id="rId19"/>
    <p:sldId id="345" r:id="rId20"/>
    <p:sldId id="344" r:id="rId21"/>
    <p:sldId id="346" r:id="rId22"/>
    <p:sldId id="347" r:id="rId23"/>
    <p:sldId id="348" r:id="rId24"/>
    <p:sldId id="352" r:id="rId25"/>
    <p:sldId id="349" r:id="rId26"/>
    <p:sldId id="35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>
        <p:scale>
          <a:sx n="66" d="100"/>
          <a:sy n="66" d="100"/>
        </p:scale>
        <p:origin x="-864" y="-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394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1930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04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99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64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150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28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9416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3463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294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8220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2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um.ru/rme/pic/ler_mestob.jpg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lub.itdrom.com/files/gallery/gal_photo/photo_etc/4975.jpg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hyperlink" Target="http://feb-web.ru/feb/lermenc/Pictures/Lre240-17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02654" y="2639989"/>
            <a:ext cx="6820135" cy="331276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М.Ю.Лермонтов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</a:t>
            </a:r>
            <a:r>
              <a:rPr lang="ru-RU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творчества.</a:t>
            </a:r>
            <a:endParaRPr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810612" y="322462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86250" y="502243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52697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4" descr="Изображение выглядит как фотография, черный, мужчина, держит&#10;&#10;Автоматически созданное описание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 r="1164"/>
          <a:stretch>
            <a:fillRect/>
          </a:stretch>
        </p:blipFill>
        <p:spPr bwMode="auto">
          <a:xfrm>
            <a:off x="8229600" y="2434215"/>
            <a:ext cx="3784280" cy="387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195977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  МОСКОВСКИЙ УНИВЕРСИТЕТСКИЙ ПАНСИОН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382374" y="1335314"/>
            <a:ext cx="5684597" cy="52014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Лермонтов,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получив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прекрасное домашнее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подготовился для поступления в Московский университетский пансион, куда был зачислен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1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сентября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1827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в четвёртый класс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/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Этой же осенью он увлеченно сочиняет стихи. Он создает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         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стихотворений, занимается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переводами.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241" y="1439568"/>
            <a:ext cx="5608260" cy="499291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522" y="314975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МОСКОВСКИЙ УНИВЕРСИТЕТ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117599" y="1828796"/>
            <a:ext cx="5834743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1830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год…Лермонтов-студент Московского университета. Но учеба </a:t>
            </a:r>
            <a:r>
              <a:rPr lang="ru-RU" sz="32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вузе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задалась. Его не устраивали преподаватели, и в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1832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он был уволен по собственному прошению.</a:t>
            </a:r>
          </a:p>
          <a:p>
            <a:pPr>
              <a:defRPr/>
            </a:pPr>
            <a:r>
              <a:rPr lang="ru-RU" sz="2800" i="1" dirty="0"/>
              <a:t>        </a:t>
            </a:r>
            <a:endParaRPr lang="ru-RU" sz="2400" i="1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97" y="1395413"/>
            <a:ext cx="3971925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ГОДЫ ЖИЗНИ В МОСКВЕ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06400" y="1712686"/>
            <a:ext cx="6125029" cy="151426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buFontTx/>
              <a:buNone/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Годы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жизни в Москве имели большое значение для развития таланта Лермонтова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968" y="1712686"/>
            <a:ext cx="5173533" cy="4120159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29" y="3416291"/>
            <a:ext cx="5138057" cy="3078178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70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НАЧАЛО ТВОРЧЕСТВА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48343" y="1277273"/>
            <a:ext cx="522514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buFontTx/>
              <a:buNone/>
              <a:defRPr/>
            </a:pP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жадно читает произведения поэтов-декабристов, Пушкина, Байрона, немецких </a:t>
            </a:r>
            <a:r>
              <a:rPr lang="ru-RU" altLang="x-none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романтиков. Определяются </a:t>
            </a: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такие важные черты </a:t>
            </a:r>
            <a:r>
              <a:rPr lang="ru-RU" altLang="x-none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лермонтовской</a:t>
            </a: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лирики, как вольнолюбие и гражданственность</a:t>
            </a:r>
            <a:r>
              <a:rPr lang="en-US" altLang="x-none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x-none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buFontTx/>
              <a:buNone/>
              <a:defRPr/>
            </a:pPr>
            <a:r>
              <a:rPr lang="ru-RU" altLang="x-none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никогда Лермонтов не опускается до беспощадного подражания</a:t>
            </a:r>
            <a:r>
              <a:rPr lang="en-US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x-none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2" descr="Изображение выглядит как черный, фотография, женщина, белый&#10;&#10;Автоматически созданное описа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867" y="1368141"/>
            <a:ext cx="3099204" cy="321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403844_mihail_lermontov_p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323" y="3183870"/>
            <a:ext cx="2745923" cy="3297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1945256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НАЧАЛО ВОЕННОЙ КАРЬЕРЫ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24644" y="1555528"/>
            <a:ext cx="755981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Лермонтов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ушёл из университета и выехал в Петербург. Там он поступил в Школу гвардейских подпрапорщиков и кавалерийских юнкеров, где также отличился, успешно выдержал экзамен при переходе в старший класс и по окончании был произведён в корнеты лейб-гвардии Гусарского полка.</a:t>
            </a:r>
          </a:p>
        </p:txBody>
      </p:sp>
      <p:pic>
        <p:nvPicPr>
          <p:cNvPr id="9" name="Picture 6" descr="Школа прапорщиков в Петербург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657" y="4700790"/>
            <a:ext cx="5123543" cy="18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47" y="1540417"/>
            <a:ext cx="3600450" cy="45640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70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ВЫСШИЙ СВЕТ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55913" y="1712059"/>
            <a:ext cx="5751287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buFontTx/>
              <a:buNone/>
              <a:defRPr/>
            </a:pPr>
            <a:r>
              <a:rPr lang="ru-RU" altLang="x-none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 обратил внимание на блестящего гвардейского офицера. Многие девушки заинтересовались и увлеклись им. Он стал желанным гостем на всех балах.</a:t>
            </a:r>
          </a:p>
          <a:p>
            <a:pPr algn="ctr" fontAlgn="auto">
              <a:buFontTx/>
              <a:buNone/>
              <a:defRPr/>
            </a:pPr>
            <a:r>
              <a:rPr lang="ru-RU" altLang="x-none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r>
              <a:rPr lang="ru-RU" altLang="x-none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радовалась успеху внука в свете.</a:t>
            </a:r>
            <a:endParaRPr lang="ru-RU" altLang="ru-RU" sz="3200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5" descr="32f8d34ad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389" y="1523342"/>
            <a:ext cx="3948112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47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314" y="174171"/>
            <a:ext cx="11654972" cy="83815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3200" dirty="0" smtClean="0"/>
              <a:t>«ПИСТОЛЕТНЫЙ ВЫСТРЕЛ, УБИВШИЙ ПУШКИНА, РАЗБУДИЛ ЛЕРМОНТОВА»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44" y="1369436"/>
            <a:ext cx="3111741" cy="3774372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238170" y="1570939"/>
            <a:ext cx="7579331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Известность </a:t>
            </a: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пришла к Лермонтову в дни трагической гибели Пушкина.</a:t>
            </a:r>
          </a:p>
        </p:txBody>
      </p:sp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387" y="2980872"/>
            <a:ext cx="4284662" cy="3127375"/>
          </a:xfrm>
          <a:prstGeom prst="rect">
            <a:avLst/>
          </a:prstGeom>
          <a:noFill/>
          <a:ln w="19050">
            <a:solidFill>
              <a:srgbClr val="94467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24644" y="5191405"/>
            <a:ext cx="6514785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Потрясенный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гибелью     Пушкина, Лермонтов написан стихотворение «Смерть поэта».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5" y="410804"/>
            <a:ext cx="1142061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«ПОГИБ ПОЭТ! – НЕВОЛЬНИК ЧЕСТИ…»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665" y="1770743"/>
            <a:ext cx="5778836" cy="4354286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33829" y="2278742"/>
            <a:ext cx="5486400" cy="3065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FontTx/>
              <a:buNone/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этом стихотворении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обвинил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высшее общество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смерти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Пушкина, назвал 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придворных «палачами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Свободы, Гения и Славы».</a:t>
            </a:r>
          </a:p>
        </p:txBody>
      </p:sp>
    </p:spTree>
    <p:extLst>
      <p:ext uri="{BB962C8B-B14F-4D97-AF65-F5344CB8AC3E}">
        <p14:creationId xmlns:p14="http://schemas.microsoft.com/office/powerpoint/2010/main" val="191023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АРЕСТ И ПЕРВАЯ ССЫЛКА НА КАВКАЗ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80571" y="1393371"/>
            <a:ext cx="535577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2800" b="1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этому произведению, Лермонтов унаследовал не только всенародную славу Пушкина, но и личную неприязнь царя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Вскоре Лермонтов (1837 г.) был арестован и сослан на Кавказ в действующую армию.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944" y="1611086"/>
            <a:ext cx="5809864" cy="4445528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8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СЛУЖБА НА КАВКАЗЕ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37454" y="1339160"/>
            <a:ext cx="11480046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Кавказе Лермонтов участвовал в боях и зарекомендовал себя как храбрый офицер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Его 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 раз  представляли  к  наградам, но Николай </a:t>
            </a:r>
            <a:r>
              <a:rPr lang="fr-FR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раз вычеркивал его имя из списка награжденных.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571" y="3513192"/>
            <a:ext cx="5392072" cy="3029285"/>
          </a:xfrm>
          <a:prstGeom prst="rect">
            <a:avLst/>
          </a:prstGeom>
          <a:noFill/>
          <a:ln w="1905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7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6078587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Рождение поэта.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2. Семья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М.Ю.Лермонтова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Родовое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поместье Тарханы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3.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4. Начало творчества. Военная служба.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5. Арест. Первая ссылка на Кавказ.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6. Вторая ссылка на Кавказ.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7. Дуэль и гибель поэта.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1" y="431539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ОТПУСК </a:t>
            </a:r>
            <a:r>
              <a:rPr lang="ru-RU" sz="4000" dirty="0" smtClean="0"/>
              <a:t>М.Ю.ЛЕРМОНТОВА </a:t>
            </a:r>
            <a:r>
              <a:rPr lang="ru-RU" sz="4000" dirty="0" smtClean="0"/>
              <a:t>В ПЕТЕРБУРГЕ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500914" y="1498819"/>
            <a:ext cx="6316585" cy="16435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buFontTx/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1840 году благодаря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хлопотам бабушки Лермонтов снова приезжает в Петербург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98" y="1382704"/>
            <a:ext cx="4467559" cy="3020070"/>
          </a:xfrm>
          <a:prstGeom prst="rect">
            <a:avLst/>
          </a:prstGeom>
          <a:noFill/>
          <a:ln w="12700">
            <a:solidFill>
              <a:srgbClr val="66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63" y="3428320"/>
            <a:ext cx="4686300" cy="3076575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2"/>
          <p:cNvSpPr txBox="1">
            <a:spLocks noChangeArrowheads="1"/>
          </p:cNvSpPr>
          <p:nvPr/>
        </p:nvSpPr>
        <p:spPr bwMode="auto">
          <a:xfrm flipH="1">
            <a:off x="304800" y="4518891"/>
            <a:ext cx="658948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Теперь</a:t>
            </a:r>
            <a:r>
              <a:rPr lang="en-US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</a:t>
            </a:r>
            <a:r>
              <a:rPr lang="en-US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известный поэт,</a:t>
            </a:r>
            <a:r>
              <a:rPr lang="en-US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</a:t>
            </a:r>
            <a:r>
              <a:rPr lang="en-US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таких произведений,</a:t>
            </a:r>
            <a:r>
              <a:rPr lang="en-US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«Смерть поэта», «Бородино», «Родина», романа «Герой нашего времени».</a:t>
            </a:r>
          </a:p>
        </p:txBody>
      </p:sp>
    </p:spTree>
    <p:extLst>
      <p:ext uri="{BB962C8B-B14F-4D97-AF65-F5344CB8AC3E}">
        <p14:creationId xmlns:p14="http://schemas.microsoft.com/office/powerpoint/2010/main" val="20092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ВТОРАЯ ССЫЛКА НА КАВКАЗ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68313" y="1498818"/>
            <a:ext cx="7267801" cy="4154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FontTx/>
              <a:buNone/>
            </a:pP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балу у графини </a:t>
            </a:r>
            <a:r>
              <a:rPr lang="ru-RU" alt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Лаваль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сын французского посланника </a:t>
            </a:r>
            <a:r>
              <a:rPr lang="ru-RU" alt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Барант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потребовал у Лермонтова объяснения по поводу дошедших до него слухов о нелестном отзыве о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нём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удовлетворённый ответом Лермонтова, </a:t>
            </a:r>
            <a:r>
              <a:rPr lang="ru-RU" alt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Барант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вызвал его на дуэль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Tx/>
              <a:buNone/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февраля 1840 года, утром, дуэль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состоялась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 был слегка ранен в грудь. 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Вскоре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слухи об этой дуэли поползли по городу, Лермонтов был арестован и отправлен на Кавказ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</a:rPr>
              <a:t>.        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500" y="1341438"/>
            <a:ext cx="3810000" cy="511492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1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ПРИЧИНА ДУЭЛИ 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10257" y="1455276"/>
            <a:ext cx="6208258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Пятигорске Лермонтов находит общество прежних знакомых, и в том числе своего товарища по Школе юнкеров Мартынова. На одном из вечеров в пятигорском семействе Верзилиных шутки Лермонтов задели Мартынова. Ссора повлекла за собой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вызов на дуэль.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s02.infourok.ru/uploads/ex/1053/0001be02-c842e85e/img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" t="9890" r="7574" b="30850"/>
          <a:stretch/>
        </p:blipFill>
        <p:spPr bwMode="auto">
          <a:xfrm>
            <a:off x="6785698" y="2022038"/>
            <a:ext cx="5166545" cy="380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ДУЭЛЬ И ГИБЕЛЬ ПОЭТА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11" descr="iujhn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699" y="1310131"/>
            <a:ext cx="3784394" cy="5150697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68313" y="1498818"/>
            <a:ext cx="6798108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5725" indent="-85725">
              <a:defRPr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Подножие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Машук хранит страшную тайну: в сильный дождь состоялась дуэль между Мартыновым и Лермонтовым. </a:t>
            </a:r>
          </a:p>
          <a:p>
            <a:pPr marL="85725" indent="-85725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Великий поэт был убит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даже не выстрелил, подняв вверх дуло пистолета, тем самым показав, что стрелять не намерен.</a:t>
            </a:r>
          </a:p>
          <a:p>
            <a:pPr marL="85725" indent="-85725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«Туда ему и дорога»-сказал император, узнав о гибели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поэта.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3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ПАМЯТНИК В ПЯТИГОРСКЕ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468313" y="1314450"/>
            <a:ext cx="696118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buFontTx/>
              <a:buNone/>
              <a:defRPr/>
            </a:pP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Восемь месяцев тело Лермонтова покоилось в пятигорской земле. После долгих хлопот бабушка поэта </a:t>
            </a:r>
            <a:r>
              <a:rPr lang="ru-RU" altLang="x-none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Е.А.Арсеньева</a:t>
            </a:r>
            <a:r>
              <a:rPr lang="ru-RU" altLang="x-none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добилась разрешения императора Николая I перевезти его в Тарханы. В Пятигорске, на месте первоначального погребения </a:t>
            </a:r>
            <a:r>
              <a:rPr lang="ru-RU" altLang="x-none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altLang="x-none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старом пятигорском кладбище "Некрополь" в 1901 был поставлен скромный памятник из </a:t>
            </a:r>
            <a:r>
              <a:rPr lang="ru-RU" altLang="x-none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машукского</a:t>
            </a: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камня.</a:t>
            </a:r>
          </a:p>
        </p:txBody>
      </p:sp>
      <p:pic>
        <p:nvPicPr>
          <p:cNvPr id="11" name="Picture 5" descr="Картинка 14 из 4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24" y="1314450"/>
            <a:ext cx="3652651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08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СЕМЕЙНЫЙ СКЛЕП В ТАРХАНАХ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 descr="Картинка 1 из 49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297" y="1327367"/>
            <a:ext cx="3769040" cy="502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68313" y="1295622"/>
            <a:ext cx="713595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buFontTx/>
              <a:buNone/>
              <a:defRPr/>
            </a:pP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апреля 1842 года тело Лермонтова было привезено из Пятигорска в Тарханы и 23 апреля похоронено в склепе фамильной часовни. </a:t>
            </a:r>
            <a:r>
              <a:rPr lang="ru-RU" altLang="x-none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</a:t>
            </a: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уже были погребены мать поэта </a:t>
            </a:r>
            <a:r>
              <a:rPr lang="ru-RU" altLang="x-none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его дед по матери. Впереди их памятников на могиле поэта был </a:t>
            </a:r>
            <a:r>
              <a:rPr lang="ru-RU" altLang="x-none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поставлен </a:t>
            </a:r>
            <a:r>
              <a:rPr lang="ru-RU" altLang="x-none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памятник из чёрного мрамора.  На боковых сторонах его написан год рождения и смерти, а на обращённой к входу – только: «Михайло Юрьевич Лермонтов».</a:t>
            </a:r>
          </a:p>
        </p:txBody>
      </p:sp>
    </p:spTree>
    <p:extLst>
      <p:ext uri="{BB962C8B-B14F-4D97-AF65-F5344CB8AC3E}">
        <p14:creationId xmlns:p14="http://schemas.microsoft.com/office/powerpoint/2010/main" val="307786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ЗАДАНИЕ ДЛЯ САМОСТОЯТЕЛЬНОЙ РАБОТЫ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9943" y="1498818"/>
            <a:ext cx="112372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Записать основные факты биографии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Прочитать стихотворение «Парус».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63" y="3571875"/>
            <a:ext cx="2624117" cy="252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4.bp.blogspot.com/__TdW9mik-eQ/TL4HNwBFYbI/AAAAAAAAAJ4/---RDlXbVKk/s1600/%D0%9F%D0%B0%D0%BC%D1%8F%D1%82%D0%BD%D0%B8%D0%BA+%D0%9B%D0%B5%D1%80%D0%BC%D0%BE%D0%BD%D1%82%D0%BE%D0%B2%D1%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68324" y="2461834"/>
            <a:ext cx="2393021" cy="35895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РОЖДЕНИЕ ПОЭТА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282660" y="1941089"/>
            <a:ext cx="5658441" cy="3300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buFontTx/>
              <a:buNone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Михаил  Юрьевич  Лермонтов родился дождливой ночью со 2  на  3  октября  1814  года в Москве, недалеко от Красных ворот. 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666" y="1523342"/>
            <a:ext cx="3489848" cy="4677485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229" y="443551"/>
            <a:ext cx="1195977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БАБУШКА ЕЛИЗАВЕТА АЛЕКСЕЕВНА АРСЕНЬЕВА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874" y="1640409"/>
            <a:ext cx="3554494" cy="4624093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874992" y="2205427"/>
            <a:ext cx="6422453" cy="3490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buFontTx/>
              <a:buNone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Вскоре после рождения мальчика семья Лермонтовых переехала	имение бабушки Елизаветы Алексеевны Арсеньевой, которая	потом	ему заменила родителей </a:t>
            </a:r>
          </a:p>
        </p:txBody>
      </p:sp>
    </p:spTree>
    <p:extLst>
      <p:ext uri="{BB962C8B-B14F-4D97-AF65-F5344CB8AC3E}">
        <p14:creationId xmlns:p14="http://schemas.microsoft.com/office/powerpoint/2010/main" val="27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МАТЬ МАРИЯ МИХАЙЛОВНА АРСЕНЬЕВА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679" y="1582057"/>
            <a:ext cx="3773569" cy="4711474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581402"/>
            <a:ext cx="6219253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сын страданья. Мой отец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знал покоя под конец.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слезах угасла мать моя;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них остался только я.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М</a:t>
            </a: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Ю. Лермонтов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64920" y="3801815"/>
            <a:ext cx="6589486" cy="24622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65125" indent="-365125" algn="just">
              <a:lnSpc>
                <a:spcPct val="110000"/>
              </a:lnSpc>
              <a:buFontTx/>
              <a:buNone/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Мать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Лермонтова умерла,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ему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было и 3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лет. После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ее смерти все заботы по воспитанию мальчика взяла на себя бабушка.</a:t>
            </a:r>
          </a:p>
        </p:txBody>
      </p:sp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3" y="410804"/>
            <a:ext cx="10761587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ОТЕЦ ЮРИЙ ПЕТРОВИЧ ЛЕРМОНТОВ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914400" y="1523342"/>
            <a:ext cx="6328228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Ужасная судьба отца и сына</a:t>
            </a:r>
            <a:b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разлуке жить и розно умереть… </a:t>
            </a:r>
          </a:p>
          <a:p>
            <a:pPr algn="r">
              <a:spcBef>
                <a:spcPct val="50000"/>
              </a:spcBef>
            </a:pPr>
            <a:r>
              <a:rPr lang="ru-RU" altLang="ru-RU" sz="24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 Ю. Лермонтов</a:t>
            </a:r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087" y="1523342"/>
            <a:ext cx="3554413" cy="4824412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898351" y="3371753"/>
            <a:ext cx="6814458" cy="25699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buFontTx/>
              <a:buNone/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Отца </a:t>
            </a:r>
            <a:r>
              <a:rPr lang="en-US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Миши, Юрия 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Петровича Лермонтова, бабушка не любила и 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запретила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ему 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видеться</a:t>
            </a:r>
            <a:r>
              <a:rPr lang="en-US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сыном, в противном </a:t>
            </a: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случае она грозилась лишить внука наследства.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640114" y="428701"/>
            <a:ext cx="13033829" cy="767289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РОДОВОЕ ПОМЕСТЬЕ ТАРХАНЫ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62742" y="410804"/>
            <a:ext cx="132805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977" y="1403421"/>
            <a:ext cx="7392987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ЗАБОТА БАБУШКИ</a:t>
            </a:r>
            <a:endParaRPr lang="ru-RU" sz="4000" dirty="0"/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611188" y="1611090"/>
            <a:ext cx="6778963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Бабушка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окружила внука заботой и лаской, не жалела средств для развития многообразных талантов мальчика, рано проснувшихся в нём.  Она наняла учителей, и Лермонтов на дому получил образование, не хуже столичного. С детских лет он писал стихи, рисовал, увлекался музыкой. </a:t>
            </a: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684" y="1523342"/>
            <a:ext cx="3893457" cy="4866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КАВКАЗ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24645" y="1479800"/>
            <a:ext cx="1104687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детстве Лермонтов много болел. Тяжелый ревматизм надолго приковывал мальчика к постели, приучал к задумчивости и одиночеству. Когда Лермонтову исполнилось 10 лет, бабушка увезла мальчика на Кавказ лечить ревматическую болезнь. </a:t>
            </a:r>
          </a:p>
        </p:txBody>
      </p:sp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207" y="3570250"/>
            <a:ext cx="3822865" cy="286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Картинка 19 из 92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582" y="3570250"/>
            <a:ext cx="3851477" cy="286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5204</TotalTime>
  <Words>1127</Words>
  <Application>Microsoft Office PowerPoint</Application>
  <PresentationFormat>Произвольный</PresentationFormat>
  <Paragraphs>175</Paragraphs>
  <Slides>26</Slides>
  <Notes>25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ПЛАН  УРОКА</vt:lpstr>
      <vt:lpstr> РОЖДЕНИЕ ПОЭТА</vt:lpstr>
      <vt:lpstr>БАБУШКА ЕЛИЗАВЕТА АЛЕКСЕЕВНА АРСЕНЬЕВА</vt:lpstr>
      <vt:lpstr>МАТЬ МАРИЯ МИХАЙЛОВНА АРСЕНЬЕВА</vt:lpstr>
      <vt:lpstr> ОТЕЦ ЮРИЙ ПЕТРОВИЧ ЛЕРМОНТОВ</vt:lpstr>
      <vt:lpstr> </vt:lpstr>
      <vt:lpstr> ЗАБОТА БАБУШКИ</vt:lpstr>
      <vt:lpstr> КАВКАЗ</vt:lpstr>
      <vt:lpstr>  МОСКОВСКИЙ УНИВЕРСИТЕТСКИЙ ПАНСИОН</vt:lpstr>
      <vt:lpstr> МОСКОВСКИЙ УНИВЕРСИТЕТ</vt:lpstr>
      <vt:lpstr> ГОДЫ ЖИЗНИ В МОСКВЕ</vt:lpstr>
      <vt:lpstr> НАЧАЛО ТВОРЧЕСТВА</vt:lpstr>
      <vt:lpstr> НАЧАЛО ВОЕННОЙ КАРЬЕРЫ</vt:lpstr>
      <vt:lpstr> ВЫСШИЙ СВЕТ</vt:lpstr>
      <vt:lpstr> «ПИСТОЛЕТНЫЙ ВЫСТРЕЛ, УБИВШИЙ ПУШКИНА, РАЗБУДИЛ ЛЕРМОНТОВА»</vt:lpstr>
      <vt:lpstr> «ПОГИБ ПОЭТ! – НЕВОЛЬНИК ЧЕСТИ…»</vt:lpstr>
      <vt:lpstr>АРЕСТ И ПЕРВАЯ ССЫЛКА НА КАВКАЗ</vt:lpstr>
      <vt:lpstr>СЛУЖБА НА КАВКАЗЕ</vt:lpstr>
      <vt:lpstr>ОТПУСК М.Ю.ЛЕРМОНТОВА В ПЕТЕРБУРГЕ</vt:lpstr>
      <vt:lpstr>ВТОРАЯ ССЫЛКА НА КАВКАЗ</vt:lpstr>
      <vt:lpstr>ПРИЧИНА ДУЭЛИ </vt:lpstr>
      <vt:lpstr>ДУЭЛЬ И ГИБЕЛЬ ПОЭТА</vt:lpstr>
      <vt:lpstr>ПАМЯТНИК В ПЯТИГОРСКЕ</vt:lpstr>
      <vt:lpstr>СЕМЕЙНЫЙ СКЛЕП В ТАРХАНАХ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218</cp:revision>
  <dcterms:created xsi:type="dcterms:W3CDTF">2020-09-22T15:24:01Z</dcterms:created>
  <dcterms:modified xsi:type="dcterms:W3CDTF">2020-10-21T05:32:22Z</dcterms:modified>
</cp:coreProperties>
</file>