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325" r:id="rId3"/>
    <p:sldId id="326" r:id="rId4"/>
    <p:sldId id="303" r:id="rId5"/>
    <p:sldId id="308" r:id="rId6"/>
    <p:sldId id="309" r:id="rId7"/>
    <p:sldId id="288" r:id="rId8"/>
    <p:sldId id="259" r:id="rId9"/>
    <p:sldId id="283" r:id="rId10"/>
    <p:sldId id="310" r:id="rId11"/>
    <p:sldId id="327" r:id="rId12"/>
    <p:sldId id="260" r:id="rId13"/>
    <p:sldId id="311" r:id="rId14"/>
    <p:sldId id="314" r:id="rId15"/>
    <p:sldId id="328" r:id="rId16"/>
    <p:sldId id="312" r:id="rId17"/>
    <p:sldId id="319" r:id="rId18"/>
    <p:sldId id="313" r:id="rId19"/>
    <p:sldId id="258" r:id="rId20"/>
    <p:sldId id="320" r:id="rId21"/>
    <p:sldId id="329" r:id="rId22"/>
    <p:sldId id="30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9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06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16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8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60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94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86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51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6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56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98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0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7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55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41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2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3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104081" y="2900565"/>
            <a:ext cx="5273010" cy="291265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0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0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В.А.Жуковский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Баллада «Светлана».</a:t>
            </a:r>
            <a:endParaRPr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818809" y="3097437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65717" y="1182986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" b="1867"/>
          <a:stretch>
            <a:fillRect/>
          </a:stretch>
        </p:blipFill>
        <p:spPr bwMode="auto">
          <a:xfrm>
            <a:off x="8229779" y="2700149"/>
            <a:ext cx="3362390" cy="321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НАРОДНЫЕ ПОВЕРЬЯ - ГАДАНИЯ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4501" y="1392716"/>
            <a:ext cx="11430000" cy="61555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30" y="1739979"/>
            <a:ext cx="3657042" cy="456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58" y="1758470"/>
            <a:ext cx="3561114" cy="455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8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42" y="397509"/>
            <a:ext cx="11833915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СВЯТКИ – САМЫЙ ВЕСЕЛЫЙ КРЕСТЬЯНСКИЙ ПРАЗДНИК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71145" y="5594056"/>
            <a:ext cx="89863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Директор\Desktop\свят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9234" y="1466435"/>
            <a:ext cx="7180794" cy="4712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04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МОТИВ ОЖИДАНИЯ СУЖЕНОГО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345542"/>
            <a:ext cx="10258666" cy="492443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500" y="2046959"/>
            <a:ext cx="799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7447" y="2295346"/>
            <a:ext cx="574006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>
              <a:lnSpc>
                <a:spcPct val="90000"/>
              </a:lnSpc>
              <a:spcBef>
                <a:spcPts val="1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Светлана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погружена в раздумья о женихе, от которого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«вести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нет», и томится в  разлуке с ним.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7500" y="2835521"/>
            <a:ext cx="6435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72" y="1400810"/>
            <a:ext cx="3715657" cy="499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8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ЧЕРТЫ НАЦИОНАЛЬНОГО ХАРАКТЕРА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51978" y="1853852"/>
            <a:ext cx="5711868" cy="4149406"/>
          </a:xfrm>
        </p:spPr>
        <p:txBody>
          <a:bodyPr/>
          <a:lstStyle/>
          <a:p>
            <a:pPr indent="-2270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Молчалива</a:t>
            </a:r>
          </a:p>
          <a:p>
            <a:pPr indent="-2270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Грустна</a:t>
            </a:r>
          </a:p>
          <a:p>
            <a:pPr indent="-2270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Ждет своего суженого</a:t>
            </a:r>
          </a:p>
          <a:p>
            <a:pPr indent="-2270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Просит ангела-хранителя утолить ее печаль</a:t>
            </a:r>
          </a:p>
          <a:p>
            <a:pPr indent="-2270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Пытается заглянуть в будущее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715" y="1630363"/>
            <a:ext cx="4180114" cy="462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3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НОВАТОРСТВО ПОЭТА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668482"/>
            <a:ext cx="11292857" cy="443198"/>
          </a:xfrm>
        </p:spPr>
        <p:txBody>
          <a:bodyPr/>
          <a:lstStyle/>
          <a:p>
            <a:pPr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07" y="1405543"/>
            <a:ext cx="3727136" cy="469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7272" y="1555855"/>
            <a:ext cx="6819587" cy="4337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7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Нарушает фантастические чары и меняет художественное время и пространство.</a:t>
            </a:r>
          </a:p>
          <a:p>
            <a:pPr marL="228600" indent="-227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Понял характер человека: 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личность -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неотрывная часть народа, а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 -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совокупность личностей.</a:t>
            </a:r>
          </a:p>
          <a:p>
            <a:pPr marL="228600" indent="-227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Показал национальный тип русской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девушки.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1136087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ОБРАЗЫ, СИМВОЛЫ И МОТИВЫ БАЛЛАДЫ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3411190"/>
          </a:xfrm>
        </p:spPr>
        <p:txBody>
          <a:bodyPr/>
          <a:lstStyle/>
          <a:p>
            <a:pPr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Традиция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Дорога – из сумерек в тьму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Птицы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Свет 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Цвет </a:t>
            </a:r>
          </a:p>
          <a:p>
            <a:pPr marL="457200" indent="-457200">
              <a:buNone/>
            </a:pP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1145" y="5594056"/>
            <a:ext cx="89863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37829" y="1523342"/>
            <a:ext cx="41365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Новаторство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Дорога – через сумерки – к свету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Птицы: ворон, голубь, петух – все плохое – во сне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– огонек веры в Бога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 – несет эмоции</a:t>
            </a:r>
          </a:p>
        </p:txBody>
      </p:sp>
      <p:pic>
        <p:nvPicPr>
          <p:cNvPr id="8" name="Picture 2" descr="C:\Users\Директор\Desktop\гада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4072" y="2931886"/>
            <a:ext cx="4335625" cy="2960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ПРОСТРАНСТВЕННЫЙ ОБРАЗ В БАЛЛАДЕ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sz="half" idx="2"/>
          </p:nvPr>
        </p:nvSpPr>
        <p:spPr>
          <a:xfrm>
            <a:off x="431800" y="1524000"/>
            <a:ext cx="11455854" cy="990015"/>
          </a:xfrm>
        </p:spPr>
        <p:txBody>
          <a:bodyPr/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07" y="1405543"/>
            <a:ext cx="4134493" cy="489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5543" y="1524000"/>
            <a:ext cx="3169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7013">
              <a:lnSpc>
                <a:spcPct val="100000"/>
              </a:lnSpc>
              <a:spcBef>
                <a:spcPts val="1000"/>
              </a:spcBef>
              <a:tabLst>
                <a:tab pos="2286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             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дорога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660434" y="2724329"/>
            <a:ext cx="1127694" cy="125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828801" y="2724329"/>
            <a:ext cx="987804" cy="1127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38199" y="3982997"/>
            <a:ext cx="1978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65599" y="3982995"/>
            <a:ext cx="1545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смерть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СРЕДСТВА ВЫРАЗИТЕЛЬНОСТИ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6690" y="1405543"/>
            <a:ext cx="11092286" cy="430887"/>
          </a:xfrm>
        </p:spPr>
        <p:txBody>
          <a:bodyPr/>
          <a:lstStyle/>
          <a:p>
            <a:pPr marL="274320" lvl="0" indent="-274320" algn="ctr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80572" y="1498818"/>
            <a:ext cx="4151085" cy="53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Степь, покрытая снегом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0572" y="2182047"/>
            <a:ext cx="5050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Белое покрывало , белое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полотно,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саван, под которым лежит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мертвец.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3470058"/>
            <a:ext cx="2351314" cy="307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8" y="3370656"/>
            <a:ext cx="4093029" cy="323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2701" y="1625600"/>
            <a:ext cx="4294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Вьюга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метель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94400" y="2202072"/>
            <a:ext cx="4891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демонических сил, злых мертвецов, бесов и ведьм</a:t>
            </a:r>
          </a:p>
        </p:txBody>
      </p:sp>
    </p:spTree>
    <p:extLst>
      <p:ext uri="{BB962C8B-B14F-4D97-AF65-F5344CB8AC3E}">
        <p14:creationId xmlns:p14="http://schemas.microsoft.com/office/powerpoint/2010/main" val="26496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5460243" cy="4650403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pPr marL="228600" indent="-227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Светлана со смирением и робостью молит  о счастье.</a:t>
            </a:r>
          </a:p>
          <a:p>
            <a:pPr marL="228600" indent="-227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награду Бог спасает Светлану: во сне она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видит,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к ней прилетел посланный Богом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«белоснежный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голубок», светлый дух, который защитил ее от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мертвеца.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78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СВЕТЛАНА В БАЛЛАДЕ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400464" y="1707870"/>
            <a:ext cx="6417036" cy="307915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700" y="1447800"/>
            <a:ext cx="7502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86" y="1405543"/>
            <a:ext cx="3849914" cy="486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1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ЧЕРТЫ РОМАНТИЗМА В БАЛЛАДЕ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38199" y="1523342"/>
            <a:ext cx="10979301" cy="3061351"/>
          </a:xfrm>
        </p:spPr>
        <p:txBody>
          <a:bodyPr/>
          <a:lstStyle/>
          <a:p>
            <a:pPr marL="457200" indent="-457200">
              <a:buNone/>
            </a:pP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1. Фантастически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напряженный ход событий.</a:t>
            </a:r>
          </a:p>
          <a:p>
            <a:pPr marL="457200" indent="-457200">
              <a:buNone/>
            </a:pP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2. Драматизированный сюжет.</a:t>
            </a:r>
            <a:endParaRPr lang="ru-RU" alt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None/>
            </a:pP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3. Противопоставление двух миров.</a:t>
            </a:r>
            <a:endParaRPr lang="ru-RU" alt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None/>
            </a:pP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3. Мотив сна.</a:t>
            </a:r>
            <a:endParaRPr lang="ru-RU" alt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1145" y="5594056"/>
            <a:ext cx="89863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Директор\Desktop\илл ба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81775" y="3474879"/>
            <a:ext cx="3042572" cy="3047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78696" y="1678488"/>
            <a:ext cx="9658560" cy="297517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1.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Биография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В.А.Жуковского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2. Романтизм. Черты романтизма.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3. Определение жанра баллады.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4. Работа по балладе «Светлана».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4626430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ПОРАЗМЫШЛЯЕМ НАД БАЛЛАДОЙ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71500" y="1360504"/>
            <a:ext cx="10782300" cy="3994940"/>
          </a:xfrm>
        </p:spPr>
        <p:txBody>
          <a:bodyPr/>
          <a:lstStyle/>
          <a:p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Какие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романтические образы-символы встречаются в балладе?</a:t>
            </a:r>
          </a:p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 вы думаете, почему героиней своей баллады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В.А.Жуковский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выбрал девушку-крестьянку?</a:t>
            </a:r>
          </a:p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Какими качествами национального характера русской женщины восхищается поэт?</a:t>
            </a:r>
          </a:p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 вы думаете, почему для передачи сокровенных движений души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В.А.Жуковский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выбрал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сон?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3" descr="профессор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50" y="4559473"/>
            <a:ext cx="1572466" cy="196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5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СЛОВА В.Г. БЕЛИНСКОГО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487" y="1741714"/>
            <a:ext cx="5820228" cy="3341428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Жуковский – это литературный Колумб России, открывший ей Америку романтизма в поэзии..», -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В.Г.Белинский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C:\Users\Директор\Desktop\belinsk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413221" y="1586737"/>
            <a:ext cx="4169179" cy="4639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88723" y="1523342"/>
            <a:ext cx="11228777" cy="4262705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Прочитайте баллады В.А. Жуковского «Светлана» и «Людмила».</a:t>
            </a:r>
          </a:p>
          <a:p>
            <a:pPr marL="742950" indent="-7429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Сравните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баллады «Светлана» и «Людмила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 marL="742950" indent="-7429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Запишите свои выводы в сочинении «Две романтические баллады В.А. Жуковского».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indent="-742950">
              <a:lnSpc>
                <a:spcPct val="100000"/>
              </a:lnSpc>
              <a:buAutoNum type="arabicPeriod"/>
            </a:pP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4" descr="kniga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1" y="4772426"/>
            <a:ext cx="2411758" cy="174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8500" y="2274838"/>
            <a:ext cx="1111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01" y="365126"/>
            <a:ext cx="11570756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ФАКТЫ БИОГРАФИИ </a:t>
            </a:r>
            <a:r>
              <a:rPr lang="ru-RU" sz="4000" dirty="0" smtClean="0"/>
              <a:t>В.А.ЖУКОВСКОГО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13984" y="1462752"/>
            <a:ext cx="7478038" cy="1384995"/>
          </a:xfrm>
        </p:spPr>
        <p:txBody>
          <a:bodyPr/>
          <a:lstStyle/>
          <a:p>
            <a:pPr marL="274320" indent="-274320" algn="just">
              <a:buNone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Русский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поэт, один из основоположников романтизма в русской поэзии,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переводчик</a:t>
            </a:r>
            <a:r>
              <a:rPr lang="ru-RU" sz="3200" dirty="0" smtClean="0"/>
              <a:t>. </a:t>
            </a:r>
            <a:r>
              <a:rPr lang="ru-RU" sz="3600" dirty="0"/>
              <a:t>критик.</a:t>
            </a:r>
            <a:endParaRPr lang="en-US" sz="3600" dirty="0"/>
          </a:p>
        </p:txBody>
      </p:sp>
      <p:pic>
        <p:nvPicPr>
          <p:cNvPr id="6" name="Picture 7" descr="ж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3963" y="1580907"/>
            <a:ext cx="2808287" cy="4248150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713984" y="2904956"/>
            <a:ext cx="76534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факты биографии:</a:t>
            </a:r>
          </a:p>
          <a:p>
            <a:pPr marL="274320" indent="-274320">
              <a:buFontTx/>
              <a:buChar char="-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был незаконнорожденным сыном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А.И.Бунина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пленной турчанки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Сальхи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320" indent="-274320">
              <a:buFontTx/>
              <a:buChar char="-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14 лет дебютирует в печати.</a:t>
            </a:r>
          </a:p>
          <a:p>
            <a:pPr marL="274320" indent="-274320">
              <a:buFontTx/>
              <a:buChar char="-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Занимается переводами (Гёте, Шиллера и др.)</a:t>
            </a:r>
          </a:p>
          <a:p>
            <a:pPr marL="274320" indent="-274320">
              <a:buFontTx/>
              <a:buChar char="-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Редактор журнала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Вестник Европы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320" indent="-274320">
              <a:buFontTx/>
              <a:buChar char="-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1812 г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поступает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ополчение.</a:t>
            </a:r>
          </a:p>
          <a:p>
            <a:pPr marL="274320" indent="-274320">
              <a:buFontTx/>
              <a:buChar char="-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Близкий друг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320" indent="-274320">
              <a:buFontTx/>
              <a:buChar char="-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излюбленных жанров – элегия. </a:t>
            </a:r>
          </a:p>
        </p:txBody>
      </p:sp>
    </p:spTree>
    <p:extLst>
      <p:ext uri="{BB962C8B-B14F-4D97-AF65-F5344CB8AC3E}">
        <p14:creationId xmlns:p14="http://schemas.microsoft.com/office/powerpoint/2010/main" val="10902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РОМАНТИЗМ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157604" cy="259045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в литературе и искусстве в конце </a:t>
            </a:r>
            <a:r>
              <a:rPr lang="en-US" altLang="ru-RU" sz="3200" dirty="0" smtClean="0">
                <a:solidFill>
                  <a:schemeClr val="accent1">
                    <a:lumMod val="50000"/>
                  </a:schemeClr>
                </a:solidFill>
              </a:rPr>
              <a:t>XVIII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начале </a:t>
            </a:r>
            <a:r>
              <a:rPr lang="en-US" altLang="ru-RU" sz="3200" dirty="0" smtClean="0">
                <a:solidFill>
                  <a:schemeClr val="accent1">
                    <a:lumMod val="50000"/>
                  </a:schemeClr>
                </a:solidFill>
              </a:rPr>
              <a:t>XIX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 века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Представители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романтизма стремились отразить в своём творчестве индивидуальное своеобразие, изобразить идеальных героев и свободные чувства.</a:t>
            </a:r>
            <a:r>
              <a:rPr lang="en-US" alt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45" y="4460535"/>
            <a:ext cx="1943311" cy="182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ЧЕРТЫ РОМАНТИЗМА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4430957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сильной, исключительной личности.</a:t>
            </a:r>
          </a:p>
          <a:p>
            <a:pPr marL="0" indent="0"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Взгляд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жизнь 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призму сердца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 Интерес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всему экзотическому, яркому, возвышенному.</a:t>
            </a:r>
          </a:p>
          <a:p>
            <a:pPr marL="0" indent="0"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4) Тяготение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фантастике, к смешению комического и трагического.</a:t>
            </a:r>
          </a:p>
          <a:p>
            <a:pPr marL="0" indent="0"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5) Мучительное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переживание разлада с действительностью.</a:t>
            </a:r>
          </a:p>
          <a:p>
            <a:pPr marL="0" indent="0"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6) Стремление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к абсолютной свободе, недостижимому идеалу в сочетании с пониманием несовершенства мира.</a:t>
            </a:r>
            <a:endParaRPr lang="en-US" alt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Склонность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отражать бессознательную форму движения души (сон).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168" y="5457370"/>
            <a:ext cx="1169217" cy="109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49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В.А.ЖУКОВСКИЙ </a:t>
            </a:r>
            <a:r>
              <a:rPr lang="ru-RU" sz="4000" dirty="0" smtClean="0"/>
              <a:t>- РОМАНТИК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72813" y="1459842"/>
            <a:ext cx="11053129" cy="3272691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Особенности романтизма Жуковского можно рассмотреть на примере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баллады «Светлана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». Жанр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баллады характерен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для него как для романтика.           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  Б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аллада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отражает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часть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романтического мышления – интерес к мистике, к фантастическому. 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3" descr="профессор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205" y="3705135"/>
            <a:ext cx="228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2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БАЛЛАДА – ЭТО…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5714" y="1345542"/>
            <a:ext cx="10916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  </a:t>
            </a:r>
            <a:endParaRPr lang="ru-RU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0607" y="4114800"/>
            <a:ext cx="4382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9" descr="обложка баллад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1934" y="1668707"/>
            <a:ext cx="3341487" cy="4576737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725713" y="1991873"/>
            <a:ext cx="73606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Баллада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небольшое стихотворное произведение исторического, мифического и героического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содержания.</a:t>
            </a:r>
            <a:endParaRPr lang="ru-RU" alt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029" y="1405542"/>
            <a:ext cx="11280472" cy="193684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pPr>
              <a:lnSpc>
                <a:spcPct val="100000"/>
              </a:lnSpc>
            </a:pPr>
            <a:endParaRPr lang="ru-RU" altLang="ru-RU" sz="2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altLang="ru-RU" sz="2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altLang="ru-RU" sz="2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altLang="ru-RU" sz="2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altLang="ru-RU" sz="2400" dirty="0" smtClean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203" y="365126"/>
            <a:ext cx="11621567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БАЛЛАДА «СВЕТЛАНА» </a:t>
            </a:r>
            <a:r>
              <a:rPr lang="ru-RU" sz="4000" dirty="0" smtClean="0"/>
              <a:t>В.А.ЖУКОВСКОГО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16604" y="5196444"/>
            <a:ext cx="6390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6630900" cy="3773469"/>
          </a:xfrm>
        </p:spPr>
        <p:txBody>
          <a:bodyPr/>
          <a:lstStyle/>
          <a:p>
            <a:pPr marL="0" indent="0">
              <a:buNone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    Баллада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«Светлана» посвящена племяннице </a:t>
            </a:r>
            <a:r>
              <a:rPr lang="ru-RU" altLang="ru-RU" dirty="0" err="1" smtClean="0">
                <a:solidFill>
                  <a:schemeClr val="accent1">
                    <a:lumMod val="50000"/>
                  </a:schemeClr>
                </a:solidFill>
              </a:rPr>
              <a:t>В.А.Жуковского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Александре Андреевне </a:t>
            </a:r>
            <a:r>
              <a:rPr lang="ru-RU" altLang="ru-RU" dirty="0" err="1">
                <a:solidFill>
                  <a:schemeClr val="accent1">
                    <a:lumMod val="50000"/>
                  </a:schemeClr>
                </a:solidFill>
              </a:rPr>
              <a:t>Воейковой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, урождённой Протасовой,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преподнесена автором  в качестве свадебного подарка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062" y="1830165"/>
            <a:ext cx="4692883" cy="38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6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31" y="330446"/>
            <a:ext cx="10948792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ПЛАН БАЛЛАДЫ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50319" y="1512208"/>
            <a:ext cx="7222357" cy="5568704"/>
          </a:xfrm>
        </p:spPr>
        <p:txBody>
          <a:bodyPr/>
          <a:lstStyle/>
          <a:p>
            <a:pPr>
              <a:buNone/>
            </a:pP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1. Светлана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гадает.</a:t>
            </a:r>
          </a:p>
          <a:p>
            <a:pPr>
              <a:buNone/>
            </a:pP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2. Сон Светланы.</a:t>
            </a:r>
          </a:p>
          <a:p>
            <a:pPr>
              <a:buNone/>
            </a:pP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3. Поездка .</a:t>
            </a:r>
          </a:p>
          <a:p>
            <a:pPr>
              <a:buNone/>
            </a:pP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4. Приезд в «Божий храм».</a:t>
            </a:r>
          </a:p>
          <a:p>
            <a:pPr>
              <a:buNone/>
            </a:pP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5. Дорога к избушке.</a:t>
            </a:r>
          </a:p>
          <a:p>
            <a:pPr>
              <a:buNone/>
            </a:pP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6. В избушке.</a:t>
            </a:r>
          </a:p>
          <a:p>
            <a:pPr>
              <a:buNone/>
            </a:pP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7. Пробуждение от сна.</a:t>
            </a:r>
          </a:p>
          <a:p>
            <a:pPr>
              <a:buNone/>
            </a:pP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8. Обращение автора.</a:t>
            </a:r>
          </a:p>
          <a:p>
            <a:pPr algn="ctr">
              <a:lnSpc>
                <a:spcPct val="100000"/>
              </a:lnSpc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7" descr="светла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7143" y="1624942"/>
            <a:ext cx="3367088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41659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814</Words>
  <Application>Microsoft Office PowerPoint</Application>
  <PresentationFormat>Широкоэкранный</PresentationFormat>
  <Paragraphs>184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 Unicode MS</vt:lpstr>
      <vt:lpstr>Microsoft YaHei</vt:lpstr>
      <vt:lpstr>Arial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ПЛАН УРОКА</vt:lpstr>
      <vt:lpstr>ФАКТЫ БИОГРАФИИ В.А.ЖУКОВСКОГО</vt:lpstr>
      <vt:lpstr>РОМАНТИЗМ</vt:lpstr>
      <vt:lpstr>ЧЕРТЫ РОМАНТИЗМА</vt:lpstr>
      <vt:lpstr>В.А.ЖУКОВСКИЙ - РОМАНТИК</vt:lpstr>
      <vt:lpstr>БАЛЛАДА – ЭТО…</vt:lpstr>
      <vt:lpstr>БАЛЛАДА «СВЕТЛАНА» В.А.ЖУКОВСКОГО</vt:lpstr>
      <vt:lpstr>    ПЛАН БАЛЛАДЫ</vt:lpstr>
      <vt:lpstr>НАРОДНЫЕ ПОВЕРЬЯ - ГАДАНИЯ</vt:lpstr>
      <vt:lpstr>СВЯТКИ – САМЫЙ ВЕСЕЛЫЙ КРЕСТЬЯНСКИЙ ПРАЗДНИК</vt:lpstr>
      <vt:lpstr>МОТИВ ОЖИДАНИЯ СУЖЕНОГО</vt:lpstr>
      <vt:lpstr>ЧЕРТЫ НАЦИОНАЛЬНОГО ХАРАКТЕРА</vt:lpstr>
      <vt:lpstr>НОВАТОРСТВО ПОЭТА</vt:lpstr>
      <vt:lpstr>ОБРАЗЫ, СИМВОЛЫ И МОТИВЫ БАЛЛАДЫ</vt:lpstr>
      <vt:lpstr>ПРОСТРАНСТВЕННЫЙ ОБРАЗ В БАЛЛАДЕ</vt:lpstr>
      <vt:lpstr>СРЕДСТВА ВЫРАЗИТЕЛЬНОСТИ</vt:lpstr>
      <vt:lpstr>СВЕТЛАНА В БАЛЛАДЕ</vt:lpstr>
      <vt:lpstr>ЧЕРТЫ РОМАНТИЗМА В БАЛЛАДЕ</vt:lpstr>
      <vt:lpstr>ПОРАЗМЫШЛЯЕМ НАД БАЛЛАДОЙ</vt:lpstr>
      <vt:lpstr>СЛОВА В.Г. БЕЛИНСКОГО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144</cp:revision>
  <dcterms:created xsi:type="dcterms:W3CDTF">2020-09-22T15:24:01Z</dcterms:created>
  <dcterms:modified xsi:type="dcterms:W3CDTF">2020-10-05T10:05:04Z</dcterms:modified>
</cp:coreProperties>
</file>