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0" r:id="rId3"/>
    <p:sldId id="259" r:id="rId4"/>
    <p:sldId id="258" r:id="rId5"/>
    <p:sldId id="270" r:id="rId6"/>
    <p:sldId id="288" r:id="rId7"/>
    <p:sldId id="269" r:id="rId8"/>
    <p:sldId id="268" r:id="rId9"/>
    <p:sldId id="266" r:id="rId10"/>
    <p:sldId id="267" r:id="rId11"/>
    <p:sldId id="277" r:id="rId12"/>
    <p:sldId id="271" r:id="rId13"/>
    <p:sldId id="257" r:id="rId14"/>
    <p:sldId id="261" r:id="rId15"/>
    <p:sldId id="278" r:id="rId16"/>
    <p:sldId id="281" r:id="rId17"/>
    <p:sldId id="283" r:id="rId18"/>
    <p:sldId id="280" r:id="rId19"/>
    <p:sldId id="282" r:id="rId20"/>
    <p:sldId id="284" r:id="rId21"/>
    <p:sldId id="285" r:id="rId22"/>
    <p:sldId id="279" r:id="rId23"/>
    <p:sldId id="262" r:id="rId24"/>
    <p:sldId id="291" r:id="rId25"/>
    <p:sldId id="292" r:id="rId26"/>
    <p:sldId id="286" r:id="rId27"/>
    <p:sldId id="287" r:id="rId28"/>
    <p:sldId id="289" r:id="rId2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dorable Green Peacock Vector Images (44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1851670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Tabiatshunoslik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55609" y="2775000"/>
            <a:ext cx="15007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3-sinf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6365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и с знаками Дети Bricht Доска рамки Clipart Доска рамки встречи ребенка  белая Иллюстрация вектора - иллюстрации насчитывающей clipart, доска:  7975333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4"/>
          <a:stretch/>
        </p:blipFill>
        <p:spPr bwMode="auto">
          <a:xfrm>
            <a:off x="-2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5594" y="3291830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Yelpig‘ich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shamolni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35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Дождевые факты о которых вы не догадывались.. Обсуждение на LiveInternet -  Российский Сервис Онлайн-Дневников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9502"/>
            <a:ext cx="8496944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4" y="1450538"/>
            <a:ext cx="413003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endParaRPr lang="ru-RU" sz="66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65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Гифка капли гиф картинка, скачать анимированный gif на GIFER от Mash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7494"/>
            <a:ext cx="8676456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965817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r>
              <a:rPr lang="en-US" sz="4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 	 	     </a:t>
            </a:r>
            <a:r>
              <a:rPr lang="en-US" sz="48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endParaRPr lang="ru-RU" sz="48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323527" y="4371950"/>
            <a:ext cx="864096" cy="30777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4750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Океан GIF - Загрузить и поделиться на PHONEK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34380"/>
            <a:ext cx="3140968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627532"/>
            <a:ext cx="53285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Okean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ko‘llar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muntazam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bug‘-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bog‘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joylardagi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bug‘lanadi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Shamol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haydaydi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3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дождь Гифки «Дождь». Подборка GIF анимации с особой атмосферой дождя» —  карточка пользователя Василий С. в Яндекс.Коллекциях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567241"/>
            <a:ext cx="3312368" cy="4009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95936" y="1048255"/>
            <a:ext cx="49320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Bulutdagi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birlashib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tomchilarini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tomchi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როგორი ამინდია მოსალოდნელი საქართველოში. | Пейзажи, Живописные пейзажи,  Зимние картинки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79" y="555526"/>
            <a:ext cx="3663953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0197" y="1049519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sovuq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paytlarda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uchqunlarini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0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Гифка капли гиф картинка, скачать анимированный gif на GIFER от Masho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23678"/>
            <a:ext cx="5508861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27534"/>
            <a:ext cx="82809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no‘xatdek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4443958"/>
            <a:ext cx="576064" cy="2154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37552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Descargar gratis Tulipanes, lluvia, deja, rojo Fondos de escritorio en la  resolucin 1281x1921 — imagen №2731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71550"/>
            <a:ext cx="324802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344410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ekinlarni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payhon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bog‘dagi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shikast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yetkazishi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9572" y="3003798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do‘l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r>
              <a:rPr 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0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op 30 Барф GIFs | Find the best GIF on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1510"/>
            <a:ext cx="3970412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700117"/>
            <a:ext cx="43924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O‘lkamizda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qalin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boshlaydi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yig‘ilib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irmoq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irmoqlar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daryolarni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6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Горная река - Анимашка на телефон 240x3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43558"/>
            <a:ext cx="3240360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1217534"/>
            <a:ext cx="4680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yig‘ilib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daryolarga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Daryoga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7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afta davomida quruq va quyoshli ob-havo kuzatila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9366" y="1010221"/>
            <a:ext cx="76107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OB-HAVONING BELGILARI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387083"/>
            <a:ext cx="2321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OB-HAVO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12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ека - анимация на телефон от havafara №1447667 | Scenery, Nature,  Beautiful natur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69922"/>
            <a:ext cx="3552329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699541"/>
            <a:ext cx="46085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Aksariyat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okeanlarga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Okean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suvlarining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bug‘-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ko‘tariladi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4377467"/>
            <a:ext cx="432048" cy="13849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sz="300" dirty="0"/>
          </a:p>
        </p:txBody>
      </p:sp>
    </p:spTree>
    <p:extLst>
      <p:ext uri="{BB962C8B-B14F-4D97-AF65-F5344CB8AC3E}">
        <p14:creationId xmlns:p14="http://schemas.microsoft.com/office/powerpoint/2010/main" val="159585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Фотографии Банф Канада Ель Горы Природа Леса Парки Пейзаж речка Реки |  Природа, Банф канада, Пейзаж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771550"/>
            <a:ext cx="3528392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43060" y="802626"/>
            <a:ext cx="46805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Bulutlarning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shamol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quruqlikka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haydab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Bulutlardan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daryolarni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tariqa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5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2" t="29144" r="24415" b="23031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3698617"/>
            <a:ext cx="1999895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0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7904" y="1802309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suvning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3435846"/>
            <a:ext cx="2880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aylanishi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18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483518"/>
            <a:ext cx="41916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Tayanch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Kitobim-oftobim&quot;deb nomlangan tadbir ssenariysi » Jabbarova Dinora |  Shaxsiy blogi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0" b="97200" l="0" r="956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021085"/>
            <a:ext cx="1762125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1635646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do‘l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shamol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yelkanli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5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55776" y="411510"/>
            <a:ext cx="5040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Topishmoqlar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1241053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Qovurg‘asi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67743" y="2279362"/>
            <a:ext cx="30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9287" y="2841491"/>
            <a:ext cx="4536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so‘raydilar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Ko‘rinsam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qochadilar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57194" y="3928287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Гифка гроза небеса молния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31590"/>
            <a:ext cx="3013578" cy="1589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4" descr="дождь » Гифки, гиф анимация, gif с код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 descr="дождь » Гифки, гиф анимация, gif с кодам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Анимация гиф картинка смайлик. Весенний дождь скачать. Гифки анимации  смайлики картин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56217"/>
            <a:ext cx="2895600" cy="1670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8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5871" y="3147814"/>
            <a:ext cx="3456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yonmaydi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botmaydi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6878" y="3707468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5871" y="1058557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Oppoqqina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dasturxon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qoplagan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3908" y="2131617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2" descr="Christmas gifs of Little house in snowy hills - GIFs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Christmas gifs of Little house in snowy hills - GIFsPr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Christmas gifs of Little house in snowy hills - GIFsPr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nevecervo+30+frame.gif (450×308) | Animated christmas, Animation  background, Snow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69894"/>
            <a:ext cx="2967757" cy="1854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72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海洋GIF - 下载及分享PHONEK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71550"/>
            <a:ext cx="3024336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627534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779662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95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45244" y="228585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612" y="967352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155" y="1482919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Yog‘inlar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5776" y="1986975"/>
            <a:ext cx="7450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Yog‘inlarning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9982" y="2499742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maydonlariga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yetkazadi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6541" y="3435846"/>
            <a:ext cx="7267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aylanishini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9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nner - Frame - Border - Jungle Safari Theme - Illustration For The  Children Stock Illustration - Illustration of africa, advertisement:  3233277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1"/>
          <a:stretch/>
        </p:blipFill>
        <p:spPr bwMode="auto">
          <a:xfrm>
            <a:off x="0" y="0"/>
            <a:ext cx="9123024" cy="516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1799447"/>
            <a:ext cx="4608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6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8750" y="195486"/>
            <a:ext cx="66543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Ob-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havoning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belgilari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морской восход солнца iPhone анимированные обои - Загрузить в приложении  PHONEKY iO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82365"/>
            <a:ext cx="3356992" cy="33776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사진 - Google+ | Sun art, Amazing gifs, Beautiful moon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82365"/>
            <a:ext cx="3600400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13473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reamies.de (75v7ce7ncri.gif) | Landschaftsbilder, Naturbilder, Exotische  stränd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06" y="1275606"/>
            <a:ext cx="7214802" cy="3359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195486"/>
            <a:ext cx="68547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Shamolning</a:t>
            </a:r>
            <a:r>
              <a:rPr lang="en-US" sz="4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4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endParaRPr lang="ru-RU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81102" y="4462325"/>
            <a:ext cx="1605300" cy="18466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sz="600" dirty="0">
              <a:ln>
                <a:solidFill>
                  <a:schemeClr val="bg1">
                    <a:lumMod val="75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244261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и с знаками Дети Bricht Доска рамки Clipart Доска рамки встречи ребенка  белая Иллюстрация вектора - иллюстрации насчитывающей clipart, доска:  7975333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4"/>
          <a:stretch/>
        </p:blipFill>
        <p:spPr bwMode="auto">
          <a:xfrm>
            <a:off x="-2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3590" y="3219822"/>
            <a:ext cx="70968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3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4909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и с знаками Дети Bricht Доска рамки Clipart Доска рамки встречи ребенка  белая Иллюстрация вектора - иллюстрации насчитывающей clipart, доска:  7975333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4"/>
          <a:stretch/>
        </p:blipFill>
        <p:spPr bwMode="auto">
          <a:xfrm>
            <a:off x="-2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3435846"/>
            <a:ext cx="6224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Ob-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14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и с знаками Дети Bricht Доска рамки Clipart Доска рамки встречи ребенка  белая Иллюстрация вектора - иллюстрации насчитывающей clipart, доска:  7975333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4"/>
          <a:stretch/>
        </p:blipFill>
        <p:spPr bwMode="auto">
          <a:xfrm>
            <a:off x="-2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3219822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Ob-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30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и с знаками Дети Bricht Доска рамки Clipart Доска рамки встречи ребенка  белая Иллюстрация вектора - иллюстрации насчитывающей clipart, доска:  7975333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4"/>
          <a:stretch/>
        </p:blipFill>
        <p:spPr bwMode="auto">
          <a:xfrm>
            <a:off x="-2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1230" y="3503581"/>
            <a:ext cx="74815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holatlariga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29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и с знаками Дети Bricht Доска рамки Clipart Доска рамки встречи ребенка  белая Иллюстрация вектора - иллюстрации насчитывающей clipart, доска:  7975333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4"/>
          <a:stretch/>
        </p:blipFill>
        <p:spPr bwMode="auto">
          <a:xfrm>
            <a:off x="-2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3219822"/>
            <a:ext cx="8780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belgilarga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ob-havo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o‘zgarishini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aytib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74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401</Words>
  <Application>Microsoft Office PowerPoint</Application>
  <PresentationFormat>Экран (16:9)</PresentationFormat>
  <Paragraphs>59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34</cp:revision>
  <dcterms:created xsi:type="dcterms:W3CDTF">2020-09-23T12:30:47Z</dcterms:created>
  <dcterms:modified xsi:type="dcterms:W3CDTF">2020-09-25T08:51:30Z</dcterms:modified>
</cp:coreProperties>
</file>