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259" r:id="rId4"/>
    <p:sldId id="258" r:id="rId5"/>
    <p:sldId id="270" r:id="rId6"/>
    <p:sldId id="288" r:id="rId7"/>
    <p:sldId id="269" r:id="rId8"/>
    <p:sldId id="268" r:id="rId9"/>
    <p:sldId id="266" r:id="rId10"/>
    <p:sldId id="267" r:id="rId11"/>
    <p:sldId id="277" r:id="rId12"/>
    <p:sldId id="271" r:id="rId13"/>
    <p:sldId id="257" r:id="rId14"/>
    <p:sldId id="261" r:id="rId15"/>
    <p:sldId id="278" r:id="rId16"/>
    <p:sldId id="281" r:id="rId17"/>
    <p:sldId id="283" r:id="rId18"/>
    <p:sldId id="280" r:id="rId19"/>
    <p:sldId id="282" r:id="rId20"/>
    <p:sldId id="284" r:id="rId21"/>
    <p:sldId id="285" r:id="rId22"/>
    <p:sldId id="279" r:id="rId23"/>
    <p:sldId id="262" r:id="rId24"/>
    <p:sldId id="291" r:id="rId25"/>
    <p:sldId id="292" r:id="rId26"/>
    <p:sldId id="286" r:id="rId27"/>
    <p:sldId id="287" r:id="rId28"/>
    <p:sldId id="289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rable Green Peacock Vector Images (4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851670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Tabiatshunoslik</a:t>
            </a:r>
            <a:r>
              <a:rPr lang="en-US" sz="5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5609" y="2775000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3-sinf</a:t>
            </a:r>
            <a:endParaRPr lang="ru-RU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36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5594" y="3291830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Yelpig‘ich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yordamida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shamolni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ождевые факты о которых вы не догадывались.. Обсуждение на LiveInternet - 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8496944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1450538"/>
            <a:ext cx="4130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</a:t>
            </a:r>
            <a:endParaRPr lang="ru-RU" sz="6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Гифка капли гиф картинка, скачать анимированный gif на GIFER от Mash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867645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965817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</a:t>
            </a:r>
            <a:r>
              <a:rPr lang="en-US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US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	 	     </a:t>
            </a:r>
            <a:r>
              <a:rPr lang="en-US" sz="4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endParaRPr lang="ru-RU" sz="48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23527" y="4371950"/>
            <a:ext cx="864096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47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кеан GIF - Загрузить и поделиться на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4380"/>
            <a:ext cx="314096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627532"/>
            <a:ext cx="5328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Okean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dengiz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ko‘llar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muntazam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bug‘-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bog‘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joylardagi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tuproqdan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bug‘lanadi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Shamol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haydaydi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дождь Гифки «Дождь». Подборка GIF анимации с особой атмосферой дождя» —  карточка пользователя Василий С. в Яндекс.Коллекциях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67241"/>
            <a:ext cx="3312368" cy="400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5936" y="1048255"/>
            <a:ext cx="4932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Bulutdagi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zarrachalari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birlashib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tomchilarini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tomchi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yuziga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როგორი ამინდია მოსალოდნელი საქართველოში. | Пейзажи, Живописные пейзажи,  Зимние кар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79" y="555526"/>
            <a:ext cx="366395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197" y="1049519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sovuq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paytlarda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zarracha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birikib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uchqunlarini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Гифка капли гиф картинка, скачать анимированный gif на GIFER от Mas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23678"/>
            <a:ext cx="550886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7534"/>
            <a:ext cx="8280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Bahorda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ba’zan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yog‘ishi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no‘xatdek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ba’zida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4443958"/>
            <a:ext cx="576064" cy="2154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7552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escargar gratis Tulipanes, lluvia, deja, rojo Fondos de escritorio en la  resolucin 1281x1921 — imagen №2731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1550"/>
            <a:ext cx="324802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34441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ekinlarni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payhon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bog‘dagi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mevalarga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shikast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yetkazishi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572" y="300379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p 30 Барф GIFs | Find the best GIF on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1510"/>
            <a:ext cx="3970412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700117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O‘lkamizda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tog‘larga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qalin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Bahordan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boshlab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boshlaydi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yig‘ilib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irmoq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irmoqlar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Горная река - Анимашка на телефон 240x3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324036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1217534"/>
            <a:ext cx="4680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yig‘ilib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daryolarga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fta davomida quruq va quyoshli ob-havo kuzatila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9366" y="1010221"/>
            <a:ext cx="76107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OB-HAVONING BELGILARI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2387083"/>
            <a:ext cx="2321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OB-HAVO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Река - анимация на телефон от havafara №1447667 | Scenery, Nature,  Beautiful na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9922"/>
            <a:ext cx="355232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99541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Aksariyat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hollarda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dengiz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okeanlarga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Okean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dengiz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suvlarining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qismi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bug‘-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osmonga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ko‘tariladi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bug‘lari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osmonda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4377467"/>
            <a:ext cx="432048" cy="1384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</p:spTree>
    <p:extLst>
      <p:ext uri="{BB962C8B-B14F-4D97-AF65-F5344CB8AC3E}">
        <p14:creationId xmlns:p14="http://schemas.microsoft.com/office/powerpoint/2010/main" val="15958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Фотографии Банф Канада Ель Горы Природа Леса Парки Пейзаж речка Реки |  Природа, Банф канада, Пейзаж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1550"/>
            <a:ext cx="352839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43060" y="802626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Bulutlarning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qismini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shamol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quruqlikka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haydab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Bulutlardan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daryolarni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tariqa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2" t="29144" r="24415" b="2303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3698617"/>
            <a:ext cx="1999895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0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Tabiatda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1802309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suvning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3435846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aylanishi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483518"/>
            <a:ext cx="41916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Tayanch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so‘zlar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Kitobim-oftobim&quot;deb nomlangan tadbir ssenariysi » Jabbarova Dinora |  Shaxsiy blog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7200" l="0" r="95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21085"/>
            <a:ext cx="176212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635646"/>
            <a:ext cx="63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shamol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yelkanli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41151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Topishmoqlar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241053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biyam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Qovurg‘asi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7743" y="2279362"/>
            <a:ext cx="30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yashin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287" y="2841491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so‘raydilar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Ko‘rinsam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qochadilar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7194" y="392828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Гифка гроза небеса молния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31590"/>
            <a:ext cx="3013578" cy="158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дождь » Гифки, гиф анимация, gif с код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дождь » Гифки, гиф анимация, gif с кодам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Анимация гиф картинка смайлик. Весенний дождь скачать. Гифки анимации  смайлики кар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56217"/>
            <a:ext cx="2895600" cy="167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5871" y="3147814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yonmaydi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botmaydi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6878" y="3707468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871" y="1058557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Oppoqqina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dasturxon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yuzini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qoplagan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3908" y="2131617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Christmas gifs of Little house in snowy hills - GIFsP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Christmas gifs of Little house in snowy hills - GIFsP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Christmas gifs of Little house in snowy hills - GIFsPr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nevecervo+30+frame.gif (450×308) | Animated christmas, Animation  background, Snow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69894"/>
            <a:ext cx="2967757" cy="185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海洋GIF - 下载及分享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71550"/>
            <a:ext cx="302433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27534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779662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Mavzuni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o‘qib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имеры рамок для PowerPoint - Форум учителей об образовании в России и  мире | Примеры рамок для PowerPoint - Форум учителей об образовании в  России и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5244" y="228585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612" y="96735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Bulutlar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155" y="1482919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776" y="1986975"/>
            <a:ext cx="745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Yog‘inlarning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bilasiz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982" y="2499742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Do‘l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ekin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maydonlariga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zarar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yetkazadi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541" y="3435846"/>
            <a:ext cx="7267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Tabiatda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suvning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aylanishini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tushun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tirib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 - Frame - Border - Jungle Safari Theme - Illustration For The  Children Stock Illustration - Illustration of africa, advertisement:  323327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"/>
          <a:stretch/>
        </p:blipFill>
        <p:spPr bwMode="auto">
          <a:xfrm>
            <a:off x="0" y="0"/>
            <a:ext cx="9123024" cy="51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1799447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750" y="195486"/>
            <a:ext cx="6654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Ob-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havoning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mahalliy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belgilari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морской восход солнца iPhone анимированные обои - Загрузить в приложении  PHONEKY i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2365"/>
            <a:ext cx="3356992" cy="3377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사진 - Google+ | Sun art, Amazing gifs, Beautiful moo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82365"/>
            <a:ext cx="360040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347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reamies.de (75v7ce7ncri.gif) | Landschaftsbilder, Naturbilder, Exotische  strän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6" y="1275606"/>
            <a:ext cx="7214802" cy="335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95486"/>
            <a:ext cx="68547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Shamolning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bo‘lishi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1102" y="4462325"/>
            <a:ext cx="1605300" cy="1846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sz="600" dirty="0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24426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3590" y="3219822"/>
            <a:ext cx="7096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tekshirish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endParaRPr lang="en-US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90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3435846"/>
            <a:ext cx="6224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Ob-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nimaga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aytiladi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21982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Ob-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haqidagi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ma’lumotda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nimalar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berilgan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230" y="3503581"/>
            <a:ext cx="7481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Havoning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holatlariga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nimalar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и с знаками Дети Bricht Доска рамки Clipart Доска рамки встречи ребенка  белая Иллюстрация вектора - иллюстрации насчитывающей clipart, доска:  797533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219822"/>
            <a:ext cx="8780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Mahalliy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belgilarga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ob-havo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o‘zgarishini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berish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7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401</Words>
  <Application>Microsoft Office PowerPoint</Application>
  <PresentationFormat>Экран (16:9)</PresentationFormat>
  <Paragraphs>59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34</cp:revision>
  <dcterms:created xsi:type="dcterms:W3CDTF">2020-09-23T12:30:47Z</dcterms:created>
  <dcterms:modified xsi:type="dcterms:W3CDTF">2020-09-25T08:51:30Z</dcterms:modified>
</cp:coreProperties>
</file>