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2" r:id="rId3"/>
    <p:sldId id="284" r:id="rId4"/>
    <p:sldId id="287" r:id="rId5"/>
    <p:sldId id="290" r:id="rId6"/>
    <p:sldId id="295" r:id="rId7"/>
    <p:sldId id="304" r:id="rId8"/>
    <p:sldId id="307" r:id="rId9"/>
    <p:sldId id="308" r:id="rId10"/>
    <p:sldId id="309" r:id="rId11"/>
    <p:sldId id="310" r:id="rId12"/>
    <p:sldId id="305" r:id="rId13"/>
    <p:sldId id="306" r:id="rId14"/>
    <p:sldId id="277" r:id="rId15"/>
    <p:sldId id="27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1" d="100"/>
          <a:sy n="61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D479-C722-486B-BA9F-C5697C35449A}" type="doc">
      <dgm:prSet loTypeId="urn:microsoft.com/office/officeart/2005/8/layout/equation2" loCatId="process" qsTypeId="urn:microsoft.com/office/officeart/2005/8/quickstyle/simple1" qsCatId="simple" csTypeId="urn:microsoft.com/office/officeart/2005/8/colors/accent6_1" csCatId="accent6" phldr="1"/>
      <dgm:spPr/>
    </dgm:pt>
    <dgm:pt modelId="{817A548A-31FC-48B8-9A6E-80F30F6B65DF}">
      <dgm:prSet phldrT="[Текст]"/>
      <dgm:spPr>
        <a:ln w="57150">
          <a:solidFill>
            <a:srgbClr val="EB45B4"/>
          </a:solidFill>
        </a:ln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29818-D672-4F28-BCC9-A85BB61C754C}" type="parTrans" cxnId="{BF7B99CE-3E20-48A6-A4BD-E613D7F7A34D}">
      <dgm:prSet/>
      <dgm:spPr/>
      <dgm:t>
        <a:bodyPr/>
        <a:lstStyle/>
        <a:p>
          <a:endParaRPr lang="ru-RU"/>
        </a:p>
      </dgm:t>
    </dgm:pt>
    <dgm:pt modelId="{7B049AF6-0BFC-41D5-9D5E-3F1DB4EAE103}" type="sibTrans" cxnId="{BF7B99CE-3E20-48A6-A4BD-E613D7F7A34D}">
      <dgm:prSet/>
      <dgm:spPr/>
      <dgm:t>
        <a:bodyPr/>
        <a:lstStyle/>
        <a:p>
          <a:endParaRPr lang="ru-RU"/>
        </a:p>
      </dgm:t>
    </dgm:pt>
    <dgm:pt modelId="{706CF8FE-F782-4629-A16C-C83B6BBABE5A}" type="pres">
      <dgm:prSet presAssocID="{FBC4D479-C722-486B-BA9F-C5697C35449A}" presName="Name0" presStyleCnt="0">
        <dgm:presLayoutVars>
          <dgm:dir/>
          <dgm:resizeHandles val="exact"/>
        </dgm:presLayoutVars>
      </dgm:prSet>
      <dgm:spPr/>
    </dgm:pt>
    <dgm:pt modelId="{A37FF8CB-1997-4B5C-929D-156BB89F6161}" type="pres">
      <dgm:prSet presAssocID="{FBC4D479-C722-486B-BA9F-C5697C35449A}" presName="vNodes" presStyleCnt="0"/>
      <dgm:spPr/>
    </dgm:pt>
    <dgm:pt modelId="{4D7D6381-FA07-4E2D-BECB-ED2237801159}" type="pres">
      <dgm:prSet presAssocID="{FBC4D479-C722-486B-BA9F-C5697C35449A}" presName="lastNode" presStyleLbl="node1" presStyleIdx="0" presStyleCnt="1" custScaleX="100000" custScaleY="50244" custLinFactNeighborX="-3309" custLinFactNeighborY="-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01655-53BB-40B6-B3B2-1176C9BE6ACC}" type="presOf" srcId="{FBC4D479-C722-486B-BA9F-C5697C35449A}" destId="{706CF8FE-F782-4629-A16C-C83B6BBABE5A}" srcOrd="0" destOrd="0" presId="urn:microsoft.com/office/officeart/2005/8/layout/equation2"/>
    <dgm:cxn modelId="{BF7B99CE-3E20-48A6-A4BD-E613D7F7A34D}" srcId="{FBC4D479-C722-486B-BA9F-C5697C35449A}" destId="{817A548A-31FC-48B8-9A6E-80F30F6B65DF}" srcOrd="0" destOrd="0" parTransId="{45D29818-D672-4F28-BCC9-A85BB61C754C}" sibTransId="{7B049AF6-0BFC-41D5-9D5E-3F1DB4EAE103}"/>
    <dgm:cxn modelId="{5535D847-77C0-450C-AB1A-E20C077F7A36}" type="presOf" srcId="{817A548A-31FC-48B8-9A6E-80F30F6B65DF}" destId="{4D7D6381-FA07-4E2D-BECB-ED2237801159}" srcOrd="0" destOrd="0" presId="urn:microsoft.com/office/officeart/2005/8/layout/equation2"/>
    <dgm:cxn modelId="{5327626B-569E-4530-AE0A-69DDD838F5B2}" type="presParOf" srcId="{706CF8FE-F782-4629-A16C-C83B6BBABE5A}" destId="{A37FF8CB-1997-4B5C-929D-156BB89F6161}" srcOrd="0" destOrd="0" presId="urn:microsoft.com/office/officeart/2005/8/layout/equation2"/>
    <dgm:cxn modelId="{F2CB64C1-CDC2-4C10-B954-9F0071B8AC96}" type="presParOf" srcId="{706CF8FE-F782-4629-A16C-C83B6BBABE5A}" destId="{4D7D6381-FA07-4E2D-BECB-ED2237801159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6381-FA07-4E2D-BECB-ED2237801159}">
      <dsp:nvSpPr>
        <dsp:cNvPr id="0" name=""/>
        <dsp:cNvSpPr/>
      </dsp:nvSpPr>
      <dsp:spPr>
        <a:xfrm>
          <a:off x="0" y="0"/>
          <a:ext cx="10804475" cy="5428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EB45B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2279" y="795000"/>
        <a:ext cx="7639917" cy="383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37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96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41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1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396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044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484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6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39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10" Type="http://schemas.openxmlformats.org/officeDocument/2006/relationships/image" Target="../media/image11.jpeg"/><Relationship Id="rId4" Type="http://schemas.microsoft.com/office/2007/relationships/hdphoto" Target="../media/hdphoto3.wdp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90413" y="2077293"/>
            <a:ext cx="1094933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quelle heure tu t’es levée hier?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9028" y="1958239"/>
            <a:ext cx="459247" cy="18570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13699" y="263819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8225" y="578926"/>
            <a:ext cx="1276313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FRANSUZ 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" name="Picture 2" descr="prueba timeline | Timetoast timelin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482" y="3208329"/>
            <a:ext cx="4220584" cy="33375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6146" name="Picture 2" descr="Cours de français: Le passé composé avec ÊT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7" t="8323" r="4459" b="6296"/>
          <a:stretch/>
        </p:blipFill>
        <p:spPr bwMode="auto">
          <a:xfrm>
            <a:off x="1523998" y="30320"/>
            <a:ext cx="8897259" cy="682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387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512064" y="770812"/>
            <a:ext cx="1153479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faire: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matin je __________________ à l’eau froide.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Avant –hier, tu __________________ au parc.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y a 2 ans, nous ________________  dans la mer Méditerranée.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_______________ très tard?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Hier, les jeunes filles _________________ très tard.</a:t>
            </a:r>
          </a:p>
          <a:p>
            <a:pPr marL="742950" indent="-742950" algn="just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enfants _____________ chaudemant.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50840" y="1407886"/>
            <a:ext cx="2685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suis lavé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56018" y="1958593"/>
            <a:ext cx="3562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’es promené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1730" y="2543368"/>
            <a:ext cx="4650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ous sommes baignés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9706" y="3574203"/>
            <a:ext cx="3562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ous êtes lévés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13300" y="4158978"/>
            <a:ext cx="4144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sont couchées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3793" y="5242829"/>
            <a:ext cx="3819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sont habillés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76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5100738" y="789883"/>
            <a:ext cx="2521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Curie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5419" t="7292" r="15976" b="16121"/>
          <a:stretch/>
        </p:blipFill>
        <p:spPr>
          <a:xfrm>
            <a:off x="1886856" y="1446791"/>
            <a:ext cx="8621486" cy="5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0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919856"/>
            <a:ext cx="9786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1.Répondre aux questions à la page 25.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9314" y="1770743"/>
            <a:ext cx="8810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1.Dites 3 indormations sur Pierre Curie.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2.Qu’avez-vous appris sur Marie Skladovskaya?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3.Pourquoi Pierre et Marie se sont mariés.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4.Parlez de leurs filles.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5.Pourquoi les Curie ont reçu le Prix Nobel?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Marie Curie - Scientist of the Day - Linda Hall Library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486" y="2764631"/>
            <a:ext cx="2932841" cy="38821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922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1803248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>
              <a:buAutoNum type="arabicPeriod" startAt="2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à la page 25.</a:t>
            </a: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Répondre aux questions.</a:t>
            </a: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274"/>
              </p:ext>
            </p:extLst>
          </p:nvPr>
        </p:nvGraphicFramePr>
        <p:xfrm>
          <a:off x="1019662" y="1346661"/>
          <a:ext cx="10804476" cy="55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59700" y="57510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Aujourd’hui, on va ...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4255" y="2117172"/>
            <a:ext cx="88673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vérifier votre devoir à la 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aire une activité phonétique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apprendre l’emploi des verbes pronominaux au passé composé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regarder une vidéo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écouvrir la vie de famille des 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Curie</a:t>
            </a:r>
            <a:endParaRPr lang="fr-FR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aire des activités</a:t>
            </a:r>
            <a:endParaRPr lang="ru-RU" sz="3600" i="1" dirty="0"/>
          </a:p>
        </p:txBody>
      </p:sp>
      <p:pic>
        <p:nvPicPr>
          <p:cNvPr id="1028" name="Picture 4" descr="Comment prendre des notes en suivant la méthode Corne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27976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25726" y="468097"/>
            <a:ext cx="6143794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de devoir: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498" y="1005992"/>
            <a:ext cx="11188093" cy="58381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>
              <a:buAutoNum type="arabicPeriod"/>
            </a:pP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5 à la page 19. Vrai ou Faux</a:t>
            </a:r>
          </a:p>
        </p:txBody>
      </p:sp>
      <p:pic>
        <p:nvPicPr>
          <p:cNvPr id="2052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10567707" y="988824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884" y="1629291"/>
            <a:ext cx="118821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printemps en France on fête la fête des pères. _________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enfants préparent des cadeaux. ________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dernier dimanche de mai en Ouzbékistan, c’est la fête des mères.  _________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automne, on fête la fête des pères. __________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enfants préparent des surprises?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France,, on fête la fête des mères et la fête des pères. 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dernier dimenche de mai c’est la fête des mères. ________</a:t>
            </a: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fête des pères est une fête de famille? __________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12037" y="1606971"/>
            <a:ext cx="971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Vrai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4262" y="2044579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Vrai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08501" y="2927712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Faux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99036" y="3295406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Faux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851482" y="4556900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Faux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560141" y="4167207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Vrai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33910" y="5018333"/>
            <a:ext cx="103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Vrai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Date de la Fête des Pères 2020 en Fra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471" y="5159150"/>
            <a:ext cx="2737417" cy="16603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2" grpId="0"/>
      <p:bldP spid="24" grpId="0"/>
      <p:bldP spid="25" grpId="0"/>
      <p:bldP spid="26" grpId="0"/>
      <p:bldP spid="2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901951" y="95782"/>
            <a:ext cx="9045355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sons vous entendez à la fin?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7766" t="19625" r="18703" b="7875"/>
          <a:stretch/>
        </p:blipFill>
        <p:spPr>
          <a:xfrm>
            <a:off x="1189828" y="866435"/>
            <a:ext cx="10185308" cy="5991565"/>
          </a:xfrm>
          <a:prstGeom prst="rect">
            <a:avLst/>
          </a:prstGeom>
        </p:spPr>
      </p:pic>
      <p:pic>
        <p:nvPicPr>
          <p:cNvPr id="9" name="Picture 2" descr="TBI : Les voyelles nasales | MOddou F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2" t="16909" r="19261" b="67587"/>
          <a:stretch/>
        </p:blipFill>
        <p:spPr bwMode="auto">
          <a:xfrm>
            <a:off x="1088571" y="-1016000"/>
            <a:ext cx="3004458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TBI : Les voyelles nasales | MOddou F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8" t="16909" r="45005" b="68642"/>
          <a:stretch/>
        </p:blipFill>
        <p:spPr bwMode="auto">
          <a:xfrm>
            <a:off x="4990494" y="1653797"/>
            <a:ext cx="841828" cy="78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TBI : Les voyelles nasales | MOddou FL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8" t="16909" r="45005" b="68642"/>
          <a:stretch/>
        </p:blipFill>
        <p:spPr bwMode="auto">
          <a:xfrm>
            <a:off x="4990494" y="5557260"/>
            <a:ext cx="841828" cy="78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82796" t="31498" r="11069" b="62016"/>
          <a:stretch/>
        </p:blipFill>
        <p:spPr>
          <a:xfrm>
            <a:off x="4990494" y="3852983"/>
            <a:ext cx="875250" cy="52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2902662" y="770812"/>
            <a:ext cx="70921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quelle heure tu t’es levée?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089" y="1478698"/>
            <a:ext cx="8973406" cy="517064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quelle heure tu t’es levée hier?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7 h. Puis  je me suis lavée et je me suis habillée.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ton frère?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Lui, à 8 h., parce qu’il s’est couché très tard avant-hier.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Est-ce que vous vous êtes amusés?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nous nous sommes promenés aux Chapms Elysées.</a:t>
            </a:r>
          </a:p>
          <a:p>
            <a:pPr marL="457200" indent="-457200">
              <a:buFontTx/>
              <a:buChar char="-"/>
            </a:pP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Puis, </a:t>
            </a:r>
            <a:r>
              <a:rPr lang="fr-FR" sz="3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</a:t>
            </a:r>
            <a:r>
              <a:rPr lang="fr-FR" sz="3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 </a:t>
            </a:r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sommes reposés.</a:t>
            </a:r>
          </a:p>
          <a:p>
            <a:pPr marL="457200" indent="-457200">
              <a:buFontTx/>
              <a:buChar char="-"/>
            </a:pPr>
            <a:endParaRPr lang="fr-FR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9130" t="59625" r="38662" b="9875"/>
          <a:stretch/>
        </p:blipFill>
        <p:spPr>
          <a:xfrm>
            <a:off x="9648251" y="4987006"/>
            <a:ext cx="2039496" cy="1574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prueba timeline | Timetoast timelin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65" y="1398157"/>
            <a:ext cx="1977297" cy="15635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lundi le 26 janvier Objectif: Je peux décrire ma routine quotidienne. - ppt  video online télécharger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570" t="12219" r="3764" b="59421"/>
          <a:stretch/>
        </p:blipFill>
        <p:spPr bwMode="auto">
          <a:xfrm>
            <a:off x="10667999" y="1398157"/>
            <a:ext cx="1524001" cy="17542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lundi le 26 janvier Objectif: Je peux décrire ma routine quotidienne. - ppt  video online télécharger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99" t="13912" r="38368" b="58151"/>
          <a:stretch/>
        </p:blipFill>
        <p:spPr bwMode="auto">
          <a:xfrm>
            <a:off x="8944037" y="2965699"/>
            <a:ext cx="1514430" cy="19063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Enfants S'amuser à La Fête D'anniversaire, Sauter Sur Le Trampoline Et  Courir Avec Ballon, Illustration De Vecteur De Dessin Animé Isolé Sur Fond  Blanc. Enfants Noirs Et Caucasiens, Garçons S'amusant à La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8" t="9318" r="6194" b="31023"/>
          <a:stretch/>
        </p:blipFill>
        <p:spPr bwMode="auto">
          <a:xfrm>
            <a:off x="10667999" y="3087890"/>
            <a:ext cx="1390679" cy="1771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prueba timeline | Timetoast timelin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170" y="1398157"/>
            <a:ext cx="1977297" cy="15635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699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074" name="Picture 2" descr="PPT - Les verbes pronominaux réfléchis PowerPoint Presentation, free  download - ID:18753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8" t="6647" r="12160"/>
          <a:stretch/>
        </p:blipFill>
        <p:spPr bwMode="auto">
          <a:xfrm>
            <a:off x="914400" y="112301"/>
            <a:ext cx="10145486" cy="674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35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013" t="37252" r="28359" b="37946"/>
          <a:stretch/>
        </p:blipFill>
        <p:spPr>
          <a:xfrm>
            <a:off x="1603209" y="2049517"/>
            <a:ext cx="8825731" cy="263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3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881" t="25744" r="24789" b="7589"/>
          <a:stretch/>
        </p:blipFill>
        <p:spPr>
          <a:xfrm>
            <a:off x="1015999" y="663485"/>
            <a:ext cx="10189030" cy="619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7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1849" t="19373" r="17761" b="13938"/>
          <a:stretch/>
        </p:blipFill>
        <p:spPr>
          <a:xfrm>
            <a:off x="127106" y="449725"/>
            <a:ext cx="11756465" cy="6262192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09160" y="3626541"/>
            <a:ext cx="304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797040" y="3992301"/>
            <a:ext cx="243840" cy="57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736080" y="1493520"/>
            <a:ext cx="2590800" cy="146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59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3762</TotalTime>
  <Words>395</Words>
  <Application>Microsoft Office PowerPoint</Application>
  <PresentationFormat>Широкоэкранный</PresentationFormat>
  <Paragraphs>72</Paragraphs>
  <Slides>15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220</cp:revision>
  <dcterms:created xsi:type="dcterms:W3CDTF">2020-04-14T20:23:07Z</dcterms:created>
  <dcterms:modified xsi:type="dcterms:W3CDTF">2020-10-09T05:19:32Z</dcterms:modified>
</cp:coreProperties>
</file>