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6" r:id="rId2"/>
    <p:sldId id="257" r:id="rId3"/>
    <p:sldId id="258" r:id="rId4"/>
    <p:sldId id="270" r:id="rId5"/>
    <p:sldId id="271" r:id="rId6"/>
    <p:sldId id="272" r:id="rId7"/>
    <p:sldId id="260" r:id="rId8"/>
    <p:sldId id="278" r:id="rId9"/>
    <p:sldId id="276" r:id="rId10"/>
    <p:sldId id="261" r:id="rId11"/>
    <p:sldId id="264" r:id="rId12"/>
    <p:sldId id="277" r:id="rId13"/>
    <p:sldId id="263" r:id="rId14"/>
    <p:sldId id="265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4" autoAdjust="0"/>
  </p:normalViewPr>
  <p:slideViewPr>
    <p:cSldViewPr>
      <p:cViewPr varScale="1">
        <p:scale>
          <a:sx n="82" d="100"/>
          <a:sy n="82" d="100"/>
        </p:scale>
        <p:origin x="102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F7D6B-5A26-429F-9956-F54AC4B12708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4BCCA-65BC-4865-AC64-D24358EF86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979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6715140" y="1928809"/>
            <a:ext cx="2000265" cy="1857387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924" y="2025112"/>
            <a:ext cx="7132042" cy="2228210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3100" b="1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lang="en-US" sz="3100" b="1" dirty="0" smtClean="0">
                <a:solidFill>
                  <a:srgbClr val="2365C7"/>
                </a:solidFill>
                <a:latin typeface="Arial"/>
                <a:cs typeface="Arial"/>
              </a:rPr>
              <a:t>: </a:t>
            </a:r>
            <a:r>
              <a:rPr lang="en-US" sz="3100" b="1" dirty="0" err="1" smtClean="0">
                <a:solidFill>
                  <a:srgbClr val="2365C7"/>
                </a:solidFill>
                <a:latin typeface="Arial"/>
                <a:cs typeface="Arial"/>
              </a:rPr>
              <a:t>Mustahkamlash</a:t>
            </a:r>
            <a:endParaRPr lang="en-US" sz="31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endParaRPr lang="ru-RU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gl-E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spcBef>
                <a:spcPts val="600"/>
              </a:spcBef>
            </a:pPr>
            <a:endParaRPr lang="en-US" sz="2000" i="1" spc="1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57492">
              <a:spcBef>
                <a:spcPts val="600"/>
              </a:spcBef>
            </a:pP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lang="en-US" sz="2000" i="1" spc="10" dirty="0" smtClean="0">
                <a:solidFill>
                  <a:srgbClr val="231F20"/>
                </a:solidFill>
                <a:latin typeface="Arial"/>
                <a:cs typeface="Arial"/>
              </a:rPr>
              <a:t>: </a:t>
            </a: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Matyakubova</a:t>
            </a:r>
            <a:r>
              <a:rPr lang="en-US" sz="2000" i="1" spc="1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Xosiyat</a:t>
            </a:r>
            <a:r>
              <a:rPr lang="en-US" sz="2000" i="1" spc="1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Erkaboyevna</a:t>
            </a:r>
            <a:endParaRPr lang="en-US" sz="2000" i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 </a:t>
            </a:r>
            <a:r>
              <a:rPr lang="en-US" sz="6000" kern="2000" spc="18" dirty="0" err="1" smtClean="0">
                <a:solidFill>
                  <a:sysClr val="window" lastClr="FFFFFF"/>
                </a:solidFill>
              </a:rPr>
              <a:t>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ortiqcha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07_10-11-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285866"/>
            <a:ext cx="1643074" cy="15716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hoto_2020-09-07_10-11-0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206" y="2786064"/>
            <a:ext cx="1714512" cy="19716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photo_2020-09-07_10-10-5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7422" y="2928940"/>
            <a:ext cx="1857388" cy="1643074"/>
          </a:xfrm>
          <a:prstGeom prst="rect">
            <a:avLst/>
          </a:prstGeom>
        </p:spPr>
      </p:pic>
      <p:pic>
        <p:nvPicPr>
          <p:cNvPr id="7" name="Рисунок 6" descr="photo_2020-09-07_10-10-5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72396" y="1214428"/>
            <a:ext cx="876887" cy="15001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photo_2020-09-07_10-10-4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86050" y="1357304"/>
            <a:ext cx="1500198" cy="1500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photo_2020-09-07_10-10-3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214942" y="1285866"/>
            <a:ext cx="1536388" cy="11430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photo_2020-09-07_10-10-24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5720" y="3286130"/>
            <a:ext cx="1522566" cy="13573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Рисунок 10" descr="photo_2020-09-07_10-10-15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9190" y="2786064"/>
            <a:ext cx="1857388" cy="1928826"/>
          </a:xfrm>
          <a:prstGeom prst="rect">
            <a:avLst/>
          </a:prstGeom>
        </p:spPr>
      </p:pic>
      <p:sp>
        <p:nvSpPr>
          <p:cNvPr id="20" name="Умножение 19"/>
          <p:cNvSpPr/>
          <p:nvPr/>
        </p:nvSpPr>
        <p:spPr>
          <a:xfrm>
            <a:off x="642910" y="1500180"/>
            <a:ext cx="1214446" cy="1143008"/>
          </a:xfrm>
          <a:prstGeom prst="mathMultiply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множение 20"/>
          <p:cNvSpPr/>
          <p:nvPr/>
        </p:nvSpPr>
        <p:spPr>
          <a:xfrm>
            <a:off x="7429520" y="3143254"/>
            <a:ext cx="1214446" cy="1285884"/>
          </a:xfrm>
          <a:prstGeom prst="mathMultiply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Qoravoy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haqidagi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yolg‘on-fikr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Qoravoy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otasidan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erta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yetim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qoladi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Sariboyday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ezma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boyni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boplab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dodini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beradi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Qoravoy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sodda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samimiy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sezgir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birga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yolg‘onchi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bola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Qoravoyning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atrofida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birorta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do‘sti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bo‘lmagan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Sarguzashtlar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ketma-ketligini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→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Sariboy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dargohidagi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voqea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Arial" pitchFamily="34" charset="0"/>
              <a:buChar char="→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ammasinikiga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borishi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Arial" pitchFamily="34" charset="0"/>
              <a:buChar char="→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kissavurlarga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Arial" pitchFamily="34" charset="0"/>
              <a:buChar char="→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Eshonnikidagi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holat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Arial" pitchFamily="34" charset="0"/>
              <a:buChar char="→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ko‘chmanchilar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ovulidagi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sharmandalik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Arial" pitchFamily="34" charset="0"/>
              <a:buChar char="→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domlanikidagi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vaziyat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Arial" pitchFamily="34" charset="0"/>
              <a:buChar char="→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boynikidagi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xizmat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Arial" pitchFamily="34" charset="0"/>
              <a:buChar char="→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tandirga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tushib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Arial" pitchFamily="34" charset="0"/>
              <a:buChar char="→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Xoji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bobonikida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03_23-47-4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1214428"/>
            <a:ext cx="2500330" cy="33575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Sarguzashtlar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ketma-ketligini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514350" indent="-5143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Ammasinikiga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borishi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kissavurlarga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ko‘chmanchilar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ovulidagi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sharmandalik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domlanikidagi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vaziyat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tandirga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tushib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Eshonnikidagi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holat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Sariboy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dargohidagi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voqea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boynikidagi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xizmat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Xoji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bobonikida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tichka.jpg"/>
          <p:cNvPicPr>
            <a:picLocks noChangeAspect="1"/>
          </p:cNvPicPr>
          <p:nvPr/>
        </p:nvPicPr>
        <p:blipFill>
          <a:blip r:embed="rId2">
            <a:lum bright="10000" contrast="10000"/>
          </a:blip>
          <a:stretch>
            <a:fillRect/>
          </a:stretch>
        </p:blipFill>
        <p:spPr>
          <a:xfrm>
            <a:off x="6072198" y="1643056"/>
            <a:ext cx="2143140" cy="22383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200" b="1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4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b="1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sz="4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b="1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4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00151"/>
            <a:ext cx="8572560" cy="339447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“Shum bola”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qissasidan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qahramon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yoqdi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qahramoningizga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maktub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yo‘llang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Maktubda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tanlagan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qahramoningizning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jihatlari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yoqqani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yoqmaganligi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maslahatlaringiz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tavsiyalaringizni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ettirishga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Qahramonlar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haqidagi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fikrlaringizni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bayon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qilishda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matndagi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misollarga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tayaning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09-07_11-34-5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86644" y="3571882"/>
            <a:ext cx="1714512" cy="10715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Стрелка вправо 5"/>
          <p:cNvSpPr/>
          <p:nvPr/>
        </p:nvSpPr>
        <p:spPr>
          <a:xfrm>
            <a:off x="500034" y="1285866"/>
            <a:ext cx="835532" cy="35719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G‘ofur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G‘ulom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ijodi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bo‘yicha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mantiqiy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57126" y="1214428"/>
            <a:ext cx="8572592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1) </a:t>
            </a:r>
            <a:r>
              <a:rPr lang="en-US" sz="2800" dirty="0" smtClean="0"/>
              <a:t> 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12,4,13,8,29        25,26,17,8,6,8,13,1     2,14,11,1,12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Mening</a:t>
            </a: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o‘g‘rigina</a:t>
            </a: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bolam</a:t>
            </a: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”   </a:t>
            </a: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2)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23,14,3,6,14,17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Yodgor</a:t>
            </a: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” </a:t>
            </a:r>
          </a:p>
          <a:p>
            <a:pPr>
              <a:buNone/>
            </a:pP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3)  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18,14,26,8,13,8,27</a:t>
            </a:r>
          </a:p>
          <a:p>
            <a:pPr>
              <a:buNone/>
            </a:pP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“</a:t>
            </a:r>
            <a:r>
              <a:rPr lang="en-US" sz="3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Sog‘inish</a:t>
            </a: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3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3" name="Рисунок 122" descr="photo_2020-09-07_11-31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6512" y="2500312"/>
            <a:ext cx="2428868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qahramon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85720" y="1200151"/>
            <a:ext cx="8715436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Qushlarning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ovqatidan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xabar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olib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ochiqib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qolmasin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Axir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dargohimda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shamga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kun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qoldimi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Kep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armonda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qolasiz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sotaman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Ko‘kterakka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borganda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xo‘jayinimga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aytib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ko‘raman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43768" y="2000246"/>
            <a:ext cx="1843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Pochchasi</a:t>
            </a:r>
            <a:endParaRPr lang="ru-RU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15206" y="3000378"/>
            <a:ext cx="1404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Sariboy</a:t>
            </a:r>
            <a:endParaRPr lang="ru-RU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15206" y="1142990"/>
            <a:ext cx="1164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Omon</a:t>
            </a:r>
            <a:endParaRPr lang="ru-RU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86644" y="3786196"/>
            <a:ext cx="149271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Qoravoy</a:t>
            </a:r>
            <a:endParaRPr lang="ru-RU" sz="27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4822827" y="2893221"/>
            <a:ext cx="3356792" cy="794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715008" y="1571618"/>
            <a:ext cx="1500198" cy="71438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15008" y="2357436"/>
            <a:ext cx="1571636" cy="833114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14" idx="1"/>
          </p:cNvCxnSpPr>
          <p:nvPr/>
        </p:nvCxnSpPr>
        <p:spPr>
          <a:xfrm>
            <a:off x="5000628" y="3143254"/>
            <a:ext cx="2286016" cy="89685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 flipH="1" flipV="1">
            <a:off x="5429256" y="2143122"/>
            <a:ext cx="2357454" cy="12144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Sariboyni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mot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yolg‘onlarning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ketma-ketligini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aniqlang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4055781"/>
              </p:ext>
            </p:extLst>
          </p:nvPr>
        </p:nvGraphicFramePr>
        <p:xfrm>
          <a:off x="457200" y="1200150"/>
          <a:ext cx="8229600" cy="2987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329510"/>
                <a:gridCol w="900090"/>
              </a:tblGrid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Og‘ilxonaga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o‘t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ketishi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Tozi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itning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o‘limi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Bo‘riboyvachchaning</a:t>
                      </a:r>
                      <a:r>
                        <a:rPr lang="en-US" sz="22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o‘limi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Dondon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sopli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pichoq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sinishi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To‘riq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qashqaning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o‘limi</a:t>
                      </a:r>
                      <a:endParaRPr lang="ru-RU" sz="22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Tug‘ilgan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bolaning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Badal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aravakashga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o‘xshashi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Adol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opaning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tug‘ishi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Sariboyni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mot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yolg‘onlarning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ketma-ketligini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aniqlang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2987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329510"/>
                <a:gridCol w="900090"/>
              </a:tblGrid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Og‘ilxonaga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o‘t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ketishi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Tozi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itning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o‘limi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Bo‘riboyvachchaning</a:t>
                      </a:r>
                      <a:r>
                        <a:rPr lang="en-US" sz="22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o‘limi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Dondon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sopli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pichoq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sinishi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To‘riq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qashqaning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o‘limi</a:t>
                      </a:r>
                      <a:endParaRPr lang="ru-RU" sz="22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Tug‘ilgan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bolaning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Badal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aravakashga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o‘xshashi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Adol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opaning</a:t>
                      </a:r>
                      <a:r>
                        <a:rPr lang="en-US" sz="22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b="0" dirty="0" err="1" smtClean="0">
                          <a:latin typeface="Arial" pitchFamily="34" charset="0"/>
                          <a:cs typeface="Arial" pitchFamily="34" charset="0"/>
                        </a:rPr>
                        <a:t>tug‘ishi</a:t>
                      </a:r>
                      <a:endParaRPr lang="ru-RU" sz="2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Arial" pitchFamily="34" charset="0"/>
                          <a:cs typeface="Arial" pitchFamily="34" charset="0"/>
                        </a:rPr>
                        <a:t> 6</a:t>
                      </a:r>
                      <a:endParaRPr lang="ru-RU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matnini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o‘qidingizmi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7795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828652"/>
                <a:gridCol w="740094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Boy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shiyponda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qazili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osh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nonushta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qilib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o‘tirardi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Erta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otga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minib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boyning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oldiga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qarab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yo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‘l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oldim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Sariboynikida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mol-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qo‘ylarni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yaylovda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boqib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adashib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qolibman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Qorin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to‘ygandan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keyin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qopni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boshga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qo‘yib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mazza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qilib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uyquga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ketdim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Boyning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eshigida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oy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-u 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o‘n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to‘qqiz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kun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ishlagan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ekanman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Ular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meni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osh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va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shirin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choy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mehmon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qildilar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Qirga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chiqqandan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keyin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uzoqda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o‘tov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ko‘rindi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Mening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ham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aybim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shuni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boshdan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aytib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qo‘yganim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yaxshi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matnini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o‘qidingizmi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7795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828652"/>
                <a:gridCol w="74009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ru-RU" sz="2000" b="1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Boy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shiyponda</a:t>
                      </a: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qazili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osh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nonushta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qilib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o‘tirardi</a:t>
                      </a:r>
                      <a:r>
                        <a:rPr lang="en-US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Erta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otga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minib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boyning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oldiga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qarab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yo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‘l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oldim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ru-RU" sz="20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Sariboynikida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mol-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qo‘ylarni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yaylovda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boqib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adashib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qolibman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</a:p>
                    <a:p>
                      <a:pPr algn="ctr"/>
                      <a:endParaRPr lang="ru-RU" sz="2000" b="1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Qorin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to‘ygandan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keyin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qopni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boshga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qo‘yib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mazza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qilib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uyquga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ketdim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Boyning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eshigida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oy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-u 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o‘n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to‘qqiz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kun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ishlagan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ekanman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ru-RU" sz="20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Ular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meni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osh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va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shirin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choy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mehmon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qildilar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Qirga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chiqqandan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keyin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uzoqda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o‘tov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ko‘rindi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</a:p>
                    <a:p>
                      <a:pPr algn="ctr"/>
                      <a:endParaRPr lang="ru-RU" sz="2000" b="1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Mening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ham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bir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aybim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shuni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boshdan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aytib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qo‘yganim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yaxshi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Ma’lumotlardagi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xatolikni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58617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Ammasinikiga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borib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qushlarni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nobud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Tomdan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tandirga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tushib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Eshonning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uyidan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haydaladi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ta’tilda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onasiga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ishlarida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yordamlashadi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Sariboynikida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xizmat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Omon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o‘rtog‘i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doimo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birga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yuradi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Ma’lumotlardagi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xatolikni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58617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Ammasinikiga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borib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qushlarni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nobud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Tomdan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tandirga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tushib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Eshonning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uyidan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haydaladi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ta’tilda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onasiga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dala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ishlarida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yordamlashadi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Sariboynikida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xizmat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Omon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o‘rtog‘i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doimo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birga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trike="sngStrike" dirty="0" err="1" smtClean="0">
                <a:latin typeface="Arial" pitchFamily="34" charset="0"/>
                <a:cs typeface="Arial" pitchFamily="34" charset="0"/>
              </a:rPr>
              <a:t>yuradi</a:t>
            </a:r>
            <a:r>
              <a:rPr lang="en-US" sz="2800" strike="sngStrike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strike="sngStrike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582</Words>
  <Application>Microsoft Office PowerPoint</Application>
  <PresentationFormat>Экран (16:9)</PresentationFormat>
  <Paragraphs>118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Тема Office</vt:lpstr>
      <vt:lpstr>Презентация PowerPoint</vt:lpstr>
      <vt:lpstr>G‘ofur G‘ulom ijodi bo‘yicha mantiqiy topshiriq</vt:lpstr>
      <vt:lpstr>Bu qaysi qahramon?</vt:lpstr>
      <vt:lpstr>Sariboyni mot qilgan yolg‘onlarning ketma-ketligini aniqlang</vt:lpstr>
      <vt:lpstr>Sariboyni mot qilgan yolg‘onlarning ketma-ketligini aniqlang</vt:lpstr>
      <vt:lpstr>Asar matnini o‘qidingizmi?</vt:lpstr>
      <vt:lpstr>Asar matnini o‘qidingizmi?</vt:lpstr>
      <vt:lpstr>Ma’lumotlardagi xatolikni toping</vt:lpstr>
      <vt:lpstr> Ma’lumotlardagi xatolikni toping</vt:lpstr>
      <vt:lpstr>Qaysi biri ortiqcha?</vt:lpstr>
      <vt:lpstr>Qoravoy haqidagi yolg‘on-fikr</vt:lpstr>
      <vt:lpstr>Sarguzashtlar ketma-ketligini toping</vt:lpstr>
      <vt:lpstr>Sarguzashtlar ketma-ketligini toping</vt:lpstr>
      <vt:lpstr>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Учетная запись Майкрософт</cp:lastModifiedBy>
  <cp:revision>86</cp:revision>
  <dcterms:created xsi:type="dcterms:W3CDTF">2020-08-23T10:25:57Z</dcterms:created>
  <dcterms:modified xsi:type="dcterms:W3CDTF">2021-03-03T05:47:04Z</dcterms:modified>
</cp:coreProperties>
</file>