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58" r:id="rId5"/>
    <p:sldId id="260" r:id="rId6"/>
    <p:sldId id="263" r:id="rId7"/>
    <p:sldId id="261" r:id="rId8"/>
    <p:sldId id="262" r:id="rId9"/>
    <p:sldId id="264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2" d="100"/>
          <a:sy n="82" d="100"/>
        </p:scale>
        <p:origin x="10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6300192" y="2115459"/>
            <a:ext cx="2415213" cy="2037836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4060208" cy="2584718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4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gl-E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“Shum bola qissasi”</a:t>
            </a: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r>
              <a:rPr sz="2000" i="1" dirty="0" err="1" smtClean="0">
                <a:solidFill>
                  <a:srgbClr val="373435"/>
                </a:solidFill>
                <a:latin typeface="Arial"/>
                <a:cs typeface="Arial"/>
              </a:rPr>
              <a:t>O‘qituvchi</a:t>
            </a:r>
            <a:r>
              <a:rPr sz="2000" i="1" dirty="0" smtClean="0">
                <a:solidFill>
                  <a:srgbClr val="373435"/>
                </a:solidFill>
                <a:latin typeface="Arial"/>
                <a:cs typeface="Arial"/>
              </a:rPr>
              <a:t>:</a:t>
            </a:r>
            <a:r>
              <a:rPr lang="en-US" sz="2000" i="1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lang="en-US" sz="20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21805" y="260953"/>
            <a:ext cx="4535641" cy="857216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5400" kern="2000" spc="18" dirty="0" smtClean="0">
                <a:solidFill>
                  <a:sysClr val="window" lastClr="FFFFFF"/>
                </a:solidFill>
              </a:rPr>
              <a:t>ADABIYOT</a:t>
            </a:r>
            <a:endParaRPr lang="en-US" sz="54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“Shum bola”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filmi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8-23_23-08-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214428"/>
            <a:ext cx="2571768" cy="2657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photo_2020-08-23_23-08-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157" y="1142990"/>
            <a:ext cx="2636843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hoto_2020-08-23_23-08-2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1142990"/>
            <a:ext cx="2643206" cy="2043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4071948"/>
            <a:ext cx="8429684" cy="9144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Rejissyor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Damir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Salimov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Premera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1978-yil may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oyida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taqdim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Qoravoy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rolida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Abduraim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Abduvahobov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Qoravoyning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do‘stlari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4_00-05-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5" y="1142991"/>
            <a:ext cx="2857519" cy="24288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428992" y="1285866"/>
            <a:ext cx="5481052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Mahalladagi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o‘rtoqlarim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Omon,Turobboy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Yo‘ldosh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Husni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Solih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Abdulla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Po‘latxo‘ja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Miraziz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boshqalar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Omonning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Tursunboy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qalamtarosh-pichoq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Xotini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o‘lib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yashaydi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Omon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yolg‘iz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o‘g‘il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3714758"/>
            <a:ext cx="8786874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Kurash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botmon-botmon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terakmi-ko‘k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”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bekinmachoq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qushim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o‘yinlari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bor.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Bularning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hammasi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oqshom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o‘yinlari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kunduzgi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o‘yinlar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boshqacha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Xullas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kechasi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kunduzi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vajidan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taxchillik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tortmas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edik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Sarguzashtlar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boshlanishi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3_23-26-2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2" y="1071552"/>
            <a:ext cx="2571767" cy="2500330"/>
          </a:xfrm>
        </p:spPr>
      </p:pic>
      <p:sp>
        <p:nvSpPr>
          <p:cNvPr id="6" name="TextBox 5"/>
          <p:cNvSpPr txBox="1"/>
          <p:nvPr/>
        </p:nvSpPr>
        <p:spPr>
          <a:xfrm>
            <a:off x="142844" y="1214428"/>
            <a:ext cx="5929828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boshimga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o‘qlov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urganda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qalpoq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tagida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tuxum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pachaqlangan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sarig‘i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oqqa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aralashib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chakkamdan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sirqib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yuzimga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oqmoqda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“Bola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bechoraning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yorib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qatig‘ini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chiqarib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yubordimmi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”,- deb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8-23_23-07-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857502"/>
            <a:ext cx="3143272" cy="20955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8992" y="3857634"/>
            <a:ext cx="542969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Kechqurun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uyga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qaytib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mushkul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qayerga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?!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Ikkiyuzlamachi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xasis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ochko‘z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kimsalar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4_00-37-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884" y="1214428"/>
            <a:ext cx="3071834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42844" y="1500180"/>
            <a:ext cx="5429288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Oyoq-qo‘ling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chaqqongina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epchil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yigitsan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qarab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turmasdan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boshqacha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roq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yo‘l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tirikchilikning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payi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bo‘lsang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o‘g‘lim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kissa-karvon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gaplar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Naqdina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– ham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yengil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ham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qimmat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ham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yashirishga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Naqdina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naqdina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bo‘sin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…”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Sariboyga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xos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xususiyatlar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4_07-52-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142990"/>
            <a:ext cx="4141922" cy="3394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857224" y="1357304"/>
            <a:ext cx="1276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Ziqna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071816"/>
            <a:ext cx="1257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Ezma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143386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Injiq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0826" y="1428742"/>
            <a:ext cx="1255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Xasis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2330" y="3071816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Laqma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6578" y="4143386"/>
            <a:ext cx="1331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Ayyor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2285998"/>
            <a:ext cx="1572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Xudbin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2330" y="2214560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Beg‘am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Innankeyin”ga</a:t>
            </a:r>
            <a:r>
              <a:rPr lang="en-US" dirty="0" smtClean="0"/>
              <a:t> </a:t>
            </a:r>
            <a:r>
              <a:rPr lang="en-US" dirty="0" err="1" smtClean="0"/>
              <a:t>javob</a:t>
            </a:r>
            <a:r>
              <a:rPr lang="en-US" dirty="0" smtClean="0"/>
              <a:t>:</a:t>
            </a:r>
            <a:endParaRPr lang="ru-RU" dirty="0"/>
          </a:p>
        </p:txBody>
      </p:sp>
      <p:pic>
        <p:nvPicPr>
          <p:cNvPr id="8" name="Содержимое 7" descr="photo_2020-08-24_01-38-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85866"/>
            <a:ext cx="7858180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Shum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bolaning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shum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azillari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86182" y="1214428"/>
            <a:ext cx="5072098" cy="35004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Dandon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sopli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pichoq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To‘riq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qashqaning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Og‘ilxonaga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tushishi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Bo‘riboyvachchaning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tug‘ishi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Tug‘ilgan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Badal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aravakashga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o‘xshashi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8-24_01-50-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285866"/>
            <a:ext cx="3357586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 descr="photo_2020-08-23_23-08-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14428"/>
            <a:ext cx="3857652" cy="3286149"/>
          </a:xfrm>
          <a:prstGeom prst="rect">
            <a:avLst/>
          </a:prstGeom>
        </p:spPr>
      </p:pic>
      <p:sp>
        <p:nvSpPr>
          <p:cNvPr id="5" name="Горизонтальный свиток 4"/>
          <p:cNvSpPr/>
          <p:nvPr/>
        </p:nvSpPr>
        <p:spPr>
          <a:xfrm>
            <a:off x="4429124" y="1419622"/>
            <a:ext cx="4143404" cy="273630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Shum bola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xarakteriga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xususiyatlarni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misollar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323</Words>
  <Application>Microsoft Office PowerPoint</Application>
  <PresentationFormat>Экран (16:9)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“Shum bola” filmi</vt:lpstr>
      <vt:lpstr>Qoravoyning do‘stlari</vt:lpstr>
      <vt:lpstr>Sarguzashtlar boshlanishi</vt:lpstr>
      <vt:lpstr>Ikkiyuzlamachi, xasis, ochko‘z kimsalar</vt:lpstr>
      <vt:lpstr>Sariboyga xos xususiyatlar</vt:lpstr>
      <vt:lpstr>“Innankeyin”ga javob:</vt:lpstr>
      <vt:lpstr>Shum bolaning shum hazillari</vt:lpstr>
      <vt:lpstr>Mustaqil bajarish uchun topshiriq: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Учетная запись Майкрософт</cp:lastModifiedBy>
  <cp:revision>23</cp:revision>
  <dcterms:created xsi:type="dcterms:W3CDTF">2020-08-23T10:25:57Z</dcterms:created>
  <dcterms:modified xsi:type="dcterms:W3CDTF">2021-03-03T05:52:09Z</dcterms:modified>
</cp:coreProperties>
</file>