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9" r:id="rId4"/>
    <p:sldId id="258" r:id="rId5"/>
    <p:sldId id="260" r:id="rId6"/>
    <p:sldId id="263" r:id="rId7"/>
    <p:sldId id="261" r:id="rId8"/>
    <p:sldId id="262" r:id="rId9"/>
    <p:sldId id="264" r:id="rId10"/>
    <p:sldId id="265" r:id="rId11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24" autoAdjust="0"/>
  </p:normalViewPr>
  <p:slideViewPr>
    <p:cSldViewPr>
      <p:cViewPr varScale="1">
        <p:scale>
          <a:sx n="82" d="100"/>
          <a:sy n="82" d="100"/>
        </p:scale>
        <p:origin x="102" y="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 descr="542142f8c32c6d364c25a313118ff66d.jpg"/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lum contrast="10000"/>
          </a:blip>
          <a:srcRect l="10778" r="10778"/>
          <a:stretch>
            <a:fillRect/>
          </a:stretch>
        </p:blipFill>
        <p:spPr>
          <a:xfrm>
            <a:off x="6300192" y="2115459"/>
            <a:ext cx="2415213" cy="2037836"/>
          </a:xfrm>
        </p:spPr>
      </p:pic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437"/>
            <a:ext cx="913326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511924" y="2025112"/>
            <a:ext cx="4060208" cy="2584718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 algn="ctr">
              <a:spcBef>
                <a:spcPts val="196"/>
              </a:spcBef>
            </a:pPr>
            <a:r>
              <a:rPr sz="4400" b="1" dirty="0" err="1" smtClean="0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44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en-US" sz="44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gl-E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“Shum bola qissasi”</a:t>
            </a:r>
          </a:p>
          <a:p>
            <a:pPr marL="57492">
              <a:lnSpc>
                <a:spcPts val="3604"/>
              </a:lnSpc>
              <a:spcBef>
                <a:spcPts val="2183"/>
              </a:spcBef>
            </a:pPr>
            <a:r>
              <a:rPr sz="2000" i="1" dirty="0" err="1" smtClean="0">
                <a:solidFill>
                  <a:srgbClr val="373435"/>
                </a:solidFill>
                <a:latin typeface="Arial"/>
                <a:cs typeface="Arial"/>
              </a:rPr>
              <a:t>O‘qituvchi</a:t>
            </a:r>
            <a:r>
              <a:rPr sz="2000" i="1" dirty="0" smtClean="0">
                <a:solidFill>
                  <a:srgbClr val="373435"/>
                </a:solidFill>
                <a:latin typeface="Arial"/>
                <a:cs typeface="Arial"/>
              </a:rPr>
              <a:t>:</a:t>
            </a:r>
            <a:r>
              <a:rPr lang="en-US" sz="2000" i="1" dirty="0" smtClean="0">
                <a:solidFill>
                  <a:srgbClr val="373435"/>
                </a:solidFill>
                <a:latin typeface="Arial"/>
                <a:cs typeface="Arial"/>
              </a:rPr>
              <a:t> </a:t>
            </a:r>
            <a:r>
              <a:rPr lang="en-US" sz="2000" i="1" spc="10" dirty="0" err="1" smtClean="0">
                <a:solidFill>
                  <a:srgbClr val="231F20"/>
                </a:solidFill>
                <a:latin typeface="Arial"/>
                <a:cs typeface="Arial"/>
              </a:rPr>
              <a:t>Matyakubova</a:t>
            </a:r>
            <a:r>
              <a:rPr lang="en-US" sz="2000" i="1" spc="1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2000" i="1" spc="10" dirty="0" err="1" smtClean="0">
                <a:solidFill>
                  <a:srgbClr val="231F20"/>
                </a:solidFill>
                <a:latin typeface="Arial"/>
                <a:cs typeface="Arial"/>
              </a:rPr>
              <a:t>Xosiyat</a:t>
            </a:r>
            <a:r>
              <a:rPr lang="en-US" sz="2000" i="1" spc="1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2000" i="1" spc="10" dirty="0" err="1" smtClean="0">
                <a:solidFill>
                  <a:srgbClr val="231F20"/>
                </a:solidFill>
                <a:latin typeface="Arial"/>
                <a:cs typeface="Arial"/>
              </a:rPr>
              <a:t>Erkaboyevna</a:t>
            </a:r>
            <a:endParaRPr lang="en-US" sz="2000" i="1" dirty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95715" y="1983317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95715" y="3328580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643703" y="321454"/>
            <a:ext cx="1714512" cy="69652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643703" y="361577"/>
            <a:ext cx="1714512" cy="65639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786579" y="375033"/>
            <a:ext cx="1428760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en-US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6 - </a:t>
            </a:r>
            <a:r>
              <a:rPr lang="en-US" sz="28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=""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2021805" y="260953"/>
            <a:ext cx="4535641" cy="857216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5400" kern="2000" spc="18" dirty="0" smtClean="0">
                <a:solidFill>
                  <a:sysClr val="window" lastClr="FFFFFF"/>
                </a:solidFill>
              </a:rPr>
              <a:t>ADABIYOT</a:t>
            </a:r>
            <a:endParaRPr lang="en-US" sz="5400" kern="200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=""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820492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=""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925732" y="1054047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=""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705924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=""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856410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=""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641147" y="781949"/>
            <a:ext cx="191551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=""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528176" y="460805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smtClean="0">
                <a:latin typeface="Arial" pitchFamily="34" charset="0"/>
                <a:cs typeface="Arial" pitchFamily="34" charset="0"/>
              </a:rPr>
              <a:t>“Shum bola”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filmi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Содержимое 5" descr="photo_2020-08-23_23-08-1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14678" y="1214428"/>
            <a:ext cx="2571768" cy="26574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Рисунок 3" descr="photo_2020-08-23_23-08-4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7157" y="1142990"/>
            <a:ext cx="2636843" cy="264320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Рисунок 4" descr="photo_2020-08-23_23-08-28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844" y="1142990"/>
            <a:ext cx="2643206" cy="20430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Скругленный прямоугольник 6"/>
          <p:cNvSpPr/>
          <p:nvPr/>
        </p:nvSpPr>
        <p:spPr>
          <a:xfrm>
            <a:off x="285720" y="4071948"/>
            <a:ext cx="8429684" cy="914400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Rejissyor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Damir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Salimov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Premera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1978-yil may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oyida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taqdim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etilgan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                            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Qoravoy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rolida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Abduraim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Abduvahobov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Qoravoyning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do‘stlari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8-24_00-05-1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45" y="1142991"/>
            <a:ext cx="2857519" cy="242889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3428992" y="1285866"/>
            <a:ext cx="5481052" cy="175432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…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Mahalladagi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o‘rtoqlarim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Omon,Turobboy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Yo‘ldosh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Husni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Solih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Abdulla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Po‘latxo‘ja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Miraziz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boshqalar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Omonning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otasi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Tursunboy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qalamtarosh-pichoq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qiladi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Xotini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o‘lib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ketib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yashaydi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Omon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yolg‘iz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o‘g‘il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282" y="3714758"/>
            <a:ext cx="8786874" cy="120032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…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Kurash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botmon-botmon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”,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terakmi-ko‘k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”, ”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bekinmachoq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”,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qushim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boshi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o‘yinlari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bor.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Bularning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hammasi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oqshom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o‘yinlari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kunduzgi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o‘yinlar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boshqacha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…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Xullas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kechasi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kunduzi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o‘yin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vajidan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taxchillik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tortmas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edik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…  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Sarguzashtlar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boshlanishi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8-23_23-26-2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12" y="1071552"/>
            <a:ext cx="2571767" cy="2500330"/>
          </a:xfrm>
        </p:spPr>
      </p:pic>
      <p:sp>
        <p:nvSpPr>
          <p:cNvPr id="6" name="TextBox 5"/>
          <p:cNvSpPr txBox="1"/>
          <p:nvPr/>
        </p:nvSpPr>
        <p:spPr>
          <a:xfrm>
            <a:off x="142844" y="1214428"/>
            <a:ext cx="5929828" cy="14773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…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Oyim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boshimga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o‘qlov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urganda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qalpoq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tagida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tuxum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pachaqlangan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sarig‘i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oqqa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aralashib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chakkamdan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sirqib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yuzimga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oqmoqda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edi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Oyim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“Bola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bechoraning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boshini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yorib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qatig‘ini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chiqarib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yubordimmi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”,- deb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chiqib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ketgan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…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 descr="photo_2020-08-23_23-07-4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44" y="2857502"/>
            <a:ext cx="3143272" cy="209550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428992" y="3857634"/>
            <a:ext cx="5429692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…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Kechqurun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uyga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qaytib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kelish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mushkul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nima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qilish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qayerga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borish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?!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Ikkiyuzlamachi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xasis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ochko‘z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kimsalar</a:t>
            </a:r>
            <a:endParaRPr lang="ru-RU" sz="4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8-24_00-37-1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57884" y="1214428"/>
            <a:ext cx="3071834" cy="28575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42844" y="1500180"/>
            <a:ext cx="5429288" cy="255454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Oyoq-qo‘ling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chaqqongina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epchil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yigitsan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axir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qarab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turmasdan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boshqacha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</a:t>
            </a:r>
          </a:p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roq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yo‘l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bo‘lsa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tirikchilikning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payi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-</a:t>
            </a:r>
          </a:p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bo‘lsang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edi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o‘g‘lim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…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Axir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kissa-karvon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degan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gaplar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Naqdina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pul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– ham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yengil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ham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qimmat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ham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yashirishga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oson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bo‘ladi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Naqdina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bo‘lsin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bolam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naqdina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bo‘sin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…” 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Sariboyga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xos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xususiyatlar</a:t>
            </a:r>
            <a:endParaRPr lang="ru-RU" sz="6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8-24_07-52-4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0298" y="1142990"/>
            <a:ext cx="4141922" cy="339407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857224" y="1357304"/>
            <a:ext cx="12763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Ziqna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910" y="3071816"/>
            <a:ext cx="12570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Ezma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28728" y="4143386"/>
            <a:ext cx="10262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Injiq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00826" y="1428742"/>
            <a:ext cx="12554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Xasis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72330" y="3071816"/>
            <a:ext cx="15055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Laqma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86578" y="4143386"/>
            <a:ext cx="13315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Ayyor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472" y="2285998"/>
            <a:ext cx="15728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Xudbin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72330" y="2214560"/>
            <a:ext cx="1714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Beg‘am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Innankeyin”ga</a:t>
            </a:r>
            <a:r>
              <a:rPr lang="en-US" dirty="0" smtClean="0"/>
              <a:t> </a:t>
            </a:r>
            <a:r>
              <a:rPr lang="en-US" dirty="0" err="1" smtClean="0"/>
              <a:t>javob</a:t>
            </a:r>
            <a:r>
              <a:rPr lang="en-US" dirty="0" smtClean="0"/>
              <a:t>:</a:t>
            </a:r>
            <a:endParaRPr lang="ru-RU" dirty="0"/>
          </a:p>
        </p:txBody>
      </p:sp>
      <p:pic>
        <p:nvPicPr>
          <p:cNvPr id="8" name="Содержимое 7" descr="photo_2020-08-24_01-38-3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0" y="1285866"/>
            <a:ext cx="7858180" cy="35719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Shum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bolaning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shum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h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azillari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786182" y="1214428"/>
            <a:ext cx="5072098" cy="350046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Dandon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sopli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pichoq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sinish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Tozi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itning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o‘limi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To‘riq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qashqaning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o‘limi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Og‘ilxonaga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tushishi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Bo‘riboyvachchaning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o‘limi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Adol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opaning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tug‘ishi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Tug‘ilgan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bolaning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Badal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aravakashga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o‘xshashi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 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photo_2020-08-24_01-50-3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1285866"/>
            <a:ext cx="3357586" cy="35004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topshiriq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4" name="Рисунок 3" descr="photo_2020-08-23_23-08-2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1214428"/>
            <a:ext cx="3857652" cy="3286149"/>
          </a:xfrm>
          <a:prstGeom prst="rect">
            <a:avLst/>
          </a:prstGeom>
        </p:spPr>
      </p:pic>
      <p:sp>
        <p:nvSpPr>
          <p:cNvPr id="5" name="Горизонтальный свиток 4"/>
          <p:cNvSpPr/>
          <p:nvPr/>
        </p:nvSpPr>
        <p:spPr>
          <a:xfrm>
            <a:off x="4429124" y="1419622"/>
            <a:ext cx="4143404" cy="2736304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Shum bola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xarakteriga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xos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xususiyatlarni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misollar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daftaringizga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323</Words>
  <Application>Microsoft Office PowerPoint</Application>
  <PresentationFormat>Экран (16:9)</PresentationFormat>
  <Paragraphs>51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Тема Office</vt:lpstr>
      <vt:lpstr>Презентация PowerPoint</vt:lpstr>
      <vt:lpstr>“Shum bola” filmi</vt:lpstr>
      <vt:lpstr>Qoravoyning do‘stlari</vt:lpstr>
      <vt:lpstr>Sarguzashtlar boshlanishi</vt:lpstr>
      <vt:lpstr>Ikkiyuzlamachi, xasis, ochko‘z kimsalar</vt:lpstr>
      <vt:lpstr>Sariboyga xos xususiyatlar</vt:lpstr>
      <vt:lpstr>“Innankeyin”ga javob:</vt:lpstr>
      <vt:lpstr>Shum bolaning shum hazillari</vt:lpstr>
      <vt:lpstr>Mustaqil bajarish uchun topshiriq: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Учетная запись Майкрософт</cp:lastModifiedBy>
  <cp:revision>23</cp:revision>
  <dcterms:created xsi:type="dcterms:W3CDTF">2020-08-23T10:25:57Z</dcterms:created>
  <dcterms:modified xsi:type="dcterms:W3CDTF">2021-03-03T05:52:09Z</dcterms:modified>
</cp:coreProperties>
</file>