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>
        <p:scale>
          <a:sx n="97" d="100"/>
          <a:sy n="97" d="100"/>
        </p:scale>
        <p:origin x="-522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D0740-6751-4F78-9315-A4EE593B8C1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484DA895-B3AA-4924-A0AD-6634BCCC3E99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Arial" pitchFamily="34" charset="0"/>
              <a:cs typeface="Arial" pitchFamily="34" charset="0"/>
            </a:rPr>
            <a:t>Inson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hayotga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kelar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ekan</a:t>
          </a:r>
          <a:r>
            <a:rPr lang="en-US" dirty="0" smtClean="0">
              <a:latin typeface="Arial" pitchFamily="34" charset="0"/>
              <a:cs typeface="Arial" pitchFamily="34" charset="0"/>
            </a:rPr>
            <a:t>,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qancha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yashashidan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qat’iy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nazar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yaxshilik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qilish</a:t>
          </a:r>
          <a:r>
            <a:rPr lang="en-US" dirty="0" smtClean="0">
              <a:latin typeface="Arial" pitchFamily="34" charset="0"/>
              <a:cs typeface="Arial" pitchFamily="34" charset="0"/>
            </a:rPr>
            <a:t>,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mehr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va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ezgulik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ulashish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kerak</a:t>
          </a:r>
          <a:r>
            <a:rPr lang="en-US" dirty="0" smtClean="0">
              <a:latin typeface="Arial" pitchFamily="34" charset="0"/>
              <a:cs typeface="Arial" pitchFamily="34" charset="0"/>
            </a:rPr>
            <a:t>.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CB7230B-F60C-4853-A8A7-83EAA0F62652}" type="parTrans" cxnId="{B5C7EF7B-7EFA-40E7-89FD-BC96E679DB9F}">
      <dgm:prSet/>
      <dgm:spPr/>
      <dgm:t>
        <a:bodyPr/>
        <a:lstStyle/>
        <a:p>
          <a:endParaRPr lang="ru-RU"/>
        </a:p>
      </dgm:t>
    </dgm:pt>
    <dgm:pt modelId="{0A161440-2716-4FCF-880A-599B6F499FE0}" type="sibTrans" cxnId="{B5C7EF7B-7EFA-40E7-89FD-BC96E679DB9F}">
      <dgm:prSet/>
      <dgm:spPr/>
      <dgm:t>
        <a:bodyPr/>
        <a:lstStyle/>
        <a:p>
          <a:endParaRPr lang="ru-RU"/>
        </a:p>
      </dgm:t>
    </dgm:pt>
    <dgm:pt modelId="{D42EB137-8677-4BE1-89A6-5EE8B1AFBD39}" type="pres">
      <dgm:prSet presAssocID="{FE3D0740-6751-4F78-9315-A4EE593B8C10}" presName="linearFlow" presStyleCnt="0">
        <dgm:presLayoutVars>
          <dgm:dir/>
          <dgm:resizeHandles val="exact"/>
        </dgm:presLayoutVars>
      </dgm:prSet>
      <dgm:spPr/>
    </dgm:pt>
    <dgm:pt modelId="{22EE33F1-6600-4BD6-BD2E-0AEFBB6B8AA2}" type="pres">
      <dgm:prSet presAssocID="{484DA895-B3AA-4924-A0AD-6634BCCC3E99}" presName="composite" presStyleCnt="0"/>
      <dgm:spPr/>
    </dgm:pt>
    <dgm:pt modelId="{26D20B5E-B02F-4836-9F10-DF4F91DF3E35}" type="pres">
      <dgm:prSet presAssocID="{484DA895-B3AA-4924-A0AD-6634BCCC3E99}" presName="imgShp" presStyleLbl="fgImgPlace1" presStyleIdx="0" presStyleCnt="1" custLinFactNeighborX="-6578" custLinFactNeighborY="-3068"/>
      <dgm:spPr/>
    </dgm:pt>
    <dgm:pt modelId="{2A2805D2-D758-4053-958A-72B5AB984C37}" type="pres">
      <dgm:prSet presAssocID="{484DA895-B3AA-4924-A0AD-6634BCCC3E99}" presName="txShp" presStyleLbl="node1" presStyleIdx="0" presStyleCnt="1" custScaleX="122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23F061-FA5D-4FC9-877A-254A1291E654}" type="presOf" srcId="{484DA895-B3AA-4924-A0AD-6634BCCC3E99}" destId="{2A2805D2-D758-4053-958A-72B5AB984C37}" srcOrd="0" destOrd="0" presId="urn:microsoft.com/office/officeart/2005/8/layout/vList3#1"/>
    <dgm:cxn modelId="{803F5986-E357-4D96-866B-2F3A1634AE97}" type="presOf" srcId="{FE3D0740-6751-4F78-9315-A4EE593B8C10}" destId="{D42EB137-8677-4BE1-89A6-5EE8B1AFBD39}" srcOrd="0" destOrd="0" presId="urn:microsoft.com/office/officeart/2005/8/layout/vList3#1"/>
    <dgm:cxn modelId="{B5C7EF7B-7EFA-40E7-89FD-BC96E679DB9F}" srcId="{FE3D0740-6751-4F78-9315-A4EE593B8C10}" destId="{484DA895-B3AA-4924-A0AD-6634BCCC3E99}" srcOrd="0" destOrd="0" parTransId="{4CB7230B-F60C-4853-A8A7-83EAA0F62652}" sibTransId="{0A161440-2716-4FCF-880A-599B6F499FE0}"/>
    <dgm:cxn modelId="{92FABC86-8DD9-49DF-89DB-99182C9B9CCC}" type="presParOf" srcId="{D42EB137-8677-4BE1-89A6-5EE8B1AFBD39}" destId="{22EE33F1-6600-4BD6-BD2E-0AEFBB6B8AA2}" srcOrd="0" destOrd="0" presId="urn:microsoft.com/office/officeart/2005/8/layout/vList3#1"/>
    <dgm:cxn modelId="{214499D9-BE20-4388-9647-A11923839B87}" type="presParOf" srcId="{22EE33F1-6600-4BD6-BD2E-0AEFBB6B8AA2}" destId="{26D20B5E-B02F-4836-9F10-DF4F91DF3E35}" srcOrd="0" destOrd="0" presId="urn:microsoft.com/office/officeart/2005/8/layout/vList3#1"/>
    <dgm:cxn modelId="{6527DA4C-E47B-4C63-A6BF-F0693745C0D5}" type="presParOf" srcId="{22EE33F1-6600-4BD6-BD2E-0AEFBB6B8AA2}" destId="{2A2805D2-D758-4053-958A-72B5AB984C3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805D2-D758-4053-958A-72B5AB984C37}">
      <dsp:nvSpPr>
        <dsp:cNvPr id="0" name=""/>
        <dsp:cNvSpPr/>
      </dsp:nvSpPr>
      <dsp:spPr>
        <a:xfrm rot="10800000">
          <a:off x="1237879" y="392549"/>
          <a:ext cx="7350618" cy="3015376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29697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Arial" pitchFamily="34" charset="0"/>
              <a:cs typeface="Arial" pitchFamily="34" charset="0"/>
            </a:rPr>
            <a:t>Inson</a:t>
          </a:r>
          <a:r>
            <a:rPr lang="en-US" sz="3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500" kern="1200" dirty="0" err="1" smtClean="0">
              <a:latin typeface="Arial" pitchFamily="34" charset="0"/>
              <a:cs typeface="Arial" pitchFamily="34" charset="0"/>
            </a:rPr>
            <a:t>hayotga</a:t>
          </a:r>
          <a:r>
            <a:rPr lang="en-US" sz="3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500" kern="1200" dirty="0" err="1" smtClean="0">
              <a:latin typeface="Arial" pitchFamily="34" charset="0"/>
              <a:cs typeface="Arial" pitchFamily="34" charset="0"/>
            </a:rPr>
            <a:t>kelar</a:t>
          </a:r>
          <a:r>
            <a:rPr lang="en-US" sz="3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500" kern="1200" dirty="0" err="1" smtClean="0">
              <a:latin typeface="Arial" pitchFamily="34" charset="0"/>
              <a:cs typeface="Arial" pitchFamily="34" charset="0"/>
            </a:rPr>
            <a:t>ekan</a:t>
          </a:r>
          <a:r>
            <a:rPr lang="en-US" sz="35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500" kern="1200" dirty="0" err="1" smtClean="0">
              <a:latin typeface="Arial" pitchFamily="34" charset="0"/>
              <a:cs typeface="Arial" pitchFamily="34" charset="0"/>
            </a:rPr>
            <a:t>qancha</a:t>
          </a:r>
          <a:r>
            <a:rPr lang="en-US" sz="3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500" kern="1200" dirty="0" err="1" smtClean="0">
              <a:latin typeface="Arial" pitchFamily="34" charset="0"/>
              <a:cs typeface="Arial" pitchFamily="34" charset="0"/>
            </a:rPr>
            <a:t>yashashidan</a:t>
          </a:r>
          <a:r>
            <a:rPr lang="en-US" sz="3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500" kern="1200" dirty="0" err="1" smtClean="0">
              <a:latin typeface="Arial" pitchFamily="34" charset="0"/>
              <a:cs typeface="Arial" pitchFamily="34" charset="0"/>
            </a:rPr>
            <a:t>qat’iy</a:t>
          </a:r>
          <a:r>
            <a:rPr lang="en-US" sz="3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500" kern="1200" dirty="0" err="1" smtClean="0">
              <a:latin typeface="Arial" pitchFamily="34" charset="0"/>
              <a:cs typeface="Arial" pitchFamily="34" charset="0"/>
            </a:rPr>
            <a:t>nazar</a:t>
          </a:r>
          <a:r>
            <a:rPr lang="en-US" sz="3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500" kern="1200" dirty="0" err="1" smtClean="0">
              <a:latin typeface="Arial" pitchFamily="34" charset="0"/>
              <a:cs typeface="Arial" pitchFamily="34" charset="0"/>
            </a:rPr>
            <a:t>yaxshilik</a:t>
          </a:r>
          <a:r>
            <a:rPr lang="en-US" sz="3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500" kern="1200" dirty="0" err="1" smtClean="0">
              <a:latin typeface="Arial" pitchFamily="34" charset="0"/>
              <a:cs typeface="Arial" pitchFamily="34" charset="0"/>
            </a:rPr>
            <a:t>qilish</a:t>
          </a:r>
          <a:r>
            <a:rPr lang="en-US" sz="35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500" kern="1200" dirty="0" err="1" smtClean="0">
              <a:latin typeface="Arial" pitchFamily="34" charset="0"/>
              <a:cs typeface="Arial" pitchFamily="34" charset="0"/>
            </a:rPr>
            <a:t>mehr</a:t>
          </a:r>
          <a:r>
            <a:rPr lang="en-US" sz="3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500" kern="1200" dirty="0" err="1" smtClean="0">
              <a:latin typeface="Arial" pitchFamily="34" charset="0"/>
              <a:cs typeface="Arial" pitchFamily="34" charset="0"/>
            </a:rPr>
            <a:t>va</a:t>
          </a:r>
          <a:r>
            <a:rPr lang="en-US" sz="3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500" kern="1200" dirty="0" err="1" smtClean="0">
              <a:latin typeface="Arial" pitchFamily="34" charset="0"/>
              <a:cs typeface="Arial" pitchFamily="34" charset="0"/>
            </a:rPr>
            <a:t>ezgulik</a:t>
          </a:r>
          <a:r>
            <a:rPr lang="en-US" sz="3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500" kern="1200" dirty="0" err="1" smtClean="0">
              <a:latin typeface="Arial" pitchFamily="34" charset="0"/>
              <a:cs typeface="Arial" pitchFamily="34" charset="0"/>
            </a:rPr>
            <a:t>ulashish</a:t>
          </a:r>
          <a:r>
            <a:rPr lang="en-US" sz="3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500" kern="1200" dirty="0" err="1" smtClean="0">
              <a:latin typeface="Arial" pitchFamily="34" charset="0"/>
              <a:cs typeface="Arial" pitchFamily="34" charset="0"/>
            </a:rPr>
            <a:t>kerak</a:t>
          </a:r>
          <a:r>
            <a:rPr lang="en-US" sz="35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3500" kern="1200" dirty="0">
            <a:latin typeface="Arial" pitchFamily="34" charset="0"/>
            <a:cs typeface="Arial" pitchFamily="34" charset="0"/>
          </a:endParaRPr>
        </a:p>
      </dsp:txBody>
      <dsp:txXfrm rot="10800000">
        <a:off x="1991723" y="392549"/>
        <a:ext cx="6596774" cy="3015376"/>
      </dsp:txXfrm>
    </dsp:sp>
    <dsp:sp modelId="{26D20B5E-B02F-4836-9F10-DF4F91DF3E35}">
      <dsp:nvSpPr>
        <dsp:cNvPr id="0" name=""/>
        <dsp:cNvSpPr/>
      </dsp:nvSpPr>
      <dsp:spPr>
        <a:xfrm>
          <a:off x="214275" y="300037"/>
          <a:ext cx="3015376" cy="30153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1.jpeg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542142f8c32c6d364c25a313118ff66d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0778" r="10778"/>
          <a:stretch>
            <a:fillRect/>
          </a:stretch>
        </p:blipFill>
        <p:spPr>
          <a:xfrm>
            <a:off x="2643174" y="3286130"/>
            <a:ext cx="2143140" cy="1571636"/>
          </a:xfr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437"/>
            <a:ext cx="913326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11924" y="2025112"/>
            <a:ext cx="7203480" cy="1440815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Janna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Rodari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asarlari</a:t>
            </a: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davomi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gl-E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643703" y="321454"/>
            <a:ext cx="1714512" cy="69652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643703" y="361577"/>
            <a:ext cx="1714512" cy="65639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786579" y="375033"/>
            <a:ext cx="1428760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6- </a:t>
            </a:r>
            <a:r>
              <a:rPr lang="en-US" sz="28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691680" y="375033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2000" spc="18" dirty="0" smtClean="0">
                <a:solidFill>
                  <a:sysClr val="window" lastClr="FFFFFF"/>
                </a:solidFill>
              </a:rPr>
              <a:t> ADABIYOT</a:t>
            </a:r>
            <a:endParaRPr lang="en-US" sz="6000" kern="200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820492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925732" y="1054047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705924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856410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641147" y="781949"/>
            <a:ext cx="191551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528176" y="460805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hoto_2020-10-02_11-32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18" y="1357304"/>
            <a:ext cx="2786082" cy="30718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1214428"/>
            <a:ext cx="77396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Janni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asarlaridan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xulosa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chiqardingiz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nimalarni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o‘rgandingiz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qahramonlari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kuchukcha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ahzoda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Plombir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Gunafsha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Martino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haqida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fikrlaringizni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daftaringizga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Содержимое 10" descr="photo_2020-09-26_12-30-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7686" y="3357568"/>
            <a:ext cx="1643074" cy="1571636"/>
          </a:xfrm>
        </p:spPr>
      </p:pic>
      <p:pic>
        <p:nvPicPr>
          <p:cNvPr id="12" name="Рисунок 11" descr="photo_2020-09-26_12-31-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49645">
            <a:off x="2813601" y="3215989"/>
            <a:ext cx="1218268" cy="1595496"/>
          </a:xfrm>
          <a:prstGeom prst="rect">
            <a:avLst/>
          </a:prstGeom>
        </p:spPr>
      </p:pic>
      <p:pic>
        <p:nvPicPr>
          <p:cNvPr id="13" name="Рисунок 12" descr="photo_2020-09-26_12-30-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78214">
            <a:off x="780360" y="3290939"/>
            <a:ext cx="1360328" cy="164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9_17-13-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72396" y="2285998"/>
            <a:ext cx="1421269" cy="2071702"/>
          </a:xfrm>
        </p:spPr>
      </p:pic>
      <p:pic>
        <p:nvPicPr>
          <p:cNvPr id="5" name="Рисунок 4" descr="photo_2020-09-29_15-57-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4112" y="1122581"/>
            <a:ext cx="1928826" cy="1143008"/>
          </a:xfrm>
          <a:prstGeom prst="rect">
            <a:avLst/>
          </a:prstGeom>
        </p:spPr>
      </p:pic>
      <p:pic>
        <p:nvPicPr>
          <p:cNvPr id="6" name="Рисунок 5" descr="photo_2020-09-28_22-29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285866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0-09-29_16-37-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1142990"/>
            <a:ext cx="278605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_2020-09-29_16-37-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0185" y="2372254"/>
            <a:ext cx="1000132" cy="1571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Блок-схема: документ 10"/>
          <p:cNvSpPr/>
          <p:nvPr/>
        </p:nvSpPr>
        <p:spPr>
          <a:xfrm>
            <a:off x="2857488" y="2643188"/>
            <a:ext cx="3714776" cy="1785950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Qo‘shaloq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qutb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markali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muzlatgich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Quyosh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sistemasidagi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zo‘r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muzlatgich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0" y="3429006"/>
            <a:ext cx="3786214" cy="1500180"/>
          </a:xfrm>
          <a:prstGeom prst="star7">
            <a:avLst>
              <a:gd name="adj" fmla="val 34446"/>
              <a:gd name="hf" fmla="val 102572"/>
              <a:gd name="vf" fmla="val 105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Zamonaviyligi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hoto_2020-09-26_12-30-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7304"/>
            <a:ext cx="2214578" cy="2894009"/>
          </a:xfrm>
        </p:spPr>
      </p:pic>
      <p:sp>
        <p:nvSpPr>
          <p:cNvPr id="5" name="TextBox 4"/>
          <p:cNvSpPr txBox="1"/>
          <p:nvPr/>
        </p:nvSpPr>
        <p:spPr>
          <a:xfrm>
            <a:off x="2714612" y="1643056"/>
            <a:ext cx="62119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Telefonda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aytilgan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ertaklar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turkumidan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Qutbdagi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Gunafsha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ertagi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2020-09-30_05-10-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429006"/>
            <a:ext cx="2357454" cy="150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Muattar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hid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2_09-57-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3071816"/>
            <a:ext cx="1857388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10-02_09-54-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286112"/>
            <a:ext cx="242889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10-02_09-54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214428"/>
            <a:ext cx="292895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0-10-02_09-53-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214428"/>
            <a:ext cx="321471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14348" y="2714626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Shimoliy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Qutb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4500576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Gunafsha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3214692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ayiq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oilasi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photo_2020-10-02_10-14-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1142990"/>
            <a:ext cx="164307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Barcha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jamuljam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2_09-53-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3835405"/>
            <a:ext cx="2214546" cy="130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10-02_09-53-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714626"/>
            <a:ext cx="1500198" cy="164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10-02_09-52-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1552"/>
            <a:ext cx="142876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_2020-10-02_09-52-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142990"/>
            <a:ext cx="150019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hoto_2020-10-02_09-57-4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2500312"/>
            <a:ext cx="221457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hoto_2020-10-02_09-53-4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2357436"/>
            <a:ext cx="1857388" cy="1428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hoto_2020-10-02_09-54-2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26" y="2571750"/>
            <a:ext cx="235745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hoto_2020-10-02_09-57-3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768" y="1214428"/>
            <a:ext cx="1667662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photo_2020-10-02_10-29-3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5936" y="1142990"/>
            <a:ext cx="1149277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357686" y="4214824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shimol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tulkisi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8082" y="378619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ayiq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2000246"/>
            <a:ext cx="1092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Tyulen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71882"/>
            <a:ext cx="1846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Ho‘kizsimon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hayvon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992" y="442913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Bug‘i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0232" y="2143122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Bo‘ri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4744" y="2000246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Zag‘izg‘on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2396" y="2071684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Chayka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photo_2020-10-02_10-47-3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57818" y="1071552"/>
            <a:ext cx="178595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5929322" y="214312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Morj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Gunafsha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2_09-57-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1214428"/>
            <a:ext cx="3818334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1428742"/>
            <a:ext cx="4572032" cy="2928958"/>
          </a:xfrm>
          <a:prstGeom prst="roundRect">
            <a:avLst>
              <a:gd name="adj" fmla="val 201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Qachonlardir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yerda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million-million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gunafsha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ochilib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yotadi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Muzlar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eriydi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orollar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hosil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ulardan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bolalarning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qo‘ng‘iroqday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sho‘h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kulgisi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eshitilib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turadi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Asarning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tarbiyaviy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ahamiyati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00150"/>
          <a:ext cx="9001125" cy="380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photo_2020-10-02_09-57-3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1500180"/>
            <a:ext cx="2857520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Hech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qayoqqa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olib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bormaydigan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yo‘l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2_13-05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214428"/>
            <a:ext cx="3571900" cy="215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10-02_13-05-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1285866"/>
            <a:ext cx="2143140" cy="121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10-02_13-05-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357568"/>
            <a:ext cx="2571768" cy="153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0-10-02_13-05-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2428874"/>
            <a:ext cx="1556437" cy="185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_2020-10-02_13-05-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142990"/>
            <a:ext cx="207167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hoto_2020-10-02_13-04-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3357568"/>
            <a:ext cx="1517228" cy="178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00100" y="2857502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Martino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43577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Janob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4071948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Quvnoq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xonim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7_20-50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90"/>
            <a:ext cx="1643074" cy="15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09-29_16-37-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1214428"/>
            <a:ext cx="1625146" cy="1928826"/>
          </a:xfrm>
          <a:prstGeom prst="rect">
            <a:avLst/>
          </a:prstGeom>
        </p:spPr>
      </p:pic>
      <p:pic>
        <p:nvPicPr>
          <p:cNvPr id="6" name="Рисунок 5" descr="photo_2020-10-02_09-57-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714626"/>
            <a:ext cx="157163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28794" y="1428742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O‘zlikni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anglash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3000378"/>
            <a:ext cx="482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Go‘zallikka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intilish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yaxshilik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qilish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43372" y="1928808"/>
            <a:ext cx="3500462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Do‘stona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munosabat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3643320"/>
            <a:ext cx="4572032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Mashaqqatlardan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qo‘rqmaslik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photo_2020-10-02_13-05-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3500444"/>
            <a:ext cx="1456293" cy="150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166</Words>
  <Application>Microsoft Office PowerPoint</Application>
  <PresentationFormat>Экран (16:9)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Mustahkamlash</vt:lpstr>
      <vt:lpstr>Презентация PowerPoint</vt:lpstr>
      <vt:lpstr>Muattar hid</vt:lpstr>
      <vt:lpstr>Barcha jamuljam</vt:lpstr>
      <vt:lpstr>Gunafsha</vt:lpstr>
      <vt:lpstr>Asarning tarbiyaviy ahamiyati</vt:lpstr>
      <vt:lpstr>Hech qayoqqa olib bormaydigan yo‘l</vt:lpstr>
      <vt:lpstr>Mustahkamlash</vt:lpstr>
      <vt:lpstr>Mustaqil bajarish uchun topshiriq: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22</cp:revision>
  <dcterms:created xsi:type="dcterms:W3CDTF">2020-08-23T10:25:57Z</dcterms:created>
  <dcterms:modified xsi:type="dcterms:W3CDTF">2020-10-02T16:57:41Z</dcterms:modified>
</cp:coreProperties>
</file>