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7" r:id="rId12"/>
    <p:sldId id="269" r:id="rId13"/>
    <p:sldId id="268" r:id="rId14"/>
    <p:sldId id="270" r:id="rId15"/>
    <p:sldId id="271" r:id="rId1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24" autoAdjust="0"/>
  </p:normalViewPr>
  <p:slideViewPr>
    <p:cSldViewPr>
      <p:cViewPr varScale="1">
        <p:scale>
          <a:sx n="81" d="100"/>
          <a:sy n="81" d="100"/>
        </p:scale>
        <p:origin x="788" y="6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1007BB-6E3E-44EA-89C1-9A75F8DA81B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D797F7E-689E-45CC-B93F-AD55F7FE466D}">
      <dgm:prSet phldrT="[Текст]" phldr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3CE60E8B-1E5A-4C5F-A4C3-74CFD60BE792}" type="parTrans" cxnId="{722998E6-5669-4BA6-97FB-33EAD5FBBF83}">
      <dgm:prSet/>
      <dgm:spPr/>
      <dgm:t>
        <a:bodyPr/>
        <a:lstStyle/>
        <a:p>
          <a:endParaRPr lang="ru-RU"/>
        </a:p>
      </dgm:t>
    </dgm:pt>
    <dgm:pt modelId="{6517610D-B191-4C72-89B1-12A0F616D7FB}" type="sibTrans" cxnId="{722998E6-5669-4BA6-97FB-33EAD5FBBF83}">
      <dgm:prSet/>
      <dgm:spPr/>
      <dgm:t>
        <a:bodyPr/>
        <a:lstStyle/>
        <a:p>
          <a:endParaRPr lang="ru-RU"/>
        </a:p>
      </dgm:t>
    </dgm:pt>
    <dgm:pt modelId="{E328B7B7-46BD-4092-B659-1EF3F12BD476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2400" dirty="0" smtClean="0">
              <a:latin typeface="Arial" pitchFamily="34" charset="0"/>
              <a:cs typeface="Arial" pitchFamily="34" charset="0"/>
            </a:rPr>
            <a:t>1949-yil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Qo‘qon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pedagogika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bilim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yurtini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,</a:t>
          </a:r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03A87288-E597-47EF-8E73-4D978523A0D8}" type="parTrans" cxnId="{DD2279E7-C913-45A3-A6D9-9EBB8197E79B}">
      <dgm:prSet/>
      <dgm:spPr/>
      <dgm:t>
        <a:bodyPr/>
        <a:lstStyle/>
        <a:p>
          <a:endParaRPr lang="ru-RU"/>
        </a:p>
      </dgm:t>
    </dgm:pt>
    <dgm:pt modelId="{D4945230-F3F9-4322-A577-962D767C48DB}" type="sibTrans" cxnId="{DD2279E7-C913-45A3-A6D9-9EBB8197E79B}">
      <dgm:prSet/>
      <dgm:spPr/>
      <dgm:t>
        <a:bodyPr/>
        <a:lstStyle/>
        <a:p>
          <a:endParaRPr lang="ru-RU"/>
        </a:p>
      </dgm:t>
    </dgm:pt>
    <dgm:pt modelId="{549F1543-6C0A-4B3E-9514-E35C70775F7F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2400" dirty="0" smtClean="0">
              <a:latin typeface="Arial" pitchFamily="34" charset="0"/>
              <a:cs typeface="Arial" pitchFamily="34" charset="0"/>
            </a:rPr>
            <a:t>1955-yil Toshkent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davlat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universitetini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(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hozirgi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Milliy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universitet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)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bitirgan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. </a:t>
          </a:r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A9389425-3F44-40ED-B469-F24D3D6E60B8}" type="parTrans" cxnId="{6A946E0A-1364-4930-BE4F-99C1679047ED}">
      <dgm:prSet/>
      <dgm:spPr/>
      <dgm:t>
        <a:bodyPr/>
        <a:lstStyle/>
        <a:p>
          <a:endParaRPr lang="ru-RU"/>
        </a:p>
      </dgm:t>
    </dgm:pt>
    <dgm:pt modelId="{588BFE9D-CFEB-4792-89D6-9CA8D4922E64}" type="sibTrans" cxnId="{6A946E0A-1364-4930-BE4F-99C1679047ED}">
      <dgm:prSet/>
      <dgm:spPr/>
      <dgm:t>
        <a:bodyPr/>
        <a:lstStyle/>
        <a:p>
          <a:endParaRPr lang="ru-RU"/>
        </a:p>
      </dgm:t>
    </dgm:pt>
    <dgm:pt modelId="{0C066258-E8C1-4D5C-BA2B-9B656EBC5F33}">
      <dgm:prSet phldrT="[Текст]" phldr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ru-RU" dirty="0"/>
        </a:p>
      </dgm:t>
    </dgm:pt>
    <dgm:pt modelId="{D49DD815-AAB9-4104-BC8E-8A6E75684884}" type="parTrans" cxnId="{433C67C2-F517-424E-9FA2-BD81E9DF02A7}">
      <dgm:prSet/>
      <dgm:spPr/>
      <dgm:t>
        <a:bodyPr/>
        <a:lstStyle/>
        <a:p>
          <a:endParaRPr lang="ru-RU"/>
        </a:p>
      </dgm:t>
    </dgm:pt>
    <dgm:pt modelId="{1561FB5C-D683-4AE0-9025-957A1451CF35}" type="sibTrans" cxnId="{433C67C2-F517-424E-9FA2-BD81E9DF02A7}">
      <dgm:prSet/>
      <dgm:spPr/>
      <dgm:t>
        <a:bodyPr/>
        <a:lstStyle/>
        <a:p>
          <a:endParaRPr lang="ru-RU"/>
        </a:p>
      </dgm:t>
    </dgm:pt>
    <dgm:pt modelId="{8503FB01-EB9E-49F2-953D-621BE3B009C5}">
      <dgm:prSet phldrT="[Текст]" custT="1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pPr algn="ctr"/>
          <a:r>
            <a:rPr lang="en-US" sz="2400" dirty="0" err="1" smtClean="0">
              <a:latin typeface="Arial" pitchFamily="34" charset="0"/>
              <a:cs typeface="Arial" pitchFamily="34" charset="0"/>
            </a:rPr>
            <a:t>Farg‘ona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viloyatining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O‘zbekiston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Bag‘dod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tumanlarida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o‘qituvchi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ilmiy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bo‘lim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mudiri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maktab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rahbari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lavozimlarida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dirty="0" err="1" smtClean="0">
              <a:latin typeface="Arial" pitchFamily="34" charset="0"/>
              <a:cs typeface="Arial" pitchFamily="34" charset="0"/>
            </a:rPr>
            <a:t>ishlagan</a:t>
          </a:r>
          <a:r>
            <a:rPr lang="en-US" sz="2400" dirty="0" smtClean="0">
              <a:latin typeface="Arial" pitchFamily="34" charset="0"/>
              <a:cs typeface="Arial" pitchFamily="34" charset="0"/>
            </a:rPr>
            <a:t>.</a:t>
          </a:r>
          <a:endParaRPr lang="ru-RU" sz="2400" dirty="0">
            <a:latin typeface="Arial" pitchFamily="34" charset="0"/>
            <a:cs typeface="Arial" pitchFamily="34" charset="0"/>
          </a:endParaRPr>
        </a:p>
      </dgm:t>
    </dgm:pt>
    <dgm:pt modelId="{6F5D70D3-EB5D-4410-90D3-AFAA89E81370}" type="parTrans" cxnId="{886FBABF-1938-4DB0-A4B0-613EDA62DA5D}">
      <dgm:prSet/>
      <dgm:spPr/>
      <dgm:t>
        <a:bodyPr/>
        <a:lstStyle/>
        <a:p>
          <a:endParaRPr lang="ru-RU"/>
        </a:p>
      </dgm:t>
    </dgm:pt>
    <dgm:pt modelId="{BDE31E6D-7022-41B0-9F74-FE6F973B9599}" type="sibTrans" cxnId="{886FBABF-1938-4DB0-A4B0-613EDA62DA5D}">
      <dgm:prSet/>
      <dgm:spPr/>
      <dgm:t>
        <a:bodyPr/>
        <a:lstStyle/>
        <a:p>
          <a:endParaRPr lang="ru-RU"/>
        </a:p>
      </dgm:t>
    </dgm:pt>
    <dgm:pt modelId="{7DE12968-D5D2-47AD-80DF-71DCDF068120}" type="pres">
      <dgm:prSet presAssocID="{021007BB-6E3E-44EA-89C1-9A75F8DA81B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ADFDEA1-3302-4FA2-B2CE-252586BC13BD}" type="pres">
      <dgm:prSet presAssocID="{1D797F7E-689E-45CC-B93F-AD55F7FE466D}" presName="composite" presStyleCnt="0"/>
      <dgm:spPr/>
    </dgm:pt>
    <dgm:pt modelId="{0554436C-4A50-4336-8E31-64127C4AB666}" type="pres">
      <dgm:prSet presAssocID="{1D797F7E-689E-45CC-B93F-AD55F7FE466D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6BD251-A97D-4DB3-86AC-6D1438D1D77E}" type="pres">
      <dgm:prSet presAssocID="{1D797F7E-689E-45CC-B93F-AD55F7FE466D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099FDBE-EE0E-4C05-9BAD-A9A47742E7ED}" type="pres">
      <dgm:prSet presAssocID="{6517610D-B191-4C72-89B1-12A0F616D7FB}" presName="sp" presStyleCnt="0"/>
      <dgm:spPr/>
    </dgm:pt>
    <dgm:pt modelId="{61F25BB5-6A3E-4214-A13D-63A53D36AD7F}" type="pres">
      <dgm:prSet presAssocID="{0C066258-E8C1-4D5C-BA2B-9B656EBC5F33}" presName="composite" presStyleCnt="0"/>
      <dgm:spPr/>
    </dgm:pt>
    <dgm:pt modelId="{1D3EC17F-C0CF-4AB0-8B6A-E086B43CAC4B}" type="pres">
      <dgm:prSet presAssocID="{0C066258-E8C1-4D5C-BA2B-9B656EBC5F33}" presName="parentText" presStyleLbl="alignNode1" presStyleIdx="1" presStyleCnt="2" custScaleY="9493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8F4F305-5763-4705-9EF0-1010EDD821A5}" type="pres">
      <dgm:prSet presAssocID="{0C066258-E8C1-4D5C-BA2B-9B656EBC5F33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86FBABF-1938-4DB0-A4B0-613EDA62DA5D}" srcId="{0C066258-E8C1-4D5C-BA2B-9B656EBC5F33}" destId="{8503FB01-EB9E-49F2-953D-621BE3B009C5}" srcOrd="0" destOrd="0" parTransId="{6F5D70D3-EB5D-4410-90D3-AFAA89E81370}" sibTransId="{BDE31E6D-7022-41B0-9F74-FE6F973B9599}"/>
    <dgm:cxn modelId="{6A946E0A-1364-4930-BE4F-99C1679047ED}" srcId="{1D797F7E-689E-45CC-B93F-AD55F7FE466D}" destId="{549F1543-6C0A-4B3E-9514-E35C70775F7F}" srcOrd="1" destOrd="0" parTransId="{A9389425-3F44-40ED-B469-F24D3D6E60B8}" sibTransId="{588BFE9D-CFEB-4792-89D6-9CA8D4922E64}"/>
    <dgm:cxn modelId="{A95803B4-B7AA-4973-B416-5FA8BE9AFD4B}" type="presOf" srcId="{8503FB01-EB9E-49F2-953D-621BE3B009C5}" destId="{68F4F305-5763-4705-9EF0-1010EDD821A5}" srcOrd="0" destOrd="0" presId="urn:microsoft.com/office/officeart/2005/8/layout/chevron2"/>
    <dgm:cxn modelId="{60B5E134-A812-465A-91A2-5193EA34380E}" type="presOf" srcId="{021007BB-6E3E-44EA-89C1-9A75F8DA81BE}" destId="{7DE12968-D5D2-47AD-80DF-71DCDF068120}" srcOrd="0" destOrd="0" presId="urn:microsoft.com/office/officeart/2005/8/layout/chevron2"/>
    <dgm:cxn modelId="{DA94C379-F4F2-404C-84B9-9364C72525AA}" type="presOf" srcId="{1D797F7E-689E-45CC-B93F-AD55F7FE466D}" destId="{0554436C-4A50-4336-8E31-64127C4AB666}" srcOrd="0" destOrd="0" presId="urn:microsoft.com/office/officeart/2005/8/layout/chevron2"/>
    <dgm:cxn modelId="{6FB98D8C-BAC9-403E-B692-DF0117449292}" type="presOf" srcId="{549F1543-6C0A-4B3E-9514-E35C70775F7F}" destId="{156BD251-A97D-4DB3-86AC-6D1438D1D77E}" srcOrd="0" destOrd="1" presId="urn:microsoft.com/office/officeart/2005/8/layout/chevron2"/>
    <dgm:cxn modelId="{722998E6-5669-4BA6-97FB-33EAD5FBBF83}" srcId="{021007BB-6E3E-44EA-89C1-9A75F8DA81BE}" destId="{1D797F7E-689E-45CC-B93F-AD55F7FE466D}" srcOrd="0" destOrd="0" parTransId="{3CE60E8B-1E5A-4C5F-A4C3-74CFD60BE792}" sibTransId="{6517610D-B191-4C72-89B1-12A0F616D7FB}"/>
    <dgm:cxn modelId="{DD2279E7-C913-45A3-A6D9-9EBB8197E79B}" srcId="{1D797F7E-689E-45CC-B93F-AD55F7FE466D}" destId="{E328B7B7-46BD-4092-B659-1EF3F12BD476}" srcOrd="0" destOrd="0" parTransId="{03A87288-E597-47EF-8E73-4D978523A0D8}" sibTransId="{D4945230-F3F9-4322-A577-962D767C48DB}"/>
    <dgm:cxn modelId="{433C67C2-F517-424E-9FA2-BD81E9DF02A7}" srcId="{021007BB-6E3E-44EA-89C1-9A75F8DA81BE}" destId="{0C066258-E8C1-4D5C-BA2B-9B656EBC5F33}" srcOrd="1" destOrd="0" parTransId="{D49DD815-AAB9-4104-BC8E-8A6E75684884}" sibTransId="{1561FB5C-D683-4AE0-9025-957A1451CF35}"/>
    <dgm:cxn modelId="{5697EA89-36A6-4C63-97DF-11CC1BC37469}" type="presOf" srcId="{0C066258-E8C1-4D5C-BA2B-9B656EBC5F33}" destId="{1D3EC17F-C0CF-4AB0-8B6A-E086B43CAC4B}" srcOrd="0" destOrd="0" presId="urn:microsoft.com/office/officeart/2005/8/layout/chevron2"/>
    <dgm:cxn modelId="{5D695848-A787-4F97-B7C1-C80649A4DD3C}" type="presOf" srcId="{E328B7B7-46BD-4092-B659-1EF3F12BD476}" destId="{156BD251-A97D-4DB3-86AC-6D1438D1D77E}" srcOrd="0" destOrd="0" presId="urn:microsoft.com/office/officeart/2005/8/layout/chevron2"/>
    <dgm:cxn modelId="{F62456CD-1585-4E76-8C46-68F4CEDDF92C}" type="presParOf" srcId="{7DE12968-D5D2-47AD-80DF-71DCDF068120}" destId="{0ADFDEA1-3302-4FA2-B2CE-252586BC13BD}" srcOrd="0" destOrd="0" presId="urn:microsoft.com/office/officeart/2005/8/layout/chevron2"/>
    <dgm:cxn modelId="{A6BD8CD8-8EFD-4BF2-A344-8DE1173905E2}" type="presParOf" srcId="{0ADFDEA1-3302-4FA2-B2CE-252586BC13BD}" destId="{0554436C-4A50-4336-8E31-64127C4AB666}" srcOrd="0" destOrd="0" presId="urn:microsoft.com/office/officeart/2005/8/layout/chevron2"/>
    <dgm:cxn modelId="{DC783C9F-AF91-46B7-B8C8-E1A894552B2D}" type="presParOf" srcId="{0ADFDEA1-3302-4FA2-B2CE-252586BC13BD}" destId="{156BD251-A97D-4DB3-86AC-6D1438D1D77E}" srcOrd="1" destOrd="0" presId="urn:microsoft.com/office/officeart/2005/8/layout/chevron2"/>
    <dgm:cxn modelId="{D837F891-75FA-473B-8825-F2FDCCFB2CD7}" type="presParOf" srcId="{7DE12968-D5D2-47AD-80DF-71DCDF068120}" destId="{C099FDBE-EE0E-4C05-9BAD-A9A47742E7ED}" srcOrd="1" destOrd="0" presId="urn:microsoft.com/office/officeart/2005/8/layout/chevron2"/>
    <dgm:cxn modelId="{1B78B7C3-E489-4C78-B289-A64F395BE7A5}" type="presParOf" srcId="{7DE12968-D5D2-47AD-80DF-71DCDF068120}" destId="{61F25BB5-6A3E-4214-A13D-63A53D36AD7F}" srcOrd="2" destOrd="0" presId="urn:microsoft.com/office/officeart/2005/8/layout/chevron2"/>
    <dgm:cxn modelId="{10787CA6-3CFE-44E6-83C6-6D16043CF1AB}" type="presParOf" srcId="{61F25BB5-6A3E-4214-A13D-63A53D36AD7F}" destId="{1D3EC17F-C0CF-4AB0-8B6A-E086B43CAC4B}" srcOrd="0" destOrd="0" presId="urn:microsoft.com/office/officeart/2005/8/layout/chevron2"/>
    <dgm:cxn modelId="{03A42E95-60E8-4C82-A9E1-C579F8B2C372}" type="presParOf" srcId="{61F25BB5-6A3E-4214-A13D-63A53D36AD7F}" destId="{68F4F305-5763-4705-9EF0-1010EDD821A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CA56927-0ABC-48CB-93AE-E42E6835FE9D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3A016B06-C94E-4B25-A36D-06DEABFE1421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1982-yil “</a:t>
          </a:r>
          <a:r>
            <a:rPr lang="en-US" dirty="0" err="1" smtClean="0"/>
            <a:t>O‘zbekistonda</a:t>
          </a:r>
          <a:r>
            <a:rPr lang="en-US" dirty="0" smtClean="0"/>
            <a:t> </a:t>
          </a:r>
          <a:r>
            <a:rPr lang="en-US" dirty="0" err="1" smtClean="0"/>
            <a:t>xizmat</a:t>
          </a:r>
          <a:r>
            <a:rPr lang="en-US" dirty="0" smtClean="0"/>
            <a:t> </a:t>
          </a:r>
          <a:r>
            <a:rPr lang="en-US" dirty="0" err="1" smtClean="0"/>
            <a:t>ko‘rsatgan</a:t>
          </a:r>
          <a:r>
            <a:rPr lang="en-US" dirty="0" smtClean="0"/>
            <a:t> </a:t>
          </a:r>
          <a:r>
            <a:rPr lang="en-US" dirty="0" err="1" smtClean="0"/>
            <a:t>madaniyat</a:t>
          </a:r>
          <a:r>
            <a:rPr lang="en-US" dirty="0" smtClean="0"/>
            <a:t> </a:t>
          </a:r>
          <a:r>
            <a:rPr lang="en-US" dirty="0" err="1" smtClean="0"/>
            <a:t>xodimi</a:t>
          </a:r>
          <a:r>
            <a:rPr lang="en-US" dirty="0" smtClean="0"/>
            <a:t>”</a:t>
          </a:r>
          <a:endParaRPr lang="ru-RU" dirty="0"/>
        </a:p>
      </dgm:t>
    </dgm:pt>
    <dgm:pt modelId="{AF42F7E8-A6C0-4745-8A36-11B3A3B2863D}" type="parTrans" cxnId="{5F7FA9BD-065E-4F57-B797-AE8D64C1D71A}">
      <dgm:prSet/>
      <dgm:spPr/>
      <dgm:t>
        <a:bodyPr/>
        <a:lstStyle/>
        <a:p>
          <a:endParaRPr lang="ru-RU"/>
        </a:p>
      </dgm:t>
    </dgm:pt>
    <dgm:pt modelId="{046C878C-2562-40E1-BB7D-AD84E03CD059}" type="sibTrans" cxnId="{5F7FA9BD-065E-4F57-B797-AE8D64C1D71A}">
      <dgm:prSet/>
      <dgm:spPr/>
      <dgm:t>
        <a:bodyPr/>
        <a:lstStyle/>
        <a:p>
          <a:endParaRPr lang="ru-RU"/>
        </a:p>
      </dgm:t>
    </dgm:pt>
    <dgm:pt modelId="{1B3E0FDD-3EAE-42FF-A6EB-EA9F315D9DE9}">
      <dgm:prSet phldrT="[Текст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 smtClean="0"/>
            <a:t>1991-yil “</a:t>
          </a:r>
          <a:r>
            <a:rPr lang="en-US" dirty="0" err="1" smtClean="0"/>
            <a:t>O‘zbekiston</a:t>
          </a:r>
          <a:r>
            <a:rPr lang="en-US" dirty="0" smtClean="0"/>
            <a:t> </a:t>
          </a:r>
          <a:r>
            <a:rPr lang="en-US" dirty="0" err="1" smtClean="0"/>
            <a:t>xalq</a:t>
          </a:r>
          <a:r>
            <a:rPr lang="en-US" dirty="0" smtClean="0"/>
            <a:t> </a:t>
          </a:r>
          <a:r>
            <a:rPr lang="en-US" dirty="0" err="1" smtClean="0"/>
            <a:t>yozuvchisi</a:t>
          </a:r>
          <a:r>
            <a:rPr lang="en-US" dirty="0" smtClean="0"/>
            <a:t>”</a:t>
          </a:r>
          <a:endParaRPr lang="ru-RU" dirty="0"/>
        </a:p>
      </dgm:t>
    </dgm:pt>
    <dgm:pt modelId="{C0CA0229-14F8-422B-8042-821CC3480C7C}" type="parTrans" cxnId="{9ACC7D63-9B32-494C-B6B3-C38F70D3EC16}">
      <dgm:prSet/>
      <dgm:spPr/>
      <dgm:t>
        <a:bodyPr/>
        <a:lstStyle/>
        <a:p>
          <a:endParaRPr lang="ru-RU"/>
        </a:p>
      </dgm:t>
    </dgm:pt>
    <dgm:pt modelId="{71E5CE3D-8219-4F77-A379-F838F31CB2B5}" type="sibTrans" cxnId="{9ACC7D63-9B32-494C-B6B3-C38F70D3EC16}">
      <dgm:prSet/>
      <dgm:spPr/>
      <dgm:t>
        <a:bodyPr/>
        <a:lstStyle/>
        <a:p>
          <a:endParaRPr lang="ru-RU"/>
        </a:p>
      </dgm:t>
    </dgm:pt>
    <dgm:pt modelId="{1FC63333-5096-481D-899B-B37CB19B0D11}" type="pres">
      <dgm:prSet presAssocID="{6CA56927-0ABC-48CB-93AE-E42E6835FE9D}" presName="linearFlow" presStyleCnt="0">
        <dgm:presLayoutVars>
          <dgm:dir/>
          <dgm:resizeHandles val="exact"/>
        </dgm:presLayoutVars>
      </dgm:prSet>
      <dgm:spPr/>
    </dgm:pt>
    <dgm:pt modelId="{FCC33880-C5DF-4707-A6C2-FEF1ECA7CFD5}" type="pres">
      <dgm:prSet presAssocID="{3A016B06-C94E-4B25-A36D-06DEABFE1421}" presName="composite" presStyleCnt="0"/>
      <dgm:spPr/>
    </dgm:pt>
    <dgm:pt modelId="{5F554D87-CAFE-416B-B706-E967C327C38D}" type="pres">
      <dgm:prSet presAssocID="{3A016B06-C94E-4B25-A36D-06DEABFE1421}" presName="imgShp" presStyleLbl="fgImgPlace1" presStyleIdx="0" presStyleCnt="2" custScaleX="103363" custScaleY="93681" custLinFactNeighborX="-40527" custLinFactNeighborY="571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</dgm:pt>
    <dgm:pt modelId="{45764626-7780-4356-8EA0-A6D1076C589C}" type="pres">
      <dgm:prSet presAssocID="{3A016B06-C94E-4B25-A36D-06DEABFE1421}" presName="txShp" presStyleLbl="node1" presStyleIdx="0" presStyleCnt="2" custScaleX="135689" custLinFactNeighborX="10409" custLinFactNeighborY="57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BB7A673-E977-4AB5-BCFA-384556A411E9}" type="pres">
      <dgm:prSet presAssocID="{046C878C-2562-40E1-BB7D-AD84E03CD059}" presName="spacing" presStyleCnt="0"/>
      <dgm:spPr/>
    </dgm:pt>
    <dgm:pt modelId="{51DEB342-E1D9-41AE-8330-841EC656EA30}" type="pres">
      <dgm:prSet presAssocID="{1B3E0FDD-3EAE-42FF-A6EB-EA9F315D9DE9}" presName="composite" presStyleCnt="0"/>
      <dgm:spPr/>
    </dgm:pt>
    <dgm:pt modelId="{991CFE40-97EA-4D1F-8418-ED935C40B643}" type="pres">
      <dgm:prSet presAssocID="{1B3E0FDD-3EAE-42FF-A6EB-EA9F315D9DE9}" presName="imgShp" presStyleLbl="fgImgPlace1" presStyleIdx="1" presStyleCnt="2" custLinFactNeighborX="-35685" custLinFactNeighborY="-12773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</dgm:pt>
    <dgm:pt modelId="{097FED9A-8113-40DC-ACFC-A42EE21E749C}" type="pres">
      <dgm:prSet presAssocID="{1B3E0FDD-3EAE-42FF-A6EB-EA9F315D9DE9}" presName="txShp" presStyleLbl="node1" presStyleIdx="1" presStyleCnt="2" custScaleX="134896" custLinFactNeighborX="12504" custLinFactNeighborY="-176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20BA52A-AE49-4D2C-8FA4-9BA804D87124}" type="presOf" srcId="{3A016B06-C94E-4B25-A36D-06DEABFE1421}" destId="{45764626-7780-4356-8EA0-A6D1076C589C}" srcOrd="0" destOrd="0" presId="urn:microsoft.com/office/officeart/2005/8/layout/vList3"/>
    <dgm:cxn modelId="{5F7FA9BD-065E-4F57-B797-AE8D64C1D71A}" srcId="{6CA56927-0ABC-48CB-93AE-E42E6835FE9D}" destId="{3A016B06-C94E-4B25-A36D-06DEABFE1421}" srcOrd="0" destOrd="0" parTransId="{AF42F7E8-A6C0-4745-8A36-11B3A3B2863D}" sibTransId="{046C878C-2562-40E1-BB7D-AD84E03CD059}"/>
    <dgm:cxn modelId="{643543F7-203B-4724-85BB-9E4185521CB4}" type="presOf" srcId="{1B3E0FDD-3EAE-42FF-A6EB-EA9F315D9DE9}" destId="{097FED9A-8113-40DC-ACFC-A42EE21E749C}" srcOrd="0" destOrd="0" presId="urn:microsoft.com/office/officeart/2005/8/layout/vList3"/>
    <dgm:cxn modelId="{DE19A158-38AA-48CF-A42C-8452C52F8C8A}" type="presOf" srcId="{6CA56927-0ABC-48CB-93AE-E42E6835FE9D}" destId="{1FC63333-5096-481D-899B-B37CB19B0D11}" srcOrd="0" destOrd="0" presId="urn:microsoft.com/office/officeart/2005/8/layout/vList3"/>
    <dgm:cxn modelId="{9ACC7D63-9B32-494C-B6B3-C38F70D3EC16}" srcId="{6CA56927-0ABC-48CB-93AE-E42E6835FE9D}" destId="{1B3E0FDD-3EAE-42FF-A6EB-EA9F315D9DE9}" srcOrd="1" destOrd="0" parTransId="{C0CA0229-14F8-422B-8042-821CC3480C7C}" sibTransId="{71E5CE3D-8219-4F77-A379-F838F31CB2B5}"/>
    <dgm:cxn modelId="{59BCAFE2-0478-4570-9D53-B3556398F997}" type="presParOf" srcId="{1FC63333-5096-481D-899B-B37CB19B0D11}" destId="{FCC33880-C5DF-4707-A6C2-FEF1ECA7CFD5}" srcOrd="0" destOrd="0" presId="urn:microsoft.com/office/officeart/2005/8/layout/vList3"/>
    <dgm:cxn modelId="{3A4E8ED9-709D-423F-9619-21ED804DA2D0}" type="presParOf" srcId="{FCC33880-C5DF-4707-A6C2-FEF1ECA7CFD5}" destId="{5F554D87-CAFE-416B-B706-E967C327C38D}" srcOrd="0" destOrd="0" presId="urn:microsoft.com/office/officeart/2005/8/layout/vList3"/>
    <dgm:cxn modelId="{FFE2B4CA-12DF-430F-BB24-85FE971E2349}" type="presParOf" srcId="{FCC33880-C5DF-4707-A6C2-FEF1ECA7CFD5}" destId="{45764626-7780-4356-8EA0-A6D1076C589C}" srcOrd="1" destOrd="0" presId="urn:microsoft.com/office/officeart/2005/8/layout/vList3"/>
    <dgm:cxn modelId="{DD04ED4E-E591-47A3-8E24-36EA0AC204CC}" type="presParOf" srcId="{1FC63333-5096-481D-899B-B37CB19B0D11}" destId="{DBB7A673-E977-4AB5-BCFA-384556A411E9}" srcOrd="1" destOrd="0" presId="urn:microsoft.com/office/officeart/2005/8/layout/vList3"/>
    <dgm:cxn modelId="{B79259F5-45FA-4A60-A39B-B4554D78FBEB}" type="presParOf" srcId="{1FC63333-5096-481D-899B-B37CB19B0D11}" destId="{51DEB342-E1D9-41AE-8330-841EC656EA30}" srcOrd="2" destOrd="0" presId="urn:microsoft.com/office/officeart/2005/8/layout/vList3"/>
    <dgm:cxn modelId="{BBD54A3C-9251-48C6-9FB4-7624C0210933}" type="presParOf" srcId="{51DEB342-E1D9-41AE-8330-841EC656EA30}" destId="{991CFE40-97EA-4D1F-8418-ED935C40B643}" srcOrd="0" destOrd="0" presId="urn:microsoft.com/office/officeart/2005/8/layout/vList3"/>
    <dgm:cxn modelId="{8A8C3396-9393-40F6-8D63-B3F0C75BE010}" type="presParOf" srcId="{51DEB342-E1D9-41AE-8330-841EC656EA30}" destId="{097FED9A-8113-40DC-ACFC-A42EE21E749C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54436C-4A50-4336-8E31-64127C4AB666}">
      <dsp:nvSpPr>
        <dsp:cNvPr id="0" name=""/>
        <dsp:cNvSpPr/>
      </dsp:nvSpPr>
      <dsp:spPr>
        <a:xfrm rot="5400000">
          <a:off x="-279911" y="305435"/>
          <a:ext cx="1866078" cy="1306254"/>
        </a:xfrm>
        <a:prstGeom prst="chevron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500" kern="1200" dirty="0"/>
        </a:p>
      </dsp:txBody>
      <dsp:txXfrm rot="-5400000">
        <a:off x="1" y="678650"/>
        <a:ext cx="1306254" cy="559824"/>
      </dsp:txXfrm>
    </dsp:sp>
    <dsp:sp modelId="{156BD251-A97D-4DB3-86AC-6D1438D1D77E}">
      <dsp:nvSpPr>
        <dsp:cNvPr id="0" name=""/>
        <dsp:cNvSpPr/>
      </dsp:nvSpPr>
      <dsp:spPr>
        <a:xfrm rot="5400000">
          <a:off x="4161451" y="-2829673"/>
          <a:ext cx="1212950" cy="6923345"/>
        </a:xfrm>
        <a:prstGeom prst="round2Same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Arial" pitchFamily="34" charset="0"/>
              <a:cs typeface="Arial" pitchFamily="34" charset="0"/>
            </a:rPr>
            <a:t>1949-yil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Qo‘qon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pedagogika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bilim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yurtini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,</a:t>
          </a:r>
          <a:endParaRPr lang="ru-RU" sz="2400" kern="1200" dirty="0">
            <a:latin typeface="Arial" pitchFamily="34" charset="0"/>
            <a:cs typeface="Arial" pitchFamily="34" charset="0"/>
          </a:endParaRPr>
        </a:p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Arial" pitchFamily="34" charset="0"/>
              <a:cs typeface="Arial" pitchFamily="34" charset="0"/>
            </a:rPr>
            <a:t>1955-yil Toshkent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davlat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universitetini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(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hozirgi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Milliy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universitet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)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bitirgan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. </a:t>
          </a:r>
          <a:endParaRPr lang="ru-RU" sz="2400" kern="1200" dirty="0">
            <a:latin typeface="Arial" pitchFamily="34" charset="0"/>
            <a:cs typeface="Arial" pitchFamily="34" charset="0"/>
          </a:endParaRPr>
        </a:p>
      </dsp:txBody>
      <dsp:txXfrm rot="-5400000">
        <a:off x="1306254" y="84735"/>
        <a:ext cx="6864134" cy="1094528"/>
      </dsp:txXfrm>
    </dsp:sp>
    <dsp:sp modelId="{1D3EC17F-C0CF-4AB0-8B6A-E086B43CAC4B}">
      <dsp:nvSpPr>
        <dsp:cNvPr id="0" name=""/>
        <dsp:cNvSpPr/>
      </dsp:nvSpPr>
      <dsp:spPr>
        <a:xfrm rot="5400000">
          <a:off x="-232606" y="1829689"/>
          <a:ext cx="1771468" cy="1306254"/>
        </a:xfrm>
        <a:prstGeom prst="chevron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000" kern="1200" dirty="0"/>
        </a:p>
      </dsp:txBody>
      <dsp:txXfrm rot="-5400000">
        <a:off x="1" y="2250209"/>
        <a:ext cx="1306254" cy="465214"/>
      </dsp:txXfrm>
    </dsp:sp>
    <dsp:sp modelId="{68F4F305-5763-4705-9EF0-1010EDD821A5}">
      <dsp:nvSpPr>
        <dsp:cNvPr id="0" name=""/>
        <dsp:cNvSpPr/>
      </dsp:nvSpPr>
      <dsp:spPr>
        <a:xfrm rot="5400000">
          <a:off x="4161451" y="-1258114"/>
          <a:ext cx="1212950" cy="6923345"/>
        </a:xfrm>
        <a:prstGeom prst="round2SameRect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Farg‘ona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viloyatining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O‘zbekiston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Bag‘dod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tumanlarida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o‘qituvchi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ilmiy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bo‘lim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mudiri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,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maktab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rahbari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lavozimlarida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 </a:t>
          </a:r>
          <a:r>
            <a:rPr lang="en-US" sz="2400" kern="1200" dirty="0" err="1" smtClean="0">
              <a:latin typeface="Arial" pitchFamily="34" charset="0"/>
              <a:cs typeface="Arial" pitchFamily="34" charset="0"/>
            </a:rPr>
            <a:t>ishlagan</a:t>
          </a:r>
          <a:r>
            <a:rPr lang="en-US" sz="2400" kern="1200" dirty="0" smtClean="0">
              <a:latin typeface="Arial" pitchFamily="34" charset="0"/>
              <a:cs typeface="Arial" pitchFamily="34" charset="0"/>
            </a:rPr>
            <a:t>.</a:t>
          </a:r>
          <a:endParaRPr lang="ru-RU" sz="2400" kern="1200" dirty="0">
            <a:latin typeface="Arial" pitchFamily="34" charset="0"/>
            <a:cs typeface="Arial" pitchFamily="34" charset="0"/>
          </a:endParaRPr>
        </a:p>
      </dsp:txBody>
      <dsp:txXfrm rot="-5400000">
        <a:off x="1306254" y="1656294"/>
        <a:ext cx="6864134" cy="109452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764626-7780-4356-8EA0-A6D1076C589C}">
      <dsp:nvSpPr>
        <dsp:cNvPr id="0" name=""/>
        <dsp:cNvSpPr/>
      </dsp:nvSpPr>
      <dsp:spPr>
        <a:xfrm rot="10800000">
          <a:off x="803769" y="85709"/>
          <a:ext cx="7425830" cy="1475380"/>
        </a:xfrm>
        <a:prstGeom prst="homePlat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50602" tIns="144780" rIns="270256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1982-yil “</a:t>
          </a:r>
          <a:r>
            <a:rPr lang="en-US" sz="3800" kern="1200" dirty="0" err="1" smtClean="0"/>
            <a:t>O‘zbekistonda</a:t>
          </a:r>
          <a:r>
            <a:rPr lang="en-US" sz="3800" kern="1200" dirty="0" smtClean="0"/>
            <a:t> </a:t>
          </a:r>
          <a:r>
            <a:rPr lang="en-US" sz="3800" kern="1200" dirty="0" err="1" smtClean="0"/>
            <a:t>xizmat</a:t>
          </a:r>
          <a:r>
            <a:rPr lang="en-US" sz="3800" kern="1200" dirty="0" smtClean="0"/>
            <a:t> </a:t>
          </a:r>
          <a:r>
            <a:rPr lang="en-US" sz="3800" kern="1200" dirty="0" err="1" smtClean="0"/>
            <a:t>ko‘rsatgan</a:t>
          </a:r>
          <a:r>
            <a:rPr lang="en-US" sz="3800" kern="1200" dirty="0" smtClean="0"/>
            <a:t> </a:t>
          </a:r>
          <a:r>
            <a:rPr lang="en-US" sz="3800" kern="1200" dirty="0" err="1" smtClean="0"/>
            <a:t>madaniyat</a:t>
          </a:r>
          <a:r>
            <a:rPr lang="en-US" sz="3800" kern="1200" dirty="0" smtClean="0"/>
            <a:t> </a:t>
          </a:r>
          <a:r>
            <a:rPr lang="en-US" sz="3800" kern="1200" dirty="0" err="1" smtClean="0"/>
            <a:t>xodimi</a:t>
          </a:r>
          <a:r>
            <a:rPr lang="en-US" sz="3800" kern="1200" dirty="0" smtClean="0"/>
            <a:t>”</a:t>
          </a:r>
          <a:endParaRPr lang="ru-RU" sz="3800" kern="1200" dirty="0"/>
        </a:p>
      </dsp:txBody>
      <dsp:txXfrm rot="10800000">
        <a:off x="1172614" y="85709"/>
        <a:ext cx="7056985" cy="1475380"/>
      </dsp:txXfrm>
    </dsp:sp>
    <dsp:sp modelId="{5F554D87-CAFE-416B-B706-E967C327C38D}">
      <dsp:nvSpPr>
        <dsp:cNvPr id="0" name=""/>
        <dsp:cNvSpPr/>
      </dsp:nvSpPr>
      <dsp:spPr>
        <a:xfrm>
          <a:off x="18031" y="132324"/>
          <a:ext cx="1524997" cy="1382151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  <dsp:sp modelId="{097FED9A-8113-40DC-ACFC-A42EE21E749C}">
      <dsp:nvSpPr>
        <dsp:cNvPr id="0" name=""/>
        <dsp:cNvSpPr/>
      </dsp:nvSpPr>
      <dsp:spPr>
        <a:xfrm rot="10800000">
          <a:off x="847168" y="1657355"/>
          <a:ext cx="7382431" cy="1475380"/>
        </a:xfrm>
        <a:prstGeom prst="homePlate">
          <a:avLst/>
        </a:prstGeom>
        <a:gradFill rotWithShape="1">
          <a:gsLst>
            <a:gs pos="0">
              <a:schemeClr val="accent2">
                <a:tint val="50000"/>
                <a:satMod val="300000"/>
              </a:schemeClr>
            </a:gs>
            <a:gs pos="35000">
              <a:schemeClr val="accent2">
                <a:tint val="37000"/>
                <a:satMod val="300000"/>
              </a:schemeClr>
            </a:gs>
            <a:gs pos="100000">
              <a:schemeClr val="accent2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650602" tIns="144780" rIns="270256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1991-yil “</a:t>
          </a:r>
          <a:r>
            <a:rPr lang="en-US" sz="3800" kern="1200" dirty="0" err="1" smtClean="0"/>
            <a:t>O‘zbekiston</a:t>
          </a:r>
          <a:r>
            <a:rPr lang="en-US" sz="3800" kern="1200" dirty="0" smtClean="0"/>
            <a:t> </a:t>
          </a:r>
          <a:r>
            <a:rPr lang="en-US" sz="3800" kern="1200" dirty="0" err="1" smtClean="0"/>
            <a:t>xalq</a:t>
          </a:r>
          <a:r>
            <a:rPr lang="en-US" sz="3800" kern="1200" dirty="0" smtClean="0"/>
            <a:t> </a:t>
          </a:r>
          <a:r>
            <a:rPr lang="en-US" sz="3800" kern="1200" dirty="0" err="1" smtClean="0"/>
            <a:t>yozuvchisi</a:t>
          </a:r>
          <a:r>
            <a:rPr lang="en-US" sz="3800" kern="1200" dirty="0" smtClean="0"/>
            <a:t>”</a:t>
          </a:r>
          <a:endParaRPr lang="ru-RU" sz="3800" kern="1200" dirty="0"/>
        </a:p>
      </dsp:txBody>
      <dsp:txXfrm rot="10800000">
        <a:off x="1216013" y="1657355"/>
        <a:ext cx="7013586" cy="1475380"/>
      </dsp:txXfrm>
    </dsp:sp>
    <dsp:sp modelId="{991CFE40-97EA-4D1F-8418-ED935C40B643}">
      <dsp:nvSpPr>
        <dsp:cNvPr id="0" name=""/>
        <dsp:cNvSpPr/>
      </dsp:nvSpPr>
      <dsp:spPr>
        <a:xfrm>
          <a:off x="114277" y="1728793"/>
          <a:ext cx="1475380" cy="1475380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448AE-D34C-4EA0-B082-21618A6F8C7C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C605F0-3E6B-4E06-9CB3-D5B554D0242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C605F0-3E6B-4E06-9CB3-D5B554D02427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6" y="209973"/>
            <a:ext cx="7772401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2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128002" indent="-128002">
              <a:buFont typeface="Arial" panose="020B0604020202020204" pitchFamily="34" charset="0"/>
              <a:buChar char="•"/>
              <a:defRPr sz="1200"/>
            </a:lvl2pPr>
            <a:lvl3pPr marL="256004" indent="-128002">
              <a:defRPr sz="1200"/>
            </a:lvl3pPr>
            <a:lvl4pPr marL="448006" indent="-192003">
              <a:defRPr sz="1200"/>
            </a:lvl4pPr>
            <a:lvl5pPr marL="640009" indent="-192003"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6" y="700091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5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6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04789"/>
            <a:ext cx="5111751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25" descr="542142f8c32c6d364c25a313118ff66d.jpg"/>
          <p:cNvPicPr>
            <a:picLocks noGrp="1" noChangeAspect="1"/>
          </p:cNvPicPr>
          <p:nvPr>
            <p:ph type="pic" sz="quarter" idx="12"/>
          </p:nvPr>
        </p:nvPicPr>
        <p:blipFill>
          <a:blip r:embed="rId2">
            <a:lum contrast="10000"/>
          </a:blip>
          <a:srcRect l="10778" r="10778"/>
          <a:stretch>
            <a:fillRect/>
          </a:stretch>
        </p:blipFill>
        <p:spPr>
          <a:xfrm>
            <a:off x="2643174" y="2857502"/>
            <a:ext cx="2500330" cy="1714512"/>
          </a:xfr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0734" y="0"/>
            <a:ext cx="9133266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500166" y="2000246"/>
            <a:ext cx="7274918" cy="473884"/>
          </a:xfrm>
          <a:prstGeom prst="rect">
            <a:avLst/>
          </a:prstGeom>
        </p:spPr>
        <p:txBody>
          <a:bodyPr vert="horz" wrap="square" lIns="0" tIns="24801" rIns="0" bIns="0" rtlCol="0">
            <a:spAutoFit/>
          </a:bodyPr>
          <a:lstStyle/>
          <a:p>
            <a:pPr marL="32692">
              <a:lnSpc>
                <a:spcPts val="3471"/>
              </a:lnSpc>
              <a:spcBef>
                <a:spcPts val="196"/>
              </a:spcBef>
            </a:pPr>
            <a:r>
              <a:rPr sz="36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Xudoyberdi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To‘xtaboyev</a:t>
            </a:r>
            <a:endParaRPr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695715" y="1983317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695715" y="3328580"/>
            <a:ext cx="545620" cy="107902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643703" y="321454"/>
            <a:ext cx="1714512" cy="696521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pPr>
              <a:spcBef>
                <a:spcPts val="169"/>
              </a:spcBef>
            </a:pPr>
            <a:endParaRPr lang="en-US" sz="2000" dirty="0">
              <a:latin typeface="Arial"/>
              <a:cs typeface="Arial"/>
            </a:endParaRPr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643703" y="361577"/>
            <a:ext cx="1714512" cy="656398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0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786579" y="375033"/>
            <a:ext cx="1428760" cy="644013"/>
          </a:xfrm>
          <a:prstGeom prst="rect">
            <a:avLst/>
          </a:prstGeom>
        </p:spPr>
        <p:txBody>
          <a:bodyPr vert="horz" wrap="square" lIns="0" tIns="28185" rIns="0" bIns="0" rtlCol="0">
            <a:spAutoFit/>
          </a:bodyPr>
          <a:lstStyle/>
          <a:p>
            <a:pPr>
              <a:spcBef>
                <a:spcPts val="222"/>
              </a:spcBef>
            </a:pPr>
            <a:r>
              <a:rPr lang="en-US" sz="4000" b="1" spc="18" dirty="0" smtClean="0">
                <a:solidFill>
                  <a:srgbClr val="FEFEFE"/>
                </a:solidFill>
                <a:latin typeface="Arial"/>
                <a:cs typeface="Arial"/>
              </a:rPr>
              <a:t>6- </a:t>
            </a:r>
            <a:r>
              <a:rPr lang="en-US" sz="2800" b="1" spc="18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1536559" y="342468"/>
            <a:ext cx="4535641" cy="949549"/>
          </a:xfrm>
          <a:prstGeom prst="rect">
            <a:avLst/>
          </a:prstGeom>
        </p:spPr>
        <p:txBody>
          <a:bodyPr vert="horz" wrap="square" lIns="0" tIns="25966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2581" defTabSz="1625803">
              <a:spcBef>
                <a:spcPts val="203"/>
              </a:spcBef>
              <a:defRPr/>
            </a:pPr>
            <a:r>
              <a:rPr lang="en-US" sz="6000" kern="2000" spc="18" dirty="0" smtClean="0">
                <a:solidFill>
                  <a:sysClr val="window" lastClr="FFFFFF"/>
                </a:solidFill>
              </a:rPr>
              <a:t>  ADABIYOT</a:t>
            </a:r>
            <a:endParaRPr lang="en-US" sz="6000" kern="2000" spc="18" dirty="0">
              <a:solidFill>
                <a:sysClr val="window" lastClr="FFFFFF"/>
              </a:solidFill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id="{4BA87E8F-AB13-4B1A-98DA-14DD43AEABCF}"/>
              </a:ext>
            </a:extLst>
          </p:cNvPr>
          <p:cNvSpPr/>
          <p:nvPr/>
        </p:nvSpPr>
        <p:spPr>
          <a:xfrm>
            <a:off x="820492" y="833901"/>
            <a:ext cx="246999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id="{B0334A9A-6476-4878-93C5-A3D2EC2917B4}"/>
              </a:ext>
            </a:extLst>
          </p:cNvPr>
          <p:cNvSpPr/>
          <p:nvPr/>
        </p:nvSpPr>
        <p:spPr>
          <a:xfrm>
            <a:off x="925732" y="1054047"/>
            <a:ext cx="67547" cy="21169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id="{6631407E-AD9B-4D71-ADDE-1AE5738A212F}"/>
              </a:ext>
            </a:extLst>
          </p:cNvPr>
          <p:cNvSpPr/>
          <p:nvPr/>
        </p:nvSpPr>
        <p:spPr>
          <a:xfrm>
            <a:off x="705924" y="1064333"/>
            <a:ext cx="195581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id="{23E1226E-F095-46EB-B6A9-68DAB40DE3D5}"/>
              </a:ext>
            </a:extLst>
          </p:cNvPr>
          <p:cNvSpPr/>
          <p:nvPr/>
        </p:nvSpPr>
        <p:spPr>
          <a:xfrm>
            <a:off x="856410" y="606312"/>
            <a:ext cx="47383" cy="21169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id="{F081E63C-06CE-423D-AAE9-690F6D2219A1}"/>
              </a:ext>
            </a:extLst>
          </p:cNvPr>
          <p:cNvSpPr/>
          <p:nvPr/>
        </p:nvSpPr>
        <p:spPr>
          <a:xfrm>
            <a:off x="641147" y="781949"/>
            <a:ext cx="191551" cy="133061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id="{38127922-7F66-46DD-B48F-9CFEFAEAC55F}"/>
              </a:ext>
            </a:extLst>
          </p:cNvPr>
          <p:cNvSpPr/>
          <p:nvPr/>
        </p:nvSpPr>
        <p:spPr>
          <a:xfrm>
            <a:off x="528176" y="460805"/>
            <a:ext cx="702687" cy="673367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625803"/>
            <a:endParaRPr sz="32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091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Asarlari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dunyo</a:t>
            </a:r>
            <a:r>
              <a:rPr lang="en-US" sz="6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dirty="0" err="1" smtClean="0">
                <a:latin typeface="Arial" pitchFamily="34" charset="0"/>
                <a:cs typeface="Arial" pitchFamily="34" charset="0"/>
              </a:rPr>
              <a:t>nigohida</a:t>
            </a:r>
            <a:endParaRPr lang="ru-RU" sz="6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9-17_10-56-2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643702" y="1142990"/>
            <a:ext cx="2214578" cy="32147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 descr="photo_2020-09-17_12-46-5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596" y="1214428"/>
            <a:ext cx="2428892" cy="328614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2928926" y="1142990"/>
            <a:ext cx="3536546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“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Sariq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devni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minib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”</a:t>
            </a: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asari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24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tilga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tarjima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qilingan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Italiyalik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buyuk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bolalar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yozuvchisi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Janni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Rodarining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tahsiniga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sazovor</a:t>
            </a: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photo_2020-09-17_10-55-2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15074" y="1142990"/>
            <a:ext cx="2342986" cy="33940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Sarguzasht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asarlar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photo_2020-09-17_10-55-1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3240" y="1571618"/>
            <a:ext cx="2428892" cy="32861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photo_2020-09-17_13-23-2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596" y="1214428"/>
            <a:ext cx="2286016" cy="328613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 II BOB</a:t>
            </a:r>
          </a:p>
          <a:p>
            <a:pPr algn="ctr">
              <a:buNone/>
            </a:pP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Shaytonning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yelkasiga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igna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sanchdim</a:t>
            </a:r>
            <a:endPara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III BOB</a:t>
            </a:r>
          </a:p>
          <a:p>
            <a:pPr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Baxtim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kulib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boqqan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endParaRPr lang="en-US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IV BOB</a:t>
            </a:r>
          </a:p>
          <a:p>
            <a:pPr algn="ctr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Hashoratni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kaltaklashga</a:t>
            </a:r>
            <a:r>
              <a:rPr lang="en-US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buyurdim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Sariq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devni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minib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asaridan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…</a:t>
            </a:r>
            <a:endParaRPr lang="ru-RU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sarguzasht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asarlar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o‘qigansiz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?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Daftaringizga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qahramonlarini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yozing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Sariq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devni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minib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asarini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o‘qib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chiqing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latin typeface="Arial" pitchFamily="34" charset="0"/>
                <a:cs typeface="Arial" pitchFamily="34" charset="0"/>
              </a:rPr>
              <a:t>Mustaqil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bajarish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uchun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topshiriq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photo_2020-09-17_13-42-5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7422" y="2857502"/>
            <a:ext cx="3429024" cy="16430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/>
        </p:nvSpPr>
        <p:spPr>
          <a:xfrm>
            <a:off x="0" y="0"/>
            <a:ext cx="9144000" cy="10632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Hayot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yo‘li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9-17_10-54-27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43504" y="1214428"/>
            <a:ext cx="3714776" cy="3394075"/>
          </a:xfrm>
        </p:spPr>
      </p:pic>
      <p:sp>
        <p:nvSpPr>
          <p:cNvPr id="5" name="TextBox 4"/>
          <p:cNvSpPr txBox="1"/>
          <p:nvPr/>
        </p:nvSpPr>
        <p:spPr>
          <a:xfrm>
            <a:off x="214282" y="1643056"/>
            <a:ext cx="4910319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Xudoyberdi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To‘xtaboyev</a:t>
            </a:r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 1932-yil 17-dekabrda </a:t>
            </a:r>
          </a:p>
          <a:p>
            <a:pPr algn="ctr"/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Farg‘ona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viloyatining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Katta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togob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qishlog‘ida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tavallud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dirty="0" err="1" smtClean="0">
                <a:latin typeface="Arial" pitchFamily="34" charset="0"/>
                <a:cs typeface="Arial" pitchFamily="34" charset="0"/>
              </a:rPr>
              <a:t>topadi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2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Adibning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smtClean="0">
                <a:latin typeface="Arial" pitchFamily="34" charset="0"/>
                <a:cs typeface="Arial" pitchFamily="34" charset="0"/>
              </a:rPr>
              <a:t>bolaligi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>
              <a:buFont typeface="Wingdings" pitchFamily="2" charset="2"/>
              <a:buChar char="Ø"/>
            </a:pP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Char char="Ø"/>
            </a:pP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Otasidan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erta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yetim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qoladi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Bobosi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Erkaboy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buvisi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Robiyabibilarning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tarbiyasida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 smtClean="0">
                <a:latin typeface="Arial" pitchFamily="34" charset="0"/>
                <a:cs typeface="Arial" pitchFamily="34" charset="0"/>
              </a:rPr>
              <a:t>o‘sadi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Ijodiy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izlanishlar</a:t>
            </a:r>
            <a:endParaRPr lang="ru-RU" sz="5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20015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Qalami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o‘tkir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jurnalist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9-17_11-48-4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429256" y="1214428"/>
            <a:ext cx="3569209" cy="33940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0" y="1214428"/>
            <a:ext cx="5635053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Xudoyberdi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To‘xtabyev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600" dirty="0" smtClean="0">
                <a:latin typeface="Arial" pitchFamily="34" charset="0"/>
                <a:cs typeface="Arial" pitchFamily="34" charset="0"/>
              </a:rPr>
              <a:t>1958-yil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Toshkentga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keladi.12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yil</a:t>
            </a:r>
            <a:endParaRPr lang="en-US" sz="2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davomida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turli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gazetalarda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ishlaydi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,</a:t>
            </a:r>
          </a:p>
          <a:p>
            <a:pPr algn="ctr"/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hozirjavob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qalami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o‘tkir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jurnalist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sifatida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elga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taniladi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Jamiyatdagi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illatlarni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fosh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etuvchi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300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ortiq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felyeton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600" dirty="0" err="1" smtClean="0">
                <a:latin typeface="Arial" pitchFamily="34" charset="0"/>
                <a:cs typeface="Arial" pitchFamily="34" charset="0"/>
              </a:rPr>
              <a:t>yozadi</a:t>
            </a:r>
            <a:r>
              <a:rPr lang="en-US" sz="2600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Ijoddagi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dastlabki</a:t>
            </a:r>
            <a:r>
              <a:rPr lang="en-US" sz="6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000" dirty="0" err="1" smtClean="0">
                <a:latin typeface="Arial" pitchFamily="34" charset="0"/>
                <a:cs typeface="Arial" pitchFamily="34" charset="0"/>
              </a:rPr>
              <a:t>qadam</a:t>
            </a:r>
            <a:endParaRPr lang="ru-RU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Содержимое 3" descr="photo_2020-09-17_12-04-59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43570" y="1214428"/>
            <a:ext cx="3286148" cy="3394075"/>
          </a:xfrm>
        </p:spPr>
      </p:pic>
      <p:sp>
        <p:nvSpPr>
          <p:cNvPr id="5" name="TextBox 4"/>
          <p:cNvSpPr txBox="1"/>
          <p:nvPr/>
        </p:nvSpPr>
        <p:spPr>
          <a:xfrm>
            <a:off x="428596" y="1357304"/>
            <a:ext cx="52597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Ilk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to‘plami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00034" y="2928940"/>
            <a:ext cx="5117106" cy="156966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4800" dirty="0" smtClean="0">
                <a:latin typeface="Arial" pitchFamily="34" charset="0"/>
                <a:cs typeface="Arial" pitchFamily="34" charset="0"/>
              </a:rPr>
              <a:t>   “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Shoshqaloq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r>
              <a:rPr lang="en-US" sz="4800" dirty="0" smtClean="0">
                <a:latin typeface="Arial" pitchFamily="34" charset="0"/>
                <a:cs typeface="Arial" pitchFamily="34" charset="0"/>
              </a:rPr>
              <a:t> 1961-yil </a:t>
            </a:r>
            <a:r>
              <a:rPr lang="en-US" sz="4800" dirty="0" err="1" smtClean="0">
                <a:latin typeface="Arial" pitchFamily="34" charset="0"/>
                <a:cs typeface="Arial" pitchFamily="34" charset="0"/>
              </a:rPr>
              <a:t>yozilgan</a:t>
            </a:r>
            <a:r>
              <a:rPr lang="en-US" sz="48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4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2786050" y="2214560"/>
            <a:ext cx="484632" cy="571504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Adib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shunday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deydi</a:t>
            </a:r>
            <a:r>
              <a:rPr lang="en-US" sz="6600" b="1" dirty="0" smtClean="0">
                <a:latin typeface="Arial" pitchFamily="34" charset="0"/>
                <a:cs typeface="Arial" pitchFamily="34" charset="0"/>
              </a:rPr>
              <a:t>…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8"/>
            <a:ext cx="8643998" cy="375166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  “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Ruhi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dunyosi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pok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tarbiyaga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quloq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soladigan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savob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gunohni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bilishga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intiladigan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ruhi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go‘zallikka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talpinayotgan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bolalar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dunyosida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ishlasam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qanday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bo‘lar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ekan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deb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o‘ylay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boshladim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qaror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ham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qabul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qildim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bolalar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o‘smirlar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dunyosiga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paqqos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o‘tib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ketdim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”.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photo_2020-09-17_12-20-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4876" y="4143386"/>
            <a:ext cx="1285884" cy="78581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Asarlari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00151"/>
            <a:ext cx="8472518" cy="339447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      “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Omonboy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Davronboy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sarguzashti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”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qissasi</a:t>
            </a:r>
            <a:endParaRPr lang="en-US" sz="3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      “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Sariq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devni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minib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>
              <a:buFont typeface="Wingdings" pitchFamily="2" charset="2"/>
              <a:buChar char="Ø"/>
            </a:pP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      “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Sariq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devning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o‘limi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>
              <a:buFont typeface="Wingdings" pitchFamily="2" charset="2"/>
              <a:buChar char="Ø"/>
            </a:pP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      “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Besh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bolalik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yigitcha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>
              <a:buFont typeface="Wingdings" pitchFamily="2" charset="2"/>
              <a:buChar char="Ø"/>
            </a:pP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      “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Qasaskorning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oltin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boshi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>
              <a:buFont typeface="Wingdings" pitchFamily="2" charset="2"/>
              <a:buChar char="Ø"/>
            </a:pP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      “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Yillar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va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yo‘llar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>
              <a:buFont typeface="Wingdings" pitchFamily="2" charset="2"/>
              <a:buChar char="Ø"/>
            </a:pP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      “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Shirin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qovunlar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mamlakati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>
              <a:buFont typeface="Wingdings" pitchFamily="2" charset="2"/>
              <a:buChar char="Ø"/>
            </a:pP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      “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Mungli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ko‘zlar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pPr>
              <a:buFont typeface="Wingdings" pitchFamily="2" charset="2"/>
              <a:buChar char="Ø"/>
            </a:pP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      “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Jannati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400" b="1" dirty="0" err="1" smtClean="0">
                <a:latin typeface="Arial" pitchFamily="34" charset="0"/>
                <a:cs typeface="Arial" pitchFamily="34" charset="0"/>
              </a:rPr>
              <a:t>odamlar</a:t>
            </a:r>
            <a:r>
              <a:rPr lang="en-US" sz="3400" b="1" dirty="0" smtClean="0">
                <a:latin typeface="Arial" pitchFamily="34" charset="0"/>
                <a:cs typeface="Arial" pitchFamily="34" charset="0"/>
              </a:rPr>
              <a:t>”</a:t>
            </a:r>
          </a:p>
          <a:p>
            <a:endParaRPr lang="ru-RU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5286380" y="1643056"/>
            <a:ext cx="642942" cy="2786082"/>
          </a:xfrm>
          <a:prstGeom prst="rightBrac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357950" y="2571750"/>
            <a:ext cx="241123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 smtClean="0">
                <a:latin typeface="Arial" pitchFamily="34" charset="0"/>
                <a:cs typeface="Arial" pitchFamily="34" charset="0"/>
              </a:rPr>
              <a:t>romanlar</a:t>
            </a:r>
            <a:endParaRPr lang="ru-RU" sz="4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3229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600" b="1" dirty="0" err="1" smtClean="0">
                <a:latin typeface="Arial" pitchFamily="34" charset="0"/>
                <a:cs typeface="Arial" pitchFamily="34" charset="0"/>
              </a:rPr>
              <a:t>E’tirof</a:t>
            </a:r>
            <a:endParaRPr lang="ru-RU" sz="66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200150"/>
          <a:ext cx="8229600" cy="33940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Рисунок 4" descr="photo_2020-08-24_08-34-16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714348" y="1500180"/>
            <a:ext cx="1000132" cy="1000132"/>
          </a:xfrm>
          <a:prstGeom prst="rect">
            <a:avLst/>
          </a:prstGeom>
        </p:spPr>
      </p:pic>
      <p:pic>
        <p:nvPicPr>
          <p:cNvPr id="6" name="Рисунок 5" descr="photo_2020-08-24_08-34-16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85786" y="3143254"/>
            <a:ext cx="1000132" cy="92869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</TotalTime>
  <Words>328</Words>
  <Application>Microsoft Office PowerPoint</Application>
  <PresentationFormat>Экран (16:9)</PresentationFormat>
  <Paragraphs>65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Тема Office</vt:lpstr>
      <vt:lpstr>Презентация PowerPoint</vt:lpstr>
      <vt:lpstr>Hayot yo‘li</vt:lpstr>
      <vt:lpstr>Adibning bolaligi</vt:lpstr>
      <vt:lpstr>Ijodiy izlanishlar</vt:lpstr>
      <vt:lpstr>Qalami o‘tkir jurnalist</vt:lpstr>
      <vt:lpstr>Ijoddagi dastlabki qadam</vt:lpstr>
      <vt:lpstr>Adib shunday deydi…</vt:lpstr>
      <vt:lpstr>Asarlari</vt:lpstr>
      <vt:lpstr>E’tirof</vt:lpstr>
      <vt:lpstr>Asarlari dunyo nigohida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</dc:creator>
  <cp:lastModifiedBy>Пользователь</cp:lastModifiedBy>
  <cp:revision>37</cp:revision>
  <dcterms:created xsi:type="dcterms:W3CDTF">2020-08-23T10:25:57Z</dcterms:created>
  <dcterms:modified xsi:type="dcterms:W3CDTF">2020-09-18T06:17:20Z</dcterms:modified>
</cp:coreProperties>
</file>