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6" r:id="rId2"/>
    <p:sldId id="257" r:id="rId3"/>
    <p:sldId id="259" r:id="rId4"/>
    <p:sldId id="260" r:id="rId5"/>
    <p:sldId id="261" r:id="rId6"/>
    <p:sldId id="268" r:id="rId7"/>
    <p:sldId id="262" r:id="rId8"/>
    <p:sldId id="263" r:id="rId9"/>
    <p:sldId id="264" r:id="rId10"/>
    <p:sldId id="265" r:id="rId11"/>
    <p:sldId id="267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81" d="100"/>
          <a:sy n="81" d="100"/>
        </p:scale>
        <p:origin x="788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F66CAB-CC6E-45F7-8A9F-9E59977FC244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D29E5EB-A1CA-401C-887F-F4F239E893AD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b="1" dirty="0" err="1" smtClean="0">
              <a:latin typeface="Arial" pitchFamily="34" charset="0"/>
              <a:cs typeface="Arial" pitchFamily="34" charset="0"/>
            </a:rPr>
            <a:t>Qanotlan</a:t>
          </a:r>
          <a:r>
            <a:rPr lang="en-US" sz="2400" b="1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400" b="1" dirty="0" err="1" smtClean="0">
              <a:latin typeface="Arial" pitchFamily="34" charset="0"/>
              <a:cs typeface="Arial" pitchFamily="34" charset="0"/>
            </a:rPr>
            <a:t>qo‘shiqlarim</a:t>
          </a:r>
          <a:endParaRPr lang="ru-RU" sz="2400" b="1" dirty="0">
            <a:latin typeface="Arial" pitchFamily="34" charset="0"/>
            <a:cs typeface="Arial" pitchFamily="34" charset="0"/>
          </a:endParaRPr>
        </a:p>
      </dgm:t>
    </dgm:pt>
    <dgm:pt modelId="{DD469586-D242-477F-BC6D-3C55823AF6A2}" type="parTrans" cxnId="{14886889-843D-4297-8836-B334C312FF26}">
      <dgm:prSet/>
      <dgm:spPr/>
      <dgm:t>
        <a:bodyPr/>
        <a:lstStyle/>
        <a:p>
          <a:endParaRPr lang="ru-RU"/>
        </a:p>
      </dgm:t>
    </dgm:pt>
    <dgm:pt modelId="{46098633-D8A5-4C4F-AC38-F1FB97F88107}" type="sibTrans" cxnId="{14886889-843D-4297-8836-B334C312FF26}">
      <dgm:prSet/>
      <dgm:spPr/>
      <dgm:t>
        <a:bodyPr/>
        <a:lstStyle/>
        <a:p>
          <a:endParaRPr lang="ru-RU"/>
        </a:p>
      </dgm:t>
    </dgm:pt>
    <dgm:pt modelId="{FC76D2EA-72E3-419F-9FCD-F651056C035B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100" dirty="0" smtClean="0">
              <a:latin typeface="Arial" pitchFamily="34" charset="0"/>
              <a:cs typeface="Arial" pitchFamily="34" charset="0"/>
            </a:rPr>
            <a:t>“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Do‘ppi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tikdim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”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97CAE002-DD46-4017-AA53-90D3808B36A5}" type="parTrans" cxnId="{7F0B00D4-ED0C-4FC5-B11A-2F6C2624601A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0C547AC2-BC21-490A-8155-264E986B3033}" type="sibTrans" cxnId="{7F0B00D4-ED0C-4FC5-B11A-2F6C2624601A}">
      <dgm:prSet/>
      <dgm:spPr/>
      <dgm:t>
        <a:bodyPr/>
        <a:lstStyle/>
        <a:p>
          <a:endParaRPr lang="ru-RU"/>
        </a:p>
      </dgm:t>
    </dgm:pt>
    <dgm:pt modelId="{1D920328-F788-408E-8192-49CDABA50FA3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smtClean="0">
              <a:latin typeface="Arial" pitchFamily="34" charset="0"/>
              <a:cs typeface="Arial" pitchFamily="34" charset="0"/>
            </a:rPr>
            <a:t>“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Sumbula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”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F38398D4-335C-461D-B201-66E57097B74C}" type="parTrans" cxnId="{ED87432E-7957-4FE4-ABA1-79E8F1ACB869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349934A1-B4F0-414B-B965-DF9B9DBB3FD0}" type="sibTrans" cxnId="{ED87432E-7957-4FE4-ABA1-79E8F1ACB869}">
      <dgm:prSet/>
      <dgm:spPr/>
      <dgm:t>
        <a:bodyPr/>
        <a:lstStyle/>
        <a:p>
          <a:endParaRPr lang="ru-RU"/>
        </a:p>
      </dgm:t>
    </dgm:pt>
    <dgm:pt modelId="{F59B8BAA-3700-44CC-AF5B-FE9443E777F3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smtClean="0">
              <a:latin typeface="Arial" pitchFamily="34" charset="0"/>
              <a:cs typeface="Arial" pitchFamily="34" charset="0"/>
            </a:rPr>
            <a:t>“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Ko‘chalar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”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993C0D09-8E9C-40BE-A838-B05B90BFC47B}" type="parTrans" cxnId="{21EF79E2-A4AC-4704-86BF-53F958D7D5E1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A81228B9-0CCE-43BF-A661-D6956DDFF471}" type="sibTrans" cxnId="{21EF79E2-A4AC-4704-86BF-53F958D7D5E1}">
      <dgm:prSet/>
      <dgm:spPr/>
      <dgm:t>
        <a:bodyPr/>
        <a:lstStyle/>
        <a:p>
          <a:endParaRPr lang="ru-RU"/>
        </a:p>
      </dgm:t>
    </dgm:pt>
    <dgm:pt modelId="{09620A8D-74DD-4138-9080-78E09AB5D418}">
      <dgm:prSet phldrT="[Текст]" phldr="1"/>
      <dgm:spPr/>
      <dgm:t>
        <a:bodyPr/>
        <a:lstStyle/>
        <a:p>
          <a:endParaRPr lang="ru-RU" dirty="0"/>
        </a:p>
      </dgm:t>
    </dgm:pt>
    <dgm:pt modelId="{FE19133D-44FA-4159-B055-0CB0F0B5EFE4}" type="parTrans" cxnId="{1B8412AF-A8DD-46A1-856B-FE7F12C4E577}">
      <dgm:prSet/>
      <dgm:spPr/>
      <dgm:t>
        <a:bodyPr/>
        <a:lstStyle/>
        <a:p>
          <a:endParaRPr lang="ru-RU"/>
        </a:p>
      </dgm:t>
    </dgm:pt>
    <dgm:pt modelId="{5C14475E-10B4-42D4-8005-98F6514A5E7C}" type="sibTrans" cxnId="{1B8412AF-A8DD-46A1-856B-FE7F12C4E577}">
      <dgm:prSet/>
      <dgm:spPr/>
      <dgm:t>
        <a:bodyPr/>
        <a:lstStyle/>
        <a:p>
          <a:endParaRPr lang="ru-RU"/>
        </a:p>
      </dgm:t>
    </dgm:pt>
    <dgm:pt modelId="{0218BDE5-B92F-4ADE-8BC9-DCEDE57AF540}">
      <dgm:prSet phldrT="[Текст]" phldr="1"/>
      <dgm:spPr/>
      <dgm:t>
        <a:bodyPr/>
        <a:lstStyle/>
        <a:p>
          <a:endParaRPr lang="ru-RU"/>
        </a:p>
      </dgm:t>
    </dgm:pt>
    <dgm:pt modelId="{FDBBE675-5996-4436-BCE6-A6F34BD0AD9E}" type="parTrans" cxnId="{A27F780F-9F2D-4592-A591-8FCB5023D926}">
      <dgm:prSet/>
      <dgm:spPr/>
      <dgm:t>
        <a:bodyPr/>
        <a:lstStyle/>
        <a:p>
          <a:endParaRPr lang="ru-RU"/>
        </a:p>
      </dgm:t>
    </dgm:pt>
    <dgm:pt modelId="{6A2BA320-06D5-4F06-8A5A-63A65B1114E1}" type="sibTrans" cxnId="{A27F780F-9F2D-4592-A591-8FCB5023D926}">
      <dgm:prSet/>
      <dgm:spPr/>
      <dgm:t>
        <a:bodyPr/>
        <a:lstStyle/>
        <a:p>
          <a:endParaRPr lang="ru-RU"/>
        </a:p>
      </dgm:t>
    </dgm:pt>
    <dgm:pt modelId="{D9CBAC15-A029-4815-A4CE-44A50C4AF723}">
      <dgm:prSet phldrT="[Текст]" phldr="1"/>
      <dgm:spPr/>
      <dgm:t>
        <a:bodyPr/>
        <a:lstStyle/>
        <a:p>
          <a:endParaRPr lang="ru-RU"/>
        </a:p>
      </dgm:t>
    </dgm:pt>
    <dgm:pt modelId="{3B590586-9F22-4A31-9C77-BDE7868117AD}" type="parTrans" cxnId="{1113FFB3-CC0B-4E87-AA64-F914CF89C62D}">
      <dgm:prSet/>
      <dgm:spPr/>
      <dgm:t>
        <a:bodyPr/>
        <a:lstStyle/>
        <a:p>
          <a:endParaRPr lang="ru-RU"/>
        </a:p>
      </dgm:t>
    </dgm:pt>
    <dgm:pt modelId="{407B75F3-8E70-426C-92DA-7B9110425110}" type="sibTrans" cxnId="{1113FFB3-CC0B-4E87-AA64-F914CF89C62D}">
      <dgm:prSet/>
      <dgm:spPr/>
      <dgm:t>
        <a:bodyPr/>
        <a:lstStyle/>
        <a:p>
          <a:endParaRPr lang="ru-RU"/>
        </a:p>
      </dgm:t>
    </dgm:pt>
    <dgm:pt modelId="{366AD5A1-0594-4599-B50B-F1F93469F8EB}" type="pres">
      <dgm:prSet presAssocID="{AEF66CAB-CC6E-45F7-8A9F-9E59977FC24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84F171-45A9-47C7-B746-DC69CD4EC5C9}" type="pres">
      <dgm:prSet presAssocID="{0D29E5EB-A1CA-401C-887F-F4F239E893AD}" presName="centerShape" presStyleLbl="node0" presStyleIdx="0" presStyleCnt="1" custScaleX="175461" custScaleY="115160"/>
      <dgm:spPr/>
      <dgm:t>
        <a:bodyPr/>
        <a:lstStyle/>
        <a:p>
          <a:endParaRPr lang="ru-RU"/>
        </a:p>
      </dgm:t>
    </dgm:pt>
    <dgm:pt modelId="{B2954E5A-7110-407A-8BC9-A662BF784429}" type="pres">
      <dgm:prSet presAssocID="{97CAE002-DD46-4017-AA53-90D3808B36A5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5AA22644-59AB-467E-8C13-099D4B2AB6DC}" type="pres">
      <dgm:prSet presAssocID="{FC76D2EA-72E3-419F-9FCD-F651056C035B}" presName="node" presStyleLbl="node1" presStyleIdx="0" presStyleCnt="3" custScaleX="113858" custRadScaleRad="135317" custRadScaleInc="-54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4B4863-4AA1-4B6B-8764-C4AF4478FEBF}" type="pres">
      <dgm:prSet presAssocID="{F38398D4-335C-461D-B201-66E57097B74C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1D937033-4CC0-4DD5-AA74-CD7A62C26389}" type="pres">
      <dgm:prSet presAssocID="{1D920328-F788-408E-8192-49CDABA50FA3}" presName="node" presStyleLbl="node1" presStyleIdx="1" presStyleCnt="3" custScaleX="1138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DDDC52-54DF-4374-979A-EA3BE58F3F09}" type="pres">
      <dgm:prSet presAssocID="{993C0D09-8E9C-40BE-A838-B05B90BFC47B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098709BD-C184-43AC-81D6-8B102B83C931}" type="pres">
      <dgm:prSet presAssocID="{F59B8BAA-3700-44CC-AF5B-FE9443E777F3}" presName="node" presStyleLbl="node1" presStyleIdx="2" presStyleCnt="3" custScaleX="113858" custRadScaleRad="131079" custRadScaleInc="35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397684-571B-495D-96EF-A5AC439B9127}" type="presOf" srcId="{0D29E5EB-A1CA-401C-887F-F4F239E893AD}" destId="{C084F171-45A9-47C7-B746-DC69CD4EC5C9}" srcOrd="0" destOrd="0" presId="urn:microsoft.com/office/officeart/2005/8/layout/radial4"/>
    <dgm:cxn modelId="{0DAFC692-BF82-4B58-A705-978975A7D0BB}" type="presOf" srcId="{AEF66CAB-CC6E-45F7-8A9F-9E59977FC244}" destId="{366AD5A1-0594-4599-B50B-F1F93469F8EB}" srcOrd="0" destOrd="0" presId="urn:microsoft.com/office/officeart/2005/8/layout/radial4"/>
    <dgm:cxn modelId="{59765E09-A762-41DE-A4C3-A2F844AF7440}" type="presOf" srcId="{97CAE002-DD46-4017-AA53-90D3808B36A5}" destId="{B2954E5A-7110-407A-8BC9-A662BF784429}" srcOrd="0" destOrd="0" presId="urn:microsoft.com/office/officeart/2005/8/layout/radial4"/>
    <dgm:cxn modelId="{14886889-843D-4297-8836-B334C312FF26}" srcId="{AEF66CAB-CC6E-45F7-8A9F-9E59977FC244}" destId="{0D29E5EB-A1CA-401C-887F-F4F239E893AD}" srcOrd="0" destOrd="0" parTransId="{DD469586-D242-477F-BC6D-3C55823AF6A2}" sibTransId="{46098633-D8A5-4C4F-AC38-F1FB97F88107}"/>
    <dgm:cxn modelId="{43C7FA7C-8143-4C5E-8AAC-6A93EABFBB16}" type="presOf" srcId="{993C0D09-8E9C-40BE-A838-B05B90BFC47B}" destId="{CCDDDC52-54DF-4374-979A-EA3BE58F3F09}" srcOrd="0" destOrd="0" presId="urn:microsoft.com/office/officeart/2005/8/layout/radial4"/>
    <dgm:cxn modelId="{7F0B00D4-ED0C-4FC5-B11A-2F6C2624601A}" srcId="{0D29E5EB-A1CA-401C-887F-F4F239E893AD}" destId="{FC76D2EA-72E3-419F-9FCD-F651056C035B}" srcOrd="0" destOrd="0" parTransId="{97CAE002-DD46-4017-AA53-90D3808B36A5}" sibTransId="{0C547AC2-BC21-490A-8155-264E986B3033}"/>
    <dgm:cxn modelId="{5B4488E3-E22B-47B8-9DAC-FAB9250DAA4C}" type="presOf" srcId="{1D920328-F788-408E-8192-49CDABA50FA3}" destId="{1D937033-4CC0-4DD5-AA74-CD7A62C26389}" srcOrd="0" destOrd="0" presId="urn:microsoft.com/office/officeart/2005/8/layout/radial4"/>
    <dgm:cxn modelId="{ED87432E-7957-4FE4-ABA1-79E8F1ACB869}" srcId="{0D29E5EB-A1CA-401C-887F-F4F239E893AD}" destId="{1D920328-F788-408E-8192-49CDABA50FA3}" srcOrd="1" destOrd="0" parTransId="{F38398D4-335C-461D-B201-66E57097B74C}" sibTransId="{349934A1-B4F0-414B-B965-DF9B9DBB3FD0}"/>
    <dgm:cxn modelId="{A27F780F-9F2D-4592-A591-8FCB5023D926}" srcId="{AEF66CAB-CC6E-45F7-8A9F-9E59977FC244}" destId="{0218BDE5-B92F-4ADE-8BC9-DCEDE57AF540}" srcOrd="2" destOrd="0" parTransId="{FDBBE675-5996-4436-BCE6-A6F34BD0AD9E}" sibTransId="{6A2BA320-06D5-4F06-8A5A-63A65B1114E1}"/>
    <dgm:cxn modelId="{1B8412AF-A8DD-46A1-856B-FE7F12C4E577}" srcId="{AEF66CAB-CC6E-45F7-8A9F-9E59977FC244}" destId="{09620A8D-74DD-4138-9080-78E09AB5D418}" srcOrd="1" destOrd="0" parTransId="{FE19133D-44FA-4159-B055-0CB0F0B5EFE4}" sibTransId="{5C14475E-10B4-42D4-8005-98F6514A5E7C}"/>
    <dgm:cxn modelId="{C27616A4-A4DD-422A-A6C2-1DDCD2143E40}" type="presOf" srcId="{F38398D4-335C-461D-B201-66E57097B74C}" destId="{044B4863-4AA1-4B6B-8764-C4AF4478FEBF}" srcOrd="0" destOrd="0" presId="urn:microsoft.com/office/officeart/2005/8/layout/radial4"/>
    <dgm:cxn modelId="{21EF79E2-A4AC-4704-86BF-53F958D7D5E1}" srcId="{0D29E5EB-A1CA-401C-887F-F4F239E893AD}" destId="{F59B8BAA-3700-44CC-AF5B-FE9443E777F3}" srcOrd="2" destOrd="0" parTransId="{993C0D09-8E9C-40BE-A838-B05B90BFC47B}" sibTransId="{A81228B9-0CCE-43BF-A661-D6956DDFF471}"/>
    <dgm:cxn modelId="{1113FFB3-CC0B-4E87-AA64-F914CF89C62D}" srcId="{AEF66CAB-CC6E-45F7-8A9F-9E59977FC244}" destId="{D9CBAC15-A029-4815-A4CE-44A50C4AF723}" srcOrd="3" destOrd="0" parTransId="{3B590586-9F22-4A31-9C77-BDE7868117AD}" sibTransId="{407B75F3-8E70-426C-92DA-7B9110425110}"/>
    <dgm:cxn modelId="{880A6730-9DA7-41EA-804B-410A68DE2B95}" type="presOf" srcId="{F59B8BAA-3700-44CC-AF5B-FE9443E777F3}" destId="{098709BD-C184-43AC-81D6-8B102B83C931}" srcOrd="0" destOrd="0" presId="urn:microsoft.com/office/officeart/2005/8/layout/radial4"/>
    <dgm:cxn modelId="{6DE86918-9E0A-4A5E-9E1A-611611488279}" type="presOf" srcId="{FC76D2EA-72E3-419F-9FCD-F651056C035B}" destId="{5AA22644-59AB-467E-8C13-099D4B2AB6DC}" srcOrd="0" destOrd="0" presId="urn:microsoft.com/office/officeart/2005/8/layout/radial4"/>
    <dgm:cxn modelId="{209F3482-14C2-4895-8CB1-35237EC505F4}" type="presParOf" srcId="{366AD5A1-0594-4599-B50B-F1F93469F8EB}" destId="{C084F171-45A9-47C7-B746-DC69CD4EC5C9}" srcOrd="0" destOrd="0" presId="urn:microsoft.com/office/officeart/2005/8/layout/radial4"/>
    <dgm:cxn modelId="{0535472B-0D1E-43DC-945C-DFD9E0DB4FDA}" type="presParOf" srcId="{366AD5A1-0594-4599-B50B-F1F93469F8EB}" destId="{B2954E5A-7110-407A-8BC9-A662BF784429}" srcOrd="1" destOrd="0" presId="urn:microsoft.com/office/officeart/2005/8/layout/radial4"/>
    <dgm:cxn modelId="{68001A90-CC91-4D60-BB7D-682DF6021945}" type="presParOf" srcId="{366AD5A1-0594-4599-B50B-F1F93469F8EB}" destId="{5AA22644-59AB-467E-8C13-099D4B2AB6DC}" srcOrd="2" destOrd="0" presId="urn:microsoft.com/office/officeart/2005/8/layout/radial4"/>
    <dgm:cxn modelId="{C7429E36-A49F-4F1D-A6E4-07590176501A}" type="presParOf" srcId="{366AD5A1-0594-4599-B50B-F1F93469F8EB}" destId="{044B4863-4AA1-4B6B-8764-C4AF4478FEBF}" srcOrd="3" destOrd="0" presId="urn:microsoft.com/office/officeart/2005/8/layout/radial4"/>
    <dgm:cxn modelId="{17D08AC0-CAB7-45D3-9473-F7B55642B3BD}" type="presParOf" srcId="{366AD5A1-0594-4599-B50B-F1F93469F8EB}" destId="{1D937033-4CC0-4DD5-AA74-CD7A62C26389}" srcOrd="4" destOrd="0" presId="urn:microsoft.com/office/officeart/2005/8/layout/radial4"/>
    <dgm:cxn modelId="{9C490E78-D7F3-4897-864B-0FBC06AFA417}" type="presParOf" srcId="{366AD5A1-0594-4599-B50B-F1F93469F8EB}" destId="{CCDDDC52-54DF-4374-979A-EA3BE58F3F09}" srcOrd="5" destOrd="0" presId="urn:microsoft.com/office/officeart/2005/8/layout/radial4"/>
    <dgm:cxn modelId="{0454BE46-0431-4538-A0AB-5133E4D77988}" type="presParOf" srcId="{366AD5A1-0594-4599-B50B-F1F93469F8EB}" destId="{098709BD-C184-43AC-81D6-8B102B83C931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84F171-45A9-47C7-B746-DC69CD4EC5C9}">
      <dsp:nvSpPr>
        <dsp:cNvPr id="0" name=""/>
        <dsp:cNvSpPr/>
      </dsp:nvSpPr>
      <dsp:spPr>
        <a:xfrm>
          <a:off x="2757478" y="1670153"/>
          <a:ext cx="2714642" cy="1781696"/>
        </a:xfrm>
        <a:prstGeom prst="ellips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latin typeface="Arial" pitchFamily="34" charset="0"/>
              <a:cs typeface="Arial" pitchFamily="34" charset="0"/>
            </a:rPr>
            <a:t>Qanotlan</a:t>
          </a:r>
          <a:r>
            <a:rPr lang="en-US" sz="2400" b="1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400" b="1" kern="1200" dirty="0" err="1" smtClean="0">
              <a:latin typeface="Arial" pitchFamily="34" charset="0"/>
              <a:cs typeface="Arial" pitchFamily="34" charset="0"/>
            </a:rPr>
            <a:t>qo‘shiqlarim</a:t>
          </a:r>
          <a:endParaRPr lang="ru-RU" sz="2400" b="1" kern="1200" dirty="0">
            <a:latin typeface="Arial" pitchFamily="34" charset="0"/>
            <a:cs typeface="Arial" pitchFamily="34" charset="0"/>
          </a:endParaRPr>
        </a:p>
      </dsp:txBody>
      <dsp:txXfrm>
        <a:off x="3155028" y="1931076"/>
        <a:ext cx="1919542" cy="1259850"/>
      </dsp:txXfrm>
    </dsp:sp>
    <dsp:sp modelId="{B2954E5A-7110-407A-8BC9-A662BF784429}">
      <dsp:nvSpPr>
        <dsp:cNvPr id="0" name=""/>
        <dsp:cNvSpPr/>
      </dsp:nvSpPr>
      <dsp:spPr>
        <a:xfrm rot="12704772">
          <a:off x="1665685" y="1289066"/>
          <a:ext cx="1499424" cy="44093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  <dsp:sp modelId="{5AA22644-59AB-467E-8C13-099D4B2AB6DC}">
      <dsp:nvSpPr>
        <dsp:cNvPr id="0" name=""/>
        <dsp:cNvSpPr/>
      </dsp:nvSpPr>
      <dsp:spPr>
        <a:xfrm>
          <a:off x="941114" y="527152"/>
          <a:ext cx="1673474" cy="117583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latin typeface="Arial" pitchFamily="34" charset="0"/>
              <a:cs typeface="Arial" pitchFamily="34" charset="0"/>
            </a:rPr>
            <a:t>“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Do‘ppi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tikdim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”</a:t>
          </a:r>
          <a:endParaRPr lang="ru-RU" sz="2400" kern="1200" dirty="0">
            <a:latin typeface="Arial" pitchFamily="34" charset="0"/>
            <a:cs typeface="Arial" pitchFamily="34" charset="0"/>
          </a:endParaRPr>
        </a:p>
      </dsp:txBody>
      <dsp:txXfrm>
        <a:off x="975553" y="561591"/>
        <a:ext cx="1604596" cy="1106955"/>
      </dsp:txXfrm>
    </dsp:sp>
    <dsp:sp modelId="{044B4863-4AA1-4B6B-8764-C4AF4478FEBF}">
      <dsp:nvSpPr>
        <dsp:cNvPr id="0" name=""/>
        <dsp:cNvSpPr/>
      </dsp:nvSpPr>
      <dsp:spPr>
        <a:xfrm rot="16200000">
          <a:off x="3576144" y="848328"/>
          <a:ext cx="1077311" cy="44093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  <dsp:sp modelId="{1D937033-4CC0-4DD5-AA74-CD7A62C26389}">
      <dsp:nvSpPr>
        <dsp:cNvPr id="0" name=""/>
        <dsp:cNvSpPr/>
      </dsp:nvSpPr>
      <dsp:spPr>
        <a:xfrm>
          <a:off x="3278062" y="-57774"/>
          <a:ext cx="1673474" cy="117583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Arial" pitchFamily="34" charset="0"/>
              <a:cs typeface="Arial" pitchFamily="34" charset="0"/>
            </a:rPr>
            <a:t>“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Sumbula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”</a:t>
          </a:r>
          <a:endParaRPr lang="ru-RU" sz="2400" kern="1200" dirty="0">
            <a:latin typeface="Arial" pitchFamily="34" charset="0"/>
            <a:cs typeface="Arial" pitchFamily="34" charset="0"/>
          </a:endParaRPr>
        </a:p>
      </dsp:txBody>
      <dsp:txXfrm>
        <a:off x="3312501" y="-23335"/>
        <a:ext cx="1604596" cy="1106955"/>
      </dsp:txXfrm>
    </dsp:sp>
    <dsp:sp modelId="{CCDDDC52-54DF-4374-979A-EA3BE58F3F09}">
      <dsp:nvSpPr>
        <dsp:cNvPr id="0" name=""/>
        <dsp:cNvSpPr/>
      </dsp:nvSpPr>
      <dsp:spPr>
        <a:xfrm rot="19626000">
          <a:off x="5036749" y="1282310"/>
          <a:ext cx="1427625" cy="44093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  <dsp:sp modelId="{098709BD-C184-43AC-81D6-8B102B83C931}">
      <dsp:nvSpPr>
        <dsp:cNvPr id="0" name=""/>
        <dsp:cNvSpPr/>
      </dsp:nvSpPr>
      <dsp:spPr>
        <a:xfrm>
          <a:off x="5513156" y="527137"/>
          <a:ext cx="1673474" cy="117583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Arial" pitchFamily="34" charset="0"/>
              <a:cs typeface="Arial" pitchFamily="34" charset="0"/>
            </a:rPr>
            <a:t>“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Ko‘chalar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”</a:t>
          </a:r>
          <a:endParaRPr lang="ru-RU" sz="2400" kern="1200" dirty="0">
            <a:latin typeface="Arial" pitchFamily="34" charset="0"/>
            <a:cs typeface="Arial" pitchFamily="34" charset="0"/>
          </a:endParaRPr>
        </a:p>
      </dsp:txBody>
      <dsp:txXfrm>
        <a:off x="5547595" y="561576"/>
        <a:ext cx="1604596" cy="11069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D8E933-5EB4-49D1-B8D9-F847A15D0183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CCB4EC-B007-4DC9-9649-522E791CA69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CCB4EC-B007-4DC9-9649-522E791CA693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040;&#1076;&#1084;&#1080;&#1085;&#1080;&#1089;&#1090;&#1088;&#1072;&#1090;&#1086;&#1088;\Desktop\G_ani_A_zamov_Sartarosh_Ali.mp3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0778" r="10778"/>
          <a:stretch>
            <a:fillRect/>
          </a:stretch>
        </p:blipFill>
        <p:spPr>
          <a:xfrm>
            <a:off x="7000892" y="2071685"/>
            <a:ext cx="2000265" cy="1500198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11924" y="2025112"/>
            <a:ext cx="7274918" cy="2435960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>
              <a:lnSpc>
                <a:spcPts val="3471"/>
              </a:lnSpc>
              <a:spcBef>
                <a:spcPts val="196"/>
              </a:spcBef>
            </a:pP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gl-E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Turob  To‘la</a:t>
            </a:r>
          </a:p>
          <a:p>
            <a:pPr marL="32692">
              <a:lnSpc>
                <a:spcPts val="3471"/>
              </a:lnSpc>
              <a:spcBef>
                <a:spcPts val="196"/>
              </a:spcBef>
            </a:pPr>
            <a:r>
              <a:rPr lang="gl-E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hayoti va ijodi </a:t>
            </a:r>
            <a:endParaRPr lang="en-US" sz="3100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lang="en-US" sz="2400" i="1" spc="1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r>
              <a:rPr lang="en-US" sz="24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O‘qituvchi</a:t>
            </a:r>
            <a:r>
              <a:rPr lang="en-US" sz="2400" i="1" spc="10" dirty="0" smtClean="0">
                <a:solidFill>
                  <a:srgbClr val="231F20"/>
                </a:solidFill>
                <a:latin typeface="Arial"/>
                <a:cs typeface="Arial"/>
              </a:rPr>
              <a:t>:</a:t>
            </a:r>
            <a:r>
              <a:rPr lang="en-US" sz="3100" dirty="0" smtClean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r>
              <a:rPr lang="en-US" sz="24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Matyakubova</a:t>
            </a:r>
            <a:r>
              <a:rPr lang="en-US" sz="2400" i="1" spc="1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24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Xosiyat</a:t>
            </a:r>
            <a:r>
              <a:rPr lang="en-US" sz="2400" i="1" spc="1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24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Erkaboyevna</a:t>
            </a:r>
            <a:endParaRPr lang="en-US" sz="2400" i="1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3" y="361577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9" y="375033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 </a:t>
            </a:r>
            <a:r>
              <a:rPr lang="en-US" sz="6000" kern="2000" spc="18" dirty="0" err="1" smtClean="0">
                <a:solidFill>
                  <a:sysClr val="window" lastClr="FFFFFF"/>
                </a:solidFill>
              </a:rPr>
              <a:t>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Turob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To‘la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Taniqli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shoir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nosir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tarjimon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dramaturg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Turob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To‘la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1990-yil</a:t>
            </a:r>
          </a:p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20-aprelda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vafot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etadi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09-09_17-06-1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380" y="1214428"/>
            <a:ext cx="3071834" cy="328614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Darslikda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berilgan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Do‘nan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hikoyasini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o‘qing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Yetti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zog‘ora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qissasi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kitobini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to‘liq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mutola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qilishga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harakat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09-07_10-10-5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2857502"/>
            <a:ext cx="2571744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Bolaligi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Turob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To‘la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1918-yilning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24 -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dekabrida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hozirgi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Janubiy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Qozog‘iston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viloyatining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Turbat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qishlog‘ida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tug‘ilgan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09-09_13-49-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1285866"/>
            <a:ext cx="3500462" cy="31432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Ijodiy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faoliyati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Ijodiy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faoliyati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15-16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yoshidan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boshlangan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Dastlabki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to‘plami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1939 -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yilda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She’rlar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nomi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chop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etilgan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1941-1944-yilarda 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Shodligim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Tabassum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nomli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to‘plamlari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e’lon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qilindi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09-09_15-28-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40" y="2643188"/>
            <a:ext cx="1928826" cy="1714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She‘r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dostonlari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1948-yil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Baxt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tongotari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1949-yil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Muborakbod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1950-yil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Bolalar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dostoni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1955-yil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Qanotlan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qo‘shiqlarim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1958-yil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Tanlangan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asarlar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1961-yil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Oromijon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1968-yil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Gulyor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1974-yil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Oftob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nayzada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09-06_16-05-5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84" y="1357304"/>
            <a:ext cx="2786082" cy="314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Qo‘shiqlari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8581269"/>
              </p:ext>
            </p:extLst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571472" y="3286130"/>
            <a:ext cx="2000264" cy="120015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Hayo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43702" y="3286130"/>
            <a:ext cx="1785950" cy="105727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Sartaroshqo‘shig‘i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влево 6"/>
          <p:cNvSpPr/>
          <p:nvPr/>
        </p:nvSpPr>
        <p:spPr>
          <a:xfrm>
            <a:off x="5857884" y="3643320"/>
            <a:ext cx="764094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2500298" y="3571882"/>
            <a:ext cx="85725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72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7200" dirty="0" err="1" smtClean="0">
                <a:latin typeface="Arial" pitchFamily="34" charset="0"/>
                <a:cs typeface="Arial" pitchFamily="34" charset="0"/>
              </a:rPr>
              <a:t>Sartarosh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7200" dirty="0" err="1" smtClean="0">
                <a:latin typeface="Arial" pitchFamily="34" charset="0"/>
                <a:cs typeface="Arial" pitchFamily="34" charset="0"/>
              </a:rPr>
              <a:t>qo‘shig‘i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” </a:t>
            </a:r>
            <a:endParaRPr lang="ru-RU" sz="7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09_17-16-29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2844" y="1285866"/>
            <a:ext cx="6858047" cy="365761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 descr="photo_2020-09-09_17-22-0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5206" y="1142990"/>
            <a:ext cx="1785950" cy="3786214"/>
          </a:xfrm>
          <a:prstGeom prst="rect">
            <a:avLst/>
          </a:prstGeom>
        </p:spPr>
      </p:pic>
      <p:pic>
        <p:nvPicPr>
          <p:cNvPr id="7" name="G_ani_A_zamov_Sartarosh_Al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142844" y="142858"/>
            <a:ext cx="304800" cy="2952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51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5400" b="1" dirty="0" smtClean="0">
                <a:latin typeface="Arial" pitchFamily="34" charset="0"/>
                <a:cs typeface="Arial" pitchFamily="34" charset="0"/>
              </a:rPr>
              <a:t>Kino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olamidagi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faol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ishtiroki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09_16-13-0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8992" y="1142990"/>
            <a:ext cx="2643206" cy="3394075"/>
          </a:xfrm>
        </p:spPr>
      </p:pic>
      <p:pic>
        <p:nvPicPr>
          <p:cNvPr id="5" name="Рисунок 4" descr="photo_2020-09-09_16-14-0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50" y="1785932"/>
            <a:ext cx="2500306" cy="250033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8" name="Рисунок 7" descr="photo_2020-09-09_16-18-5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1785932"/>
            <a:ext cx="2714644" cy="242889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Dramaturgiya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sohasidagi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salmoqli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o‘rni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Qizbuloq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Nodirabegim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    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pyesalari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Momo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Zulmatdan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ziyo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Malikayi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ayyor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                    opera    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“Samarqand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afsonasi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balet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librettolari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3857620" y="1285866"/>
            <a:ext cx="857256" cy="1357322"/>
          </a:xfrm>
          <a:prstGeom prst="rightBrace">
            <a:avLst>
              <a:gd name="adj1" fmla="val 8333"/>
              <a:gd name="adj2" fmla="val 49198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4714876" y="3000378"/>
            <a:ext cx="857256" cy="1357322"/>
          </a:xfrm>
          <a:prstGeom prst="rightBrace">
            <a:avLst>
              <a:gd name="adj1" fmla="val 8333"/>
              <a:gd name="adj2" fmla="val 49198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 descr="photo_2020-09-09_16-48-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16" y="1928808"/>
            <a:ext cx="1785950" cy="1428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Mohir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tarjimon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00150"/>
            <a:ext cx="8429684" cy="36576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Shekspirning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Qiyiq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qizning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quyilshi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komediyasi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Lermontov;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Nekrasov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Shevchenko;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To‘qay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Pushkin.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09-09_16-44-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1857370"/>
            <a:ext cx="2071702" cy="2714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259</Words>
  <Application>Microsoft Office PowerPoint</Application>
  <PresentationFormat>Экран (16:9)</PresentationFormat>
  <Paragraphs>60</Paragraphs>
  <Slides>11</Slides>
  <Notes>1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Тема Office</vt:lpstr>
      <vt:lpstr>Презентация PowerPoint</vt:lpstr>
      <vt:lpstr>Bolaligi</vt:lpstr>
      <vt:lpstr>Ijodiy faoliyati</vt:lpstr>
      <vt:lpstr>She‘r va dostonlari</vt:lpstr>
      <vt:lpstr>Qo‘shiqlari</vt:lpstr>
      <vt:lpstr>“Sartarosh qo‘shig‘i” </vt:lpstr>
      <vt:lpstr>Kino olamidagi faol ishtiroki</vt:lpstr>
      <vt:lpstr>Dramaturgiya sohasidagi salmoqli o‘rni </vt:lpstr>
      <vt:lpstr>Mohir tarjimon</vt:lpstr>
      <vt:lpstr>Turob To‘la</vt:lpstr>
      <vt:lpstr>Mustaqil bajarish uchun topshiriq: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Пользователь</cp:lastModifiedBy>
  <cp:revision>49</cp:revision>
  <dcterms:created xsi:type="dcterms:W3CDTF">2020-08-23T10:25:57Z</dcterms:created>
  <dcterms:modified xsi:type="dcterms:W3CDTF">2020-09-10T05:38:18Z</dcterms:modified>
</cp:coreProperties>
</file>