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0" r:id="rId2"/>
    <p:sldId id="725" r:id="rId3"/>
    <p:sldId id="779" r:id="rId4"/>
    <p:sldId id="768" r:id="rId5"/>
    <p:sldId id="769" r:id="rId6"/>
    <p:sldId id="760" r:id="rId7"/>
    <p:sldId id="759" r:id="rId8"/>
    <p:sldId id="767" r:id="rId9"/>
    <p:sldId id="770" r:id="rId10"/>
    <p:sldId id="771" r:id="rId11"/>
    <p:sldId id="772" r:id="rId12"/>
    <p:sldId id="773" r:id="rId13"/>
    <p:sldId id="774" r:id="rId14"/>
    <p:sldId id="775" r:id="rId15"/>
    <p:sldId id="776" r:id="rId16"/>
    <p:sldId id="777" r:id="rId17"/>
    <p:sldId id="778" r:id="rId18"/>
    <p:sldId id="758" r:id="rId19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7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-15542"/>
            <a:ext cx="12185650" cy="190181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425" y="304219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567626" cy="16010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010378" y="2478745"/>
            <a:ext cx="10814595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JISMLARNING ERKIN TUSHISHI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74274" y="491456"/>
            <a:ext cx="1939900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74274" y="488790"/>
            <a:ext cx="1939900" cy="7725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0" y="2409031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1" y="4348162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19D9C1-1DF3-496A-9FF0-D8D711F29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25" y="3426749"/>
            <a:ext cx="2057400" cy="328658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4B2ED2-7CB3-478C-87B6-A47248A8C5A3}"/>
              </a:ext>
            </a:extLst>
          </p:cNvPr>
          <p:cNvSpPr/>
          <p:nvPr/>
        </p:nvSpPr>
        <p:spPr>
          <a:xfrm>
            <a:off x="2054225" y="4933861"/>
            <a:ext cx="2057400" cy="442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Piza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minorasi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3502025" y="995710"/>
            <a:ext cx="8305800" cy="1938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7DDF89C-AC50-4DD2-ADB7-F97A1B6DBFA5}"/>
              </a:ext>
            </a:extLst>
          </p:cNvPr>
          <p:cNvSpPr/>
          <p:nvPr/>
        </p:nvSpPr>
        <p:spPr>
          <a:xfrm>
            <a:off x="1063625" y="1071562"/>
            <a:ext cx="990600" cy="84296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746AE69-0500-4FFC-82B0-C0B46ED8EE4E}"/>
              </a:ext>
            </a:extLst>
          </p:cNvPr>
          <p:cNvCxnSpPr/>
          <p:nvPr/>
        </p:nvCxnSpPr>
        <p:spPr>
          <a:xfrm>
            <a:off x="0" y="6634162"/>
            <a:ext cx="456882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67F242A-5DAF-48AE-BFB4-DDE17A0171A2}"/>
              </a:ext>
            </a:extLst>
          </p:cNvPr>
          <p:cNvCxnSpPr>
            <a:cxnSpLocks/>
          </p:cNvCxnSpPr>
          <p:nvPr/>
        </p:nvCxnSpPr>
        <p:spPr>
          <a:xfrm flipH="1">
            <a:off x="2816225" y="3986539"/>
            <a:ext cx="3475959" cy="1141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068F75-BCD2-456B-8BD8-E7C61BF3A0DE}"/>
                  </a:ext>
                </a:extLst>
              </p:cNvPr>
              <p:cNvSpPr txBox="1"/>
              <p:nvPr/>
            </p:nvSpPr>
            <p:spPr>
              <a:xfrm>
                <a:off x="6292184" y="3285314"/>
                <a:ext cx="5009705" cy="211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har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9,81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068F75-BCD2-456B-8BD8-E7C61BF3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84" y="3285314"/>
                <a:ext cx="5009705" cy="2118016"/>
              </a:xfrm>
              <a:prstGeom prst="rect">
                <a:avLst/>
              </a:prstGeom>
              <a:blipFill>
                <a:blip r:embed="rId2"/>
                <a:stretch>
                  <a:fillRect l="-4258" t="-5187" r="-243" b="-106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2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17E-6 -3.49616E-6 L -0.00313 0.663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3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679AE-164E-4F26-B89F-051EE1DB227A}"/>
                  </a:ext>
                </a:extLst>
              </p:cNvPr>
              <p:cNvSpPr txBox="1"/>
              <p:nvPr/>
            </p:nvSpPr>
            <p:spPr>
              <a:xfrm>
                <a:off x="548279" y="1110566"/>
                <a:ext cx="11089091" cy="2800767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Erkin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tushayotgan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erkin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tushish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679AE-164E-4F26-B89F-051EE1DB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79" y="1110566"/>
                <a:ext cx="11089091" cy="2800767"/>
              </a:xfrm>
              <a:prstGeom prst="rect">
                <a:avLst/>
              </a:prstGeom>
              <a:blipFill>
                <a:blip r:embed="rId2"/>
                <a:stretch>
                  <a:fillRect l="-2024" t="-3625" r="-1915" b="-788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20C007-1E73-4BBF-8C44-352E8E9FCD0B}"/>
                  </a:ext>
                </a:extLst>
              </p:cNvPr>
              <p:cNvSpPr txBox="1"/>
              <p:nvPr/>
            </p:nvSpPr>
            <p:spPr>
              <a:xfrm>
                <a:off x="4035425" y="3958197"/>
                <a:ext cx="4343400" cy="108068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9,81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20C007-1E73-4BBF-8C44-352E8E9F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5" y="3958197"/>
                <a:ext cx="4343400" cy="1080680"/>
              </a:xfrm>
              <a:prstGeom prst="rect">
                <a:avLst/>
              </a:prstGeom>
              <a:blipFill>
                <a:blip r:embed="rId3"/>
                <a:stretch>
                  <a:fillRect t="-3743" b="-9091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8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1274843" y="1027262"/>
            <a:ext cx="1034514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qutbda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20C007-1E73-4BBF-8C44-352E8E9FCD0B}"/>
                  </a:ext>
                </a:extLst>
              </p:cNvPr>
              <p:cNvSpPr txBox="1"/>
              <p:nvPr/>
            </p:nvSpPr>
            <p:spPr>
              <a:xfrm>
                <a:off x="3921125" y="1796703"/>
                <a:ext cx="4343400" cy="108068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9,83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20C007-1E73-4BBF-8C44-352E8E9F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25" y="1796703"/>
                <a:ext cx="4343400" cy="1080680"/>
              </a:xfrm>
              <a:prstGeom prst="rect">
                <a:avLst/>
              </a:prstGeom>
              <a:blipFill>
                <a:blip r:embed="rId2"/>
                <a:stretch>
                  <a:fillRect t="-3763" b="-967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2B3F7D-9026-40CE-B7F6-4C6DADD75684}"/>
              </a:ext>
            </a:extLst>
          </p:cNvPr>
          <p:cNvSpPr txBox="1"/>
          <p:nvPr/>
        </p:nvSpPr>
        <p:spPr>
          <a:xfrm>
            <a:off x="1257461" y="3083589"/>
            <a:ext cx="10345145" cy="76944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ekvatorda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E4403-6973-4173-A94D-E7152DF1AA63}"/>
                  </a:ext>
                </a:extLst>
              </p:cNvPr>
              <p:cNvSpPr txBox="1"/>
              <p:nvPr/>
            </p:nvSpPr>
            <p:spPr>
              <a:xfrm>
                <a:off x="4111625" y="4027806"/>
                <a:ext cx="4343400" cy="1080680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9,78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E4403-6973-4173-A94D-E7152DF1A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625" y="4027806"/>
                <a:ext cx="4343400" cy="1080680"/>
              </a:xfrm>
              <a:prstGeom prst="rect">
                <a:avLst/>
              </a:prstGeom>
              <a:blipFill>
                <a:blip r:embed="rId3"/>
                <a:stretch>
                  <a:fillRect t="-3763" b="-967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3E6F4-A268-4184-BA89-8C22C1D33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" y="385303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6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758825" y="1528762"/>
            <a:ext cx="11010900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u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8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281068" y="936104"/>
            <a:ext cx="11904582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vaqtdagi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63E9C-4683-49E6-97FF-E9B68B423014}"/>
                  </a:ext>
                </a:extLst>
              </p:cNvPr>
              <p:cNvSpPr txBox="1"/>
              <p:nvPr/>
            </p:nvSpPr>
            <p:spPr>
              <a:xfrm>
                <a:off x="987425" y="1818766"/>
                <a:ext cx="4382134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63E9C-4683-49E6-97FF-E9B68B42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25" y="1818766"/>
                <a:ext cx="4382134" cy="830997"/>
              </a:xfrm>
              <a:prstGeom prst="rect">
                <a:avLst/>
              </a:prstGeom>
              <a:blipFill>
                <a:blip r:embed="rId2"/>
                <a:stretch>
                  <a:fillRect t="-12329" r="-1099" b="-32192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EF08D-F956-4FC3-B775-4E7E3B39D068}"/>
                  </a:ext>
                </a:extLst>
              </p:cNvPr>
              <p:cNvSpPr txBox="1"/>
              <p:nvPr/>
            </p:nvSpPr>
            <p:spPr>
              <a:xfrm>
                <a:off x="7616825" y="1749706"/>
                <a:ext cx="3015592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EF08D-F956-4FC3-B775-4E7E3B39D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825" y="1749706"/>
                <a:ext cx="3015592" cy="830997"/>
              </a:xfrm>
              <a:prstGeom prst="rect">
                <a:avLst/>
              </a:prstGeom>
              <a:blipFill>
                <a:blip r:embed="rId3"/>
                <a:stretch>
                  <a:fillRect t="-12414" b="-33103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FCD7DA5-870E-441A-BC70-9F8DEDAA7241}"/>
              </a:ext>
            </a:extLst>
          </p:cNvPr>
          <p:cNvSpPr txBox="1"/>
          <p:nvPr/>
        </p:nvSpPr>
        <p:spPr>
          <a:xfrm>
            <a:off x="140534" y="2873660"/>
            <a:ext cx="11904582" cy="707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1D1E20-E5FC-45E2-97BE-EE2EB24216E9}"/>
                  </a:ext>
                </a:extLst>
              </p:cNvPr>
              <p:cNvSpPr txBox="1"/>
              <p:nvPr/>
            </p:nvSpPr>
            <p:spPr>
              <a:xfrm>
                <a:off x="984250" y="3874503"/>
                <a:ext cx="5337175" cy="12137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𝒓𝒕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800" b="1" dirty="0"/>
                          <m:t>t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1D1E20-E5FC-45E2-97BE-EE2EB2421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50" y="3874503"/>
                <a:ext cx="5337175" cy="1213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40A154-692F-44E6-9745-692E43C23BED}"/>
                  </a:ext>
                </a:extLst>
              </p:cNvPr>
              <p:cNvSpPr txBox="1"/>
              <p:nvPr/>
            </p:nvSpPr>
            <p:spPr>
              <a:xfrm>
                <a:off x="7464425" y="3874503"/>
                <a:ext cx="3167992" cy="131042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4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t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40A154-692F-44E6-9745-692E43C23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25" y="3874503"/>
                <a:ext cx="3167992" cy="1310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606425" y="995362"/>
            <a:ext cx="10076855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4B6048-5D4B-41AB-8B36-B90C38C049BD}"/>
                  </a:ext>
                </a:extLst>
              </p:cNvPr>
              <p:cNvSpPr txBox="1"/>
              <p:nvPr/>
            </p:nvSpPr>
            <p:spPr>
              <a:xfrm>
                <a:off x="1292225" y="2876904"/>
                <a:ext cx="5009158" cy="12661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cs typeface="Arial" panose="020B0604020202020204" pitchFamily="34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4B6048-5D4B-41AB-8B36-B90C38C0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25" y="2876904"/>
                <a:ext cx="5009158" cy="1266116"/>
              </a:xfrm>
              <a:prstGeom prst="rect">
                <a:avLst/>
              </a:prstGeom>
              <a:blipFill>
                <a:blip r:embed="rId2"/>
                <a:stretch>
                  <a:fillRect l="-5054" b="-1013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67509E-4CDC-4004-9408-B5E482A5AE4B}"/>
                  </a:ext>
                </a:extLst>
              </p:cNvPr>
              <p:cNvSpPr txBox="1"/>
              <p:nvPr/>
            </p:nvSpPr>
            <p:spPr>
              <a:xfrm>
                <a:off x="8384691" y="2876904"/>
                <a:ext cx="2514600" cy="12661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cs typeface="Arial" panose="020B0604020202020204" pitchFamily="34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67509E-4CDC-4004-9408-B5E482A5A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91" y="2876904"/>
                <a:ext cx="2514600" cy="1266116"/>
              </a:xfrm>
              <a:prstGeom prst="rect">
                <a:avLst/>
              </a:prstGeom>
              <a:blipFill>
                <a:blip r:embed="rId3"/>
                <a:stretch>
                  <a:fillRect l="-9716" b="-1013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679AE-164E-4F26-B89F-051EE1DB227A}"/>
                  </a:ext>
                </a:extLst>
              </p:cNvPr>
              <p:cNvSpPr txBox="1"/>
              <p:nvPr/>
            </p:nvSpPr>
            <p:spPr>
              <a:xfrm>
                <a:off x="492125" y="1071562"/>
                <a:ext cx="11201400" cy="4322337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Jism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yuborilganida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5 s da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Jism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tashlangan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U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9,81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deb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olinsin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679AE-164E-4F26-B89F-051EE1DB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5" y="1071562"/>
                <a:ext cx="11201400" cy="4322337"/>
              </a:xfrm>
              <a:prstGeom prst="rect">
                <a:avLst/>
              </a:prstGeom>
              <a:blipFill>
                <a:blip r:embed="rId2"/>
                <a:stretch>
                  <a:fillRect l="-2004" t="-2507" r="-18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65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EB10B00A-5D55-4B11-B05A-0B0B6A51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79" y="898059"/>
            <a:ext cx="309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/>
              <p:nvPr/>
            </p:nvSpPr>
            <p:spPr>
              <a:xfrm>
                <a:off x="352461" y="2307571"/>
                <a:ext cx="272414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</a:t>
                </a:r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0B7354-4380-43B6-B3E9-8FCA27124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1" y="2307571"/>
                <a:ext cx="2724144" cy="707886"/>
              </a:xfrm>
              <a:prstGeom prst="rect">
                <a:avLst/>
              </a:prstGeom>
              <a:blipFill>
                <a:blip r:embed="rId2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24D4B4F-0A9F-448D-AB0C-9C8D4A5A05FF}"/>
              </a:ext>
            </a:extLst>
          </p:cNvPr>
          <p:cNvCxnSpPr>
            <a:cxnSpLocks/>
          </p:cNvCxnSpPr>
          <p:nvPr/>
        </p:nvCxnSpPr>
        <p:spPr>
          <a:xfrm>
            <a:off x="145806" y="3922693"/>
            <a:ext cx="32800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E5E6F087-0284-46F0-98B9-1C0B6CEE9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901" y="879681"/>
            <a:ext cx="3003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90" y="5974140"/>
                <a:ext cx="923966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9351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ru-RU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altLang="ru-RU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50 m/s,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125 m 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FB5BFAF-B23F-4C0F-8D56-027B473FF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90" y="5974140"/>
                <a:ext cx="9239663" cy="707886"/>
              </a:xfrm>
              <a:prstGeom prst="rect">
                <a:avLst/>
              </a:prstGeom>
              <a:blipFill>
                <a:blip r:embed="rId3"/>
                <a:stretch>
                  <a:fillRect l="-2309" t="-17241" b="-3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/>
              <p:nvPr/>
            </p:nvSpPr>
            <p:spPr>
              <a:xfrm>
                <a:off x="246621" y="2951648"/>
                <a:ext cx="2987726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ea typeface="Cambria Math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595040-155E-4360-B162-ABBDD691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21" y="2951648"/>
                <a:ext cx="2987726" cy="916020"/>
              </a:xfrm>
              <a:prstGeom prst="rect">
                <a:avLst/>
              </a:prstGeom>
              <a:blipFill>
                <a:blip r:embed="rId4"/>
                <a:stretch>
                  <a:fillRect l="-7128" t="-5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/>
              <p:nvPr/>
            </p:nvSpPr>
            <p:spPr>
              <a:xfrm>
                <a:off x="267330" y="4271047"/>
                <a:ext cx="18124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251849-2885-49E6-AAEA-E40DE026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30" y="4271047"/>
                <a:ext cx="1812426" cy="707886"/>
              </a:xfrm>
              <a:prstGeom prst="rect">
                <a:avLst/>
              </a:prstGeom>
              <a:blipFill>
                <a:blip r:embed="rId5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F0FF124-7167-4D73-B2B3-F46F0DB56807}"/>
              </a:ext>
            </a:extLst>
          </p:cNvPr>
          <p:cNvSpPr txBox="1"/>
          <p:nvPr/>
        </p:nvSpPr>
        <p:spPr>
          <a:xfrm>
            <a:off x="306020" y="1546772"/>
            <a:ext cx="2770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 = 5 s</a:t>
            </a:r>
            <a:endParaRPr lang="ru-RU" sz="4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C16265-09E0-4B4F-B3CD-4D9769055A52}"/>
              </a:ext>
            </a:extLst>
          </p:cNvPr>
          <p:cNvCxnSpPr>
            <a:cxnSpLocks/>
          </p:cNvCxnSpPr>
          <p:nvPr/>
        </p:nvCxnSpPr>
        <p:spPr>
          <a:xfrm>
            <a:off x="3654425" y="892184"/>
            <a:ext cx="0" cy="35005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/>
              <p:nvPr/>
            </p:nvSpPr>
            <p:spPr>
              <a:xfrm>
                <a:off x="2210220" y="4227683"/>
                <a:ext cx="175302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h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?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F450A-8926-428C-AE60-5D1FC88B2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20" y="4227683"/>
                <a:ext cx="1753024" cy="707886"/>
              </a:xfrm>
              <a:prstGeom prst="rect">
                <a:avLst/>
              </a:prstGeom>
              <a:blipFill>
                <a:blip r:embed="rId6"/>
                <a:stretch>
                  <a:fillRect l="-1254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D4EAA23-626E-4CE5-8D84-9AFB242C2372}"/>
              </a:ext>
            </a:extLst>
          </p:cNvPr>
          <p:cNvSpPr txBox="1"/>
          <p:nvPr/>
        </p:nvSpPr>
        <p:spPr>
          <a:xfrm>
            <a:off x="8581231" y="3595535"/>
            <a:ext cx="2003537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125 m</a:t>
            </a:r>
            <a:endParaRPr lang="ru-RU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F86762-7BEE-49B4-9321-8E8AC3D3CAAE}"/>
              </a:ext>
            </a:extLst>
          </p:cNvPr>
          <p:cNvSpPr txBox="1"/>
          <p:nvPr/>
        </p:nvSpPr>
        <p:spPr>
          <a:xfrm>
            <a:off x="9278106" y="4852721"/>
            <a:ext cx="1509876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/>
              <a:t>50 m/s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0382FF-9229-4B30-8CCD-CFEE778F51EC}"/>
                  </a:ext>
                </a:extLst>
              </p:cNvPr>
              <p:cNvSpPr txBox="1"/>
              <p:nvPr/>
            </p:nvSpPr>
            <p:spPr>
              <a:xfrm>
                <a:off x="4520810" y="1759119"/>
                <a:ext cx="2514600" cy="12661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cs typeface="Arial" panose="020B0604020202020204" pitchFamily="34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b="1" dirty="0"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0382FF-9229-4B30-8CCD-CFEE778F5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10" y="1759119"/>
                <a:ext cx="2514600" cy="1266116"/>
              </a:xfrm>
              <a:prstGeom prst="rect">
                <a:avLst/>
              </a:prstGeom>
              <a:blipFill>
                <a:blip r:embed="rId7"/>
                <a:stretch>
                  <a:fillRect l="-9976" b="-1064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ED3D0-74E7-4812-90A4-A275C9473054}"/>
                  </a:ext>
                </a:extLst>
              </p:cNvPr>
              <p:cNvSpPr txBox="1"/>
              <p:nvPr/>
            </p:nvSpPr>
            <p:spPr>
              <a:xfrm>
                <a:off x="7748946" y="1830517"/>
                <a:ext cx="3015592" cy="830997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800" b="1" dirty="0"/>
                  <a:t>t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0ED3D0-74E7-4812-90A4-A275C947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946" y="1830517"/>
                <a:ext cx="3015592" cy="830997"/>
              </a:xfrm>
              <a:prstGeom prst="rect">
                <a:avLst/>
              </a:prstGeom>
              <a:blipFill>
                <a:blip r:embed="rId8"/>
                <a:stretch>
                  <a:fillRect t="-12329" b="-32192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8B6FDF-F7DA-4F05-996F-EBEFF08BE418}"/>
                  </a:ext>
                </a:extLst>
              </p:cNvPr>
              <p:cNvSpPr txBox="1"/>
              <p:nvPr/>
            </p:nvSpPr>
            <p:spPr>
              <a:xfrm>
                <a:off x="4231674" y="3224531"/>
                <a:ext cx="4120956" cy="12661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cs typeface="Arial" panose="020B0604020202020204" pitchFamily="34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48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(5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 dirty="0"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 m =</a:t>
                </a:r>
                <a:endParaRPr lang="ru-RU" sz="4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8B6FDF-F7DA-4F05-996F-EBEFF08BE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74" y="3224531"/>
                <a:ext cx="4120956" cy="1266116"/>
              </a:xfrm>
              <a:prstGeom prst="rect">
                <a:avLst/>
              </a:prstGeom>
              <a:blipFill>
                <a:blip r:embed="rId9"/>
                <a:stretch>
                  <a:fillRect l="-5985" r="-2482" b="-8295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44FF8B-AA4A-4D5F-808D-EE6C44C678A7}"/>
                  </a:ext>
                </a:extLst>
              </p:cNvPr>
              <p:cNvSpPr txBox="1"/>
              <p:nvPr/>
            </p:nvSpPr>
            <p:spPr>
              <a:xfrm>
                <a:off x="4389901" y="4816895"/>
                <a:ext cx="4827124" cy="83099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</m:oMath>
                </a14:m>
                <a:r>
                  <a:rPr lang="en-US" sz="4800" dirty="0"/>
                  <a:t> m/s = </a:t>
                </a:r>
                <a:endParaRPr lang="ru-RU" sz="4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44FF8B-AA4A-4D5F-808D-EE6C44C67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01" y="4816895"/>
                <a:ext cx="4827124" cy="830997"/>
              </a:xfrm>
              <a:prstGeom prst="rect">
                <a:avLst/>
              </a:prstGeom>
              <a:blipFill>
                <a:blip r:embed="rId10"/>
                <a:stretch>
                  <a:fillRect t="-12414" r="-3371" b="-33103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5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3" grpId="0"/>
      <p:bldP spid="14" grpId="0"/>
      <p:bldP spid="20" grpId="0"/>
      <p:bldP spid="26" grpId="0" animBg="1"/>
      <p:bldP spid="27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149225" y="1093916"/>
            <a:ext cx="1150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birin-ketin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yuborilsa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o‘zgaradimi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boshlag‘ich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tezliksiz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jism 5 s 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7DA53F-D65D-41FF-95F9-A681A0E958C9}"/>
              </a:ext>
            </a:extLst>
          </p:cNvPr>
          <p:cNvPicPr/>
          <p:nvPr/>
        </p:nvPicPr>
        <p:blipFill rotWithShape="1">
          <a:blip r:embed="rId2"/>
          <a:srcRect l="12186" t="23502" r="59889" b="25709"/>
          <a:stretch/>
        </p:blipFill>
        <p:spPr bwMode="auto">
          <a:xfrm>
            <a:off x="606425" y="862012"/>
            <a:ext cx="3276600" cy="316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F7D9F1-C812-419A-BD5A-B42D1078F27A}"/>
              </a:ext>
            </a:extLst>
          </p:cNvPr>
          <p:cNvPicPr/>
          <p:nvPr/>
        </p:nvPicPr>
        <p:blipFill rotWithShape="1">
          <a:blip r:embed="rId2"/>
          <a:srcRect l="47464" t="26093" r="22556" b="25709"/>
          <a:stretch/>
        </p:blipFill>
        <p:spPr bwMode="auto">
          <a:xfrm>
            <a:off x="7108825" y="934084"/>
            <a:ext cx="3581400" cy="3257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C9B34F-A922-4C5A-90A3-D9624946C99A}"/>
              </a:ext>
            </a:extLst>
          </p:cNvPr>
          <p:cNvPicPr/>
          <p:nvPr/>
        </p:nvPicPr>
        <p:blipFill rotWithShape="1">
          <a:blip r:embed="rId3"/>
          <a:srcRect l="16301" t="5844" r="72943" b="78606"/>
          <a:stretch/>
        </p:blipFill>
        <p:spPr bwMode="auto">
          <a:xfrm>
            <a:off x="796071" y="4418151"/>
            <a:ext cx="988365" cy="1041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A28833-1B75-4021-A857-DB1A66CD6E95}"/>
              </a:ext>
            </a:extLst>
          </p:cNvPr>
          <p:cNvPicPr/>
          <p:nvPr/>
        </p:nvPicPr>
        <p:blipFill rotWithShape="1">
          <a:blip r:embed="rId3"/>
          <a:srcRect l="11753" t="53313" r="75340" b="27630"/>
          <a:stretch/>
        </p:blipFill>
        <p:spPr bwMode="auto">
          <a:xfrm>
            <a:off x="698727" y="5435628"/>
            <a:ext cx="1182395" cy="1041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0F068-1015-4E2C-9D49-2C4C4C5D4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6" t="16884" r="32483" b="56832"/>
          <a:stretch/>
        </p:blipFill>
        <p:spPr>
          <a:xfrm>
            <a:off x="2110059" y="5933892"/>
            <a:ext cx="1061002" cy="1041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44EF71-5D0E-4E69-A0E3-4095EECA2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38" t="30657" b="41791"/>
          <a:stretch/>
        </p:blipFill>
        <p:spPr>
          <a:xfrm>
            <a:off x="5744759" y="5906836"/>
            <a:ext cx="1109365" cy="9576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69891-A006-435E-A824-DF4FA9DD1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00" t="64161" r="25347" b="11903"/>
          <a:stretch/>
        </p:blipFill>
        <p:spPr>
          <a:xfrm>
            <a:off x="3051712" y="3997633"/>
            <a:ext cx="1293418" cy="10411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971A6B-F1A5-4F24-BBD5-46BA36E57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9" t="36609" r="65418" b="40687"/>
          <a:stretch/>
        </p:blipFill>
        <p:spPr>
          <a:xfrm>
            <a:off x="4290113" y="5320918"/>
            <a:ext cx="1182395" cy="9981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5D76DB-4D33-47F6-9A72-BDA97727F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609" r="80239" b="39584"/>
          <a:stretch/>
        </p:blipFill>
        <p:spPr>
          <a:xfrm>
            <a:off x="1674064" y="4493152"/>
            <a:ext cx="1561797" cy="10411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B5AACC-79AA-425D-8CD8-1666D7C22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23" t="41735" r="19309" b="32863"/>
          <a:stretch/>
        </p:blipFill>
        <p:spPr>
          <a:xfrm>
            <a:off x="4519541" y="4135064"/>
            <a:ext cx="1151274" cy="9826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F4FDC1-A2D7-4D30-8BEC-79F4934008FA}"/>
              </a:ext>
            </a:extLst>
          </p:cNvPr>
          <p:cNvPicPr/>
          <p:nvPr/>
        </p:nvPicPr>
        <p:blipFill rotWithShape="1">
          <a:blip r:embed="rId3"/>
          <a:srcRect l="28484" t="47183" r="60549" b="34049"/>
          <a:stretch/>
        </p:blipFill>
        <p:spPr bwMode="auto">
          <a:xfrm>
            <a:off x="5746325" y="4943509"/>
            <a:ext cx="1233135" cy="1035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F5EF59-0146-46BF-9175-FF8F4EABA80B}"/>
              </a:ext>
            </a:extLst>
          </p:cNvPr>
          <p:cNvPicPr/>
          <p:nvPr/>
        </p:nvPicPr>
        <p:blipFill rotWithShape="1">
          <a:blip r:embed="rId3"/>
          <a:srcRect l="22665" t="21743" r="67263" b="64256"/>
          <a:stretch/>
        </p:blipFill>
        <p:spPr bwMode="auto">
          <a:xfrm>
            <a:off x="3117466" y="4962701"/>
            <a:ext cx="1182395" cy="993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417A37D-EB8A-4540-B262-B963E74E5C35}"/>
              </a:ext>
            </a:extLst>
          </p:cNvPr>
          <p:cNvPicPr/>
          <p:nvPr/>
        </p:nvPicPr>
        <p:blipFill rotWithShape="1">
          <a:blip r:embed="rId3"/>
          <a:srcRect l="7698" t="17075" r="79153" b="68924"/>
          <a:stretch/>
        </p:blipFill>
        <p:spPr bwMode="auto">
          <a:xfrm rot="19447029">
            <a:off x="3197972" y="5917744"/>
            <a:ext cx="1293417" cy="802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8D0A01-1E0F-49F3-B6B2-A5A3D510AE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16" t="73717" r="40168"/>
          <a:stretch/>
        </p:blipFill>
        <p:spPr>
          <a:xfrm>
            <a:off x="5834669" y="3729877"/>
            <a:ext cx="1531458" cy="13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264E-6 2.18453E-6 L 0.01694 -0.332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264E-6 -4.84848E-6 L 0.5568 -0.43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40" y="-21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72E-6 3.50972E-6 L 0.01107 -0.322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6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3064E-6 -2.39711E-6 L 0.4458 -0.34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0" y="-17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3491E-7 -3.44188E-6 L -0.03752 -0.614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" y="-30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487E-6 4.7716E-6 L 0.40972 -0.573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79" y="-28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2069E-6 2.16192E-6 L -0.16702 -0.343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17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573E-6 3.36499E-6 L 0.40594 -0.481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7" y="-24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846E-6 1.46088E-6 L -0.32973 -0.568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88E-6 -3.19313E-6 L 0.15007 -0.616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4" y="-30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606E-6 -1.80914E-7 L -0.16597 -0.389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-19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682E-6 -4.25147E-6 L 0.23984 -0.380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5" y="-19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27EEC-52A2-4BE3-A818-9F8DF041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9" t="10923" r="5644" b="13093"/>
          <a:stretch/>
        </p:blipFill>
        <p:spPr>
          <a:xfrm rot="994134">
            <a:off x="4517373" y="1040980"/>
            <a:ext cx="670728" cy="1633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54AB8-119E-4245-B53C-72971AE0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639" y="897261"/>
            <a:ext cx="2570623" cy="34403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F81AC7-594F-4F5A-BA06-9514B5A45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75" t="37986" r="61571" b="36966"/>
          <a:stretch/>
        </p:blipFill>
        <p:spPr>
          <a:xfrm>
            <a:off x="2331788" y="1097584"/>
            <a:ext cx="1905000" cy="15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351E-6 3.83989E-6 L 0.00456 0.595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97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2225E-7 3.83989E-6 L 0.00821 0.61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0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27EEC-52A2-4BE3-A818-9F8DF0419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9" t="10923" r="5644" b="13093"/>
          <a:stretch/>
        </p:blipFill>
        <p:spPr>
          <a:xfrm rot="994134">
            <a:off x="2487210" y="1040980"/>
            <a:ext cx="670728" cy="16330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F81AC7-594F-4F5A-BA06-9514B5A45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5" t="37986" r="61571" b="36966"/>
          <a:stretch/>
        </p:blipFill>
        <p:spPr>
          <a:xfrm>
            <a:off x="301625" y="1097584"/>
            <a:ext cx="1905000" cy="1519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C8ABD6-AF77-455C-8DC1-43922DF52DD6}"/>
              </a:ext>
            </a:extLst>
          </p:cNvPr>
          <p:cNvSpPr txBox="1"/>
          <p:nvPr/>
        </p:nvSpPr>
        <p:spPr>
          <a:xfrm>
            <a:off x="3806825" y="1134235"/>
            <a:ext cx="7696200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ta’limot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kelindi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351E-6 3.83989E-6 L 0.00456 0.595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97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2225E-7 3.83989E-6 L 0.00821 0.61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0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ERKIN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01625" y="995362"/>
            <a:ext cx="7924799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Italiyalik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Galileo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Galileyning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XVI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tajribalaridan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keyingina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Aristotelning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fikrlari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ekanligi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isbotlandi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C2A7BA-BE8A-4BC3-9BD7-AB13A1A4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49" y="995362"/>
            <a:ext cx="3384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345A58-9A2C-4CCC-B056-7864CE5F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6" t="5967" r="36028" b="7183"/>
          <a:stretch/>
        </p:blipFill>
        <p:spPr>
          <a:xfrm>
            <a:off x="301625" y="995362"/>
            <a:ext cx="6285696" cy="5872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AC5D9-2DBD-44B7-A49C-ED7BC8731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962024"/>
            <a:ext cx="3810000" cy="60862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CA6211-6107-4DFC-8CF0-7C20B4111DE2}"/>
              </a:ext>
            </a:extLst>
          </p:cNvPr>
          <p:cNvSpPr/>
          <p:nvPr/>
        </p:nvSpPr>
        <p:spPr>
          <a:xfrm>
            <a:off x="7007225" y="3509962"/>
            <a:ext cx="3657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Piza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minorasi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1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ERKIN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225425" y="1009649"/>
            <a:ext cx="8197624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“Agar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qarshiligi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minoradan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C2A7BA-BE8A-4BC3-9BD7-AB13A1A4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699" y="866774"/>
            <a:ext cx="3384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TUSHISHI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18E019-0D02-48C9-9B9D-AB4C8F97B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888044"/>
            <a:ext cx="2743200" cy="5859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7C8D3-A0D9-429F-97C4-F8AA393EC3E1}"/>
              </a:ext>
            </a:extLst>
          </p:cNvPr>
          <p:cNvSpPr txBox="1"/>
          <p:nvPr/>
        </p:nvSpPr>
        <p:spPr>
          <a:xfrm>
            <a:off x="6234190" y="3340238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E0F9E27-96B0-4929-92AD-45E14C78DC2B}"/>
              </a:ext>
            </a:extLst>
          </p:cNvPr>
          <p:cNvCxnSpPr/>
          <p:nvPr/>
        </p:nvCxnSpPr>
        <p:spPr>
          <a:xfrm flipH="1">
            <a:off x="4416425" y="3967162"/>
            <a:ext cx="1676400" cy="685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524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679AE-164E-4F26-B89F-051EE1DB227A}"/>
              </a:ext>
            </a:extLst>
          </p:cNvPr>
          <p:cNvSpPr txBox="1"/>
          <p:nvPr/>
        </p:nvSpPr>
        <p:spPr>
          <a:xfrm>
            <a:off x="796925" y="1681162"/>
            <a:ext cx="10591800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havosiz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tortishishi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9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9418</TotalTime>
  <Words>458</Words>
  <Application>Microsoft Office PowerPoint</Application>
  <PresentationFormat>Произвольный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599</cp:revision>
  <dcterms:created xsi:type="dcterms:W3CDTF">2020-04-13T08:05:16Z</dcterms:created>
  <dcterms:modified xsi:type="dcterms:W3CDTF">2020-11-02T06:21:06Z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