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6" r:id="rId4"/>
    <p:sldId id="258" r:id="rId5"/>
    <p:sldId id="268" r:id="rId6"/>
    <p:sldId id="267" r:id="rId7"/>
    <p:sldId id="259" r:id="rId8"/>
    <p:sldId id="260" r:id="rId9"/>
    <p:sldId id="263" r:id="rId10"/>
    <p:sldId id="264" r:id="rId11"/>
    <p:sldId id="261" r:id="rId12"/>
    <p:sldId id="265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92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6460A2-0DF6-4D23-9E48-651569FF27C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8C353AAF-CF12-4777-96A6-3603FD7D54DE}" type="pres">
      <dgm:prSet presAssocID="{166460A2-0DF6-4D23-9E48-651569FF27C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99F7D01A-4B37-41AE-A252-02D3D4E6D378}" type="presOf" srcId="{166460A2-0DF6-4D23-9E48-651569FF27C8}" destId="{8C353AAF-CF12-4777-96A6-3603FD7D54DE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05C21-07A9-4284-83E6-53D99D44CC9B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C78E7-DDF4-4AF0-8C5F-2E23A4F032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891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C78E7-DDF4-4AF0-8C5F-2E23A4F0328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309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C78E7-DDF4-4AF0-8C5F-2E23A4F0328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735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6"/>
          <p:cNvSpPr/>
          <p:nvPr/>
        </p:nvSpPr>
        <p:spPr>
          <a:xfrm>
            <a:off x="428597" y="1821651"/>
            <a:ext cx="709093" cy="114409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6" name="object 7"/>
          <p:cNvSpPr/>
          <p:nvPr/>
        </p:nvSpPr>
        <p:spPr>
          <a:xfrm>
            <a:off x="428597" y="3214692"/>
            <a:ext cx="709093" cy="105186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4"/>
          <p:cNvSpPr txBox="1"/>
          <p:nvPr/>
        </p:nvSpPr>
        <p:spPr>
          <a:xfrm>
            <a:off x="1137690" y="1875230"/>
            <a:ext cx="5594550" cy="108063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>
              <a:lnSpc>
                <a:spcPts val="4018"/>
              </a:lnSpc>
              <a:spcBef>
                <a:spcPts val="227"/>
              </a:spcBef>
            </a:pPr>
            <a:r>
              <a:rPr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Topishmoqlar</a:t>
            </a:r>
            <a:endParaRPr lang="en-US" sz="4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7951">
              <a:lnSpc>
                <a:spcPts val="4018"/>
              </a:lnSpc>
              <a:spcBef>
                <a:spcPts val="227"/>
              </a:spcBef>
            </a:pPr>
            <a:endParaRPr lang="en-US" sz="2450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8" name="object 5"/>
          <p:cNvSpPr txBox="1"/>
          <p:nvPr/>
        </p:nvSpPr>
        <p:spPr>
          <a:xfrm>
            <a:off x="1137690" y="3345019"/>
            <a:ext cx="5692305" cy="921538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00" i="1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O‘qituvchi</a:t>
            </a:r>
            <a:r>
              <a:rPr sz="2400" i="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uz-Cyrl-UZ" sz="2400" i="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Matyakubova</a:t>
            </a:r>
            <a:r>
              <a:rPr lang="en-US" sz="2400" i="1" spc="1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Xosiyat</a:t>
            </a:r>
            <a:r>
              <a:rPr lang="en-US" sz="2400" i="1" spc="1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66737"/>
            <a:r>
              <a:rPr lang="en-US" sz="2400" i="1" spc="1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Erkaboyevna</a:t>
            </a:r>
            <a:endParaRPr sz="24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08-03_10-12-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2418267"/>
            <a:ext cx="2511902" cy="2286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500166" y="2303858"/>
            <a:ext cx="3143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9143999" cy="141111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 dirty="0">
              <a:solidFill>
                <a:srgbClr val="57565A"/>
              </a:solidFill>
            </a:endParaRPr>
          </a:p>
        </p:txBody>
      </p:sp>
      <p:sp>
        <p:nvSpPr>
          <p:cNvPr id="12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3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68903" y="369938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5-</a:t>
            </a: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/>
          </p:cNvSpPr>
          <p:nvPr/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382" algn="l"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Anor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chistoni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8-06_11-45-4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43570" y="1071552"/>
            <a:ext cx="3500430" cy="4071948"/>
          </a:xfrm>
        </p:spPr>
      </p:pic>
      <p:sp>
        <p:nvSpPr>
          <p:cNvPr id="7" name="TextBox 6"/>
          <p:cNvSpPr txBox="1"/>
          <p:nvPr/>
        </p:nvSpPr>
        <p:spPr>
          <a:xfrm>
            <a:off x="428596" y="1214428"/>
            <a:ext cx="5000660" cy="372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gumbazdur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eshig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-u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tuynugidin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q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nishon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gulgunpo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qizlar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manzil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aylabdur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makon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Sindirib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gumbazni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qizlar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holidin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olsam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xabar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Yuzlariga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parda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tortig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liq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turarlar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bag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5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Topishmoqlarni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toping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214282" y="1125130"/>
            <a:ext cx="8715436" cy="401837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dirty="0" smtClean="0"/>
              <a:t>1.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Ixlos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</a:t>
            </a:r>
            <a:r>
              <a:rPr lang="ru-RU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ysang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o</a:t>
            </a:r>
            <a:r>
              <a:rPr lang="ru-RU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rtoqman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fanga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buloqman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Donolar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ayganidek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Ma’rifatga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chiroqman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Kimki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</a:t>
            </a:r>
            <a:r>
              <a:rPr lang="ru-RU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Boshlayman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</a:t>
            </a:r>
            <a:r>
              <a:rPr lang="ru-RU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Bamisoli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oftobman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Chin do</a:t>
            </a:r>
            <a:r>
              <a:rPr lang="ru-RU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… man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                                         </a:t>
            </a:r>
          </a:p>
          <a:p>
            <a:pPr>
              <a:buNone/>
            </a:pPr>
            <a:r>
              <a:rPr lang="en-US" dirty="0" smtClean="0"/>
              <a:t>                                                       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tushsa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Dehqonlarni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boy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7" name="Рисунок 6" descr="photo_2020-08-06_17-21-07.jpg"/>
          <p:cNvPicPr>
            <a:picLocks noChangeAspect="1"/>
          </p:cNvPicPr>
          <p:nvPr/>
        </p:nvPicPr>
        <p:blipFill>
          <a:blip r:embed="rId3">
            <a:lum bright="30000" contrast="40000"/>
          </a:blip>
          <a:stretch>
            <a:fillRect/>
          </a:stretch>
        </p:blipFill>
        <p:spPr>
          <a:xfrm>
            <a:off x="4786314" y="1393023"/>
            <a:ext cx="3286148" cy="2089562"/>
          </a:xfrm>
          <a:prstGeom prst="rect">
            <a:avLst/>
          </a:prstGeom>
        </p:spPr>
      </p:pic>
      <p:pic>
        <p:nvPicPr>
          <p:cNvPr id="8" name="Рисунок 7" descr="photo_2020-08-06_17-21-03.jpg"/>
          <p:cNvPicPr>
            <a:picLocks noChangeAspect="1"/>
          </p:cNvPicPr>
          <p:nvPr/>
        </p:nvPicPr>
        <p:blipFill>
          <a:blip r:embed="rId4">
            <a:lum bright="40000" contrast="10000"/>
          </a:blip>
          <a:stretch>
            <a:fillRect/>
          </a:stretch>
        </p:blipFill>
        <p:spPr>
          <a:xfrm>
            <a:off x="857224" y="4050514"/>
            <a:ext cx="3357586" cy="1092986"/>
          </a:xfrm>
          <a:prstGeom prst="rect">
            <a:avLst/>
          </a:prstGeom>
        </p:spPr>
      </p:pic>
      <p:pic>
        <p:nvPicPr>
          <p:cNvPr id="9" name="Рисунок 8" descr="photo_2020-08-06_17-28-2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14" y="1285866"/>
            <a:ext cx="3590932" cy="2246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3826" y="1460272"/>
            <a:ext cx="5518653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33400" indent="-533400" algn="just"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Darslikda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topishmoqlardan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ixtiyoriy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33400" indent="-533400" algn="just">
              <a:tabLst>
                <a:tab pos="53340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Ota-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onangiz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mehnatsevarlik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vatanparvarlik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haqidagi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darslikka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kirmagan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topishmoqlardan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yodlang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yaqinlaringizga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Содержимое 8" descr="photo_2020-08-22_21-56-0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1579610"/>
            <a:ext cx="3096344" cy="2808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Topishmoq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08-05_19-15-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72264" y="1714494"/>
            <a:ext cx="2214578" cy="2946818"/>
          </a:xfrm>
          <a:prstGeom prst="rect">
            <a:avLst/>
          </a:prstGeom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14282" y="1200150"/>
            <a:ext cx="8715436" cy="35147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Topishmoqlarni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ba’zan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topmacha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matal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”,  “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jumboq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atashgan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2.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Mumtoz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adabiyotda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chiston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” </a:t>
            </a:r>
          </a:p>
          <a:p>
            <a:pPr algn="just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 ham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3.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Topishmoq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hammabop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ommaviy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janrdir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4.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Topishmoqlar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kishining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tasavvurini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tafakkurini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o</a:t>
            </a:r>
            <a:r>
              <a:rPr lang="ru-RU" sz="28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stiradi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524000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Рисунок 6" descr="photo_2020-08-24_08-34-16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2264" y="2071684"/>
            <a:ext cx="2286016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E’tibor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8"/>
            <a:ext cx="8229600" cy="3394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44" y="1214428"/>
            <a:ext cx="5143536" cy="36615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latin typeface="Arial" pitchFamily="34" charset="0"/>
                <a:cs typeface="Arial" pitchFamily="34" charset="0"/>
              </a:rPr>
              <a:t>     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1500180"/>
            <a:ext cx="51984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Topishmoqda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yashirin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ma’no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ko‘pincha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majoziy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shaklda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keltiriladi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Aniqrog‘i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narsa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nomi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biron-bir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qush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hayvon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buyum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o‘simlikka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qiyoslangan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beriladi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Topishmoqning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javobini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topmoqchi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kishi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keltirilgan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ko‘chma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belgilarni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xayolida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mantiqan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solishtiradi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hayotdagi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belgilarga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kelishiga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qarab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javobini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topadi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08-22_21-44-5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4058" y="1142990"/>
            <a:ext cx="3789942" cy="4000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Bilib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oling</a:t>
            </a:r>
            <a:r>
              <a:rPr lang="ru-RU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1200151"/>
            <a:ext cx="8715436" cy="339447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ru-RU" sz="2800" dirty="0"/>
          </a:p>
        </p:txBody>
      </p:sp>
      <p:pic>
        <p:nvPicPr>
          <p:cNvPr id="7" name="Рисунок 6" descr="photo_2020-08-05_21-38-5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285866"/>
            <a:ext cx="3214710" cy="3268289"/>
          </a:xfrm>
          <a:prstGeom prst="rect">
            <a:avLst/>
          </a:prstGeom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3786182" y="1393023"/>
            <a:ext cx="4786346" cy="2089562"/>
          </a:xfrm>
          <a:prstGeom prst="wedgeRoundRectCallout">
            <a:avLst>
              <a:gd name="adj1" fmla="val -75789"/>
              <a:gd name="adj2" fmla="val 140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Topishmoqlar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nasriy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she’riy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shaklda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ixcham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sodda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ravon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qofiyali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uslubda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yaratiladi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She’riy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nasriy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topishmoqlar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00150"/>
            <a:ext cx="8858312" cy="372905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</a:t>
            </a:r>
          </a:p>
          <a:p>
            <a:pPr>
              <a:buNone/>
            </a:pPr>
            <a:r>
              <a:rPr lang="en-US" dirty="0" smtClean="0"/>
              <a:t>                               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photo_2020-08-22_21-46-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1142990"/>
            <a:ext cx="2500330" cy="1857388"/>
          </a:xfrm>
          <a:prstGeom prst="rect">
            <a:avLst/>
          </a:prstGeom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571472" y="1214428"/>
            <a:ext cx="5214974" cy="178595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Chin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qushim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chinni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qushim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Chin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tepaga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qo‘ndi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qushim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Tumshug‘ini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Xalqqa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qushim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hoto_2020-08-22_21-44-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143254"/>
            <a:ext cx="3214710" cy="1857388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4572000" y="3500444"/>
            <a:ext cx="3857652" cy="8572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Ko‘ylagi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qavat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qavat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Tugmalari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faqat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Topishmoqning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tuzilishi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  </a:t>
            </a: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1.Bir </a:t>
            </a:r>
            <a:r>
              <a:rPr lang="en-US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predmetli</a:t>
            </a: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”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Qoziq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ustida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turmas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2.Bir </a:t>
            </a:r>
            <a:r>
              <a:rPr lang="en-US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nechta</a:t>
            </a: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predmetli</a:t>
            </a:r>
            <a:r>
              <a:rPr lang="en-US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daraxtda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shox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shoxda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o‘ttiz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yaproq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yog‘i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yog‘I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marL="514350" indent="-514350">
              <a:buNone/>
            </a:pPr>
            <a:endParaRPr lang="ru-RU" dirty="0"/>
          </a:p>
        </p:txBody>
      </p:sp>
      <p:pic>
        <p:nvPicPr>
          <p:cNvPr id="4" name="Рисунок 3" descr="photo_2020-08-22_21-46-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1357304"/>
            <a:ext cx="1785950" cy="928695"/>
          </a:xfrm>
          <a:prstGeom prst="rect">
            <a:avLst/>
          </a:prstGeom>
        </p:spPr>
      </p:pic>
      <p:pic>
        <p:nvPicPr>
          <p:cNvPr id="5" name="Рисунок 4" descr="photo_2020-08-22_21-46-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2643188"/>
            <a:ext cx="1928826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Topishmoqlar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yaratilishi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899592" y="1466118"/>
            <a:ext cx="6624736" cy="1571636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An’anaviy</a:t>
            </a:r>
            <a:r>
              <a:rPr lang="en-US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topishmoqlar</a:t>
            </a:r>
            <a:r>
              <a:rPr lang="en-US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zamirida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qadriyatlari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3419872" y="2939797"/>
            <a:ext cx="5256584" cy="1956045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topishmoqlarda</a:t>
            </a:r>
            <a:r>
              <a:rPr lang="en-US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kundalik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turmushimizdagi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o</a:t>
            </a:r>
            <a:r>
              <a:rPr lang="ru-RU" sz="2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zgarishlar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fan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texnika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yutuqlari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o</a:t>
            </a:r>
            <a:r>
              <a:rPr lang="ru-RU" sz="2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z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ifodasini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photo_2020-08-24_08-23-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3037754"/>
            <a:ext cx="2604828" cy="18580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1960" y="1142990"/>
            <a:ext cx="914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Topishmoqlar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yaratilish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davriga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xil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Topishmoq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ertaklar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1"/>
            <a:ext cx="8715436" cy="33944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Topishmoqli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ertaklar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lib,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bunda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topishmoq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ertak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ichida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Ertak-topishmoq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hisoblanib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undagi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asar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voqealari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topishmoq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quriladi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hoto_2020-08-06_11-19-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209" y="1707654"/>
            <a:ext cx="2180509" cy="20774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Chiston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8-06_10-00-4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78709"/>
            <a:ext cx="8929718" cy="396479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 rot="21370715">
            <a:off x="1267729" y="1272538"/>
            <a:ext cx="36433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2000" b="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‘‘</a:t>
            </a:r>
            <a:r>
              <a:rPr lang="en-US" sz="2000" b="1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histon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’’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asli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forscha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so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lib,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topishmoq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jumboq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ma’nosini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anglatadi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Chiston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mumtoz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adabiyotning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lirik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janri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hisoblanib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savol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shaklida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paydo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narsa-hodisalar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</a:t>
            </a:r>
            <a:r>
              <a:rPr lang="ru-RU" sz="2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ma’noda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tasvirlanadi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474</Words>
  <Application>Microsoft Office PowerPoint</Application>
  <PresentationFormat>Экран (16:9)</PresentationFormat>
  <Paragraphs>80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Презентация PowerPoint</vt:lpstr>
      <vt:lpstr>Topishmoq nima?</vt:lpstr>
      <vt:lpstr>E’tibor bering!</vt:lpstr>
      <vt:lpstr>Bilib oling!</vt:lpstr>
      <vt:lpstr>She’riy va nasriy  topishmoqlar</vt:lpstr>
      <vt:lpstr>Topishmoqning tuzilishi</vt:lpstr>
      <vt:lpstr>Topishmoqlar yaratilishi</vt:lpstr>
      <vt:lpstr> Topishmoq ertaklar  </vt:lpstr>
      <vt:lpstr>Chiston nima?</vt:lpstr>
      <vt:lpstr>“Anor” chistoni </vt:lpstr>
      <vt:lpstr>Topishmoqlarni toping</vt:lpstr>
      <vt:lpstr>Mustaqil bajarish uchun topshiriq: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Учетная запись Майкрософт</cp:lastModifiedBy>
  <cp:revision>144</cp:revision>
  <dcterms:created xsi:type="dcterms:W3CDTF">2020-08-05T06:35:28Z</dcterms:created>
  <dcterms:modified xsi:type="dcterms:W3CDTF">2020-08-24T07:02:49Z</dcterms:modified>
</cp:coreProperties>
</file>