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05" r:id="rId2"/>
    <p:sldId id="325" r:id="rId3"/>
    <p:sldId id="334" r:id="rId4"/>
    <p:sldId id="351" r:id="rId5"/>
    <p:sldId id="366" r:id="rId6"/>
    <p:sldId id="352" r:id="rId7"/>
    <p:sldId id="365" r:id="rId8"/>
    <p:sldId id="355" r:id="rId9"/>
    <p:sldId id="356" r:id="rId10"/>
    <p:sldId id="357" r:id="rId11"/>
    <p:sldId id="358" r:id="rId12"/>
    <p:sldId id="359" r:id="rId13"/>
    <p:sldId id="360" r:id="rId14"/>
    <p:sldId id="361" r:id="rId15"/>
    <p:sldId id="363" r:id="rId16"/>
    <p:sldId id="364" r:id="rId17"/>
    <p:sldId id="362" r:id="rId18"/>
    <p:sldId id="353" r:id="rId19"/>
    <p:sldId id="367" r:id="rId20"/>
    <p:sldId id="371" r:id="rId21"/>
    <p:sldId id="368" r:id="rId22"/>
    <p:sldId id="369" r:id="rId23"/>
    <p:sldId id="373" r:id="rId24"/>
    <p:sldId id="370" r:id="rId25"/>
    <p:sldId id="372" r:id="rId26"/>
    <p:sldId id="350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77" autoAdjust="0"/>
    <p:restoredTop sz="94660"/>
  </p:normalViewPr>
  <p:slideViewPr>
    <p:cSldViewPr snapToGrid="0">
      <p:cViewPr>
        <p:scale>
          <a:sx n="63" d="100"/>
          <a:sy n="63" d="100"/>
        </p:scale>
        <p:origin x="-960" y="-2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7229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5819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7926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9486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5330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443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9962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842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1242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7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1795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9637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6621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0122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5083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205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049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1475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610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7158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072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571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4.wdp"/><Relationship Id="rId5" Type="http://schemas.openxmlformats.org/officeDocument/2006/relationships/image" Target="../media/image25.png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5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201802" y="2700149"/>
            <a:ext cx="6921787" cy="349230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П.П. Ершов </a:t>
            </a:r>
          </a:p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(1815-1869)</a:t>
            </a:r>
          </a:p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творчества.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42965" y="3116334"/>
            <a:ext cx="574502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Picture 3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70" b="10070"/>
          <a:stretch>
            <a:fillRect/>
          </a:stretch>
        </p:blipFill>
        <p:spPr bwMode="auto">
          <a:xfrm>
            <a:off x="8132841" y="2640156"/>
            <a:ext cx="3429594" cy="35114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7586"/>
            <a:ext cx="12066814" cy="73474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ЗНАКОМСТВА, КОТОРЫЕ СЫГРАЛИ БОЛЬШУЮ РОЛЬ</a:t>
            </a:r>
            <a:endParaRPr lang="ru-RU" sz="32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82171" y="2041070"/>
            <a:ext cx="5979886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университете одним из преподавателей молодого Ершова был профессор русской словесности Пётр Александрович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Плетнёв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поэт и критик, друг 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145" y="1523342"/>
            <a:ext cx="3947139" cy="4730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103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410804"/>
            <a:ext cx="12017829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ПЕРВАЯ ЧАСТЬ СКАЗКИ «КОНЁК-ГОРБУНОК»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45011" y="1523342"/>
            <a:ext cx="5457371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1834 году профессор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Плетнёв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предложил студентам тему курсовой работы.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заданий он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пришёл в восхищение от работы студента Ершова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была первая часть гениальной стихотворной сказки  «Конёк-Горбунок». И сразу успех.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9260" y="1299485"/>
            <a:ext cx="2841171" cy="3405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472" y="2532952"/>
            <a:ext cx="2683858" cy="3871329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85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ОЦЕНКА ЮНОГО ПИСАТЕЛЯ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2901" y="1698172"/>
            <a:ext cx="6531428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П.А.Плетнёв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знакомит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П.П.Ершова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 своими друзьями, лучшими поэтами своего времени 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А.С.Пушкиным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В.А.Жуковским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 тот,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другой по достоинству оценили талант юного поэта и его произведение «Конёк-Горбунок».  Знаменитые поэты старались всячески поддерживать молодого литератора.</a:t>
            </a: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2357" y="1234396"/>
            <a:ext cx="2755145" cy="3422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426" y="3091938"/>
            <a:ext cx="2642692" cy="337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086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«ЛОЖКА ДЁГТЯ В БОЧКУ МЁДА»</a:t>
            </a:r>
            <a:endParaRPr lang="ru-RU" sz="40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82172" y="1779814"/>
            <a:ext cx="5685971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лишь критик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В.Г.Белинский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 отрицательный отзыв.                         По его мнению, «Конёк-Горбунок» являлся всего лишь удачной подделкой  под истинное народное творчество.  Он писал, что есть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этом произведении русские слова, но отсутствует русский дух.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643" y="1616529"/>
            <a:ext cx="3619467" cy="45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944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114" y="410804"/>
            <a:ext cx="11455400" cy="601526"/>
          </a:xfrm>
        </p:spPr>
        <p:txBody>
          <a:bodyPr>
            <a:noAutofit/>
          </a:bodyPr>
          <a:lstStyle/>
          <a:p>
            <a:pPr algn="ctr"/>
            <a:r>
              <a:rPr lang="ru-RU" sz="4400" smtClean="0"/>
              <a:t>ТВОРЧЕСТВО П.П.ЕРШОВА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17964" y="1812470"/>
            <a:ext cx="631702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Ершов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продолжает писать 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публиковаться. Из-под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пера выходят две пьесы «Фома кузнец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                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«Суворов и станционный смотритель». В 1834 году Петром Ершовым была написана, а в 1835 году издана баллада «Сибирский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казак», 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ряд стихотворений. 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957" y="1449185"/>
            <a:ext cx="2547257" cy="3416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658" y="3157549"/>
            <a:ext cx="2400299" cy="3383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367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114" y="410804"/>
            <a:ext cx="114554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ВОЗВРАЩЕНИЕ В ТОБОЛЬСК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4643" y="1322615"/>
            <a:ext cx="724775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Из-за плачевного финансового положения в 1836 году Ершов подает прошение на должность учителя и уезжает в Тобольск.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П.П.Ершов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возвращается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работать в свою родную гимназию. Он преподает латынь, словесность и философию.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1838 году в журнале «Современник» Ершов опубликовал поэму «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Сузге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– драматическое произведение, написанное на основе сибирских сказаний. 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4243" y="1322615"/>
            <a:ext cx="2363258" cy="3374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671" y="3398920"/>
            <a:ext cx="2122715" cy="2964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040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114" y="410804"/>
            <a:ext cx="114554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СЕМЬЯ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4643" y="1292148"/>
            <a:ext cx="5680214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1839 году Петр Павлович влюбляется и женится                                                          на Серафиме Александровне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Лещёвой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вдове, имеющей уже четырёх детей. Серафима Александровна – дочь бывшего директора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гимназии.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документов, в первую очередь писем Ершова,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стало известно,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у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пятнадцать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 от трёх браков. </a:t>
            </a:r>
          </a:p>
        </p:txBody>
      </p:sp>
      <p:pic>
        <p:nvPicPr>
          <p:cNvPr id="3074" name="Picture 2" descr="https://fs00.infourok.ru/images/doc/195/223068/img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119" t="24176" r="32416" b="2490"/>
          <a:stretch/>
        </p:blipFill>
        <p:spPr bwMode="auto">
          <a:xfrm>
            <a:off x="9062357" y="1292147"/>
            <a:ext cx="2755144" cy="4259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70" t="24135" r="10556" b="10433"/>
          <a:stretch/>
        </p:blipFill>
        <p:spPr bwMode="auto">
          <a:xfrm>
            <a:off x="6363541" y="3632314"/>
            <a:ext cx="3029990" cy="292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735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СТРАШНЫЕ ГОРЕСТИ ЖИЗНИ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84136" y="1289958"/>
            <a:ext cx="11233365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поэта было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пятнадцать детей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трёх браков, из которых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совершеннолетнего возраста дожили всего лишь четверо. Остальные  умирали в младенчестве.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Смерть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нещадно косила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близких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писателя.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юности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короткое время он потерял                                            отца, старшего брата, маму.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071" y="3814355"/>
            <a:ext cx="4530349" cy="2548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17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КАРЬЕРНЫЙ РОСТ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26571" y="1306286"/>
            <a:ext cx="11490930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1844 году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П.Ершова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назначили инспектором гимназии.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попечительстве был организован театр в гимназии.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театре также ставились произведения самого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Ершова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написал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отправил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Петербург два объёмных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научных труда: «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Мысли о гимназическом курсе» и «Курс российской словесности».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356" y="3770111"/>
            <a:ext cx="4007346" cy="2847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775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ЕЩЁ ОДНА СТУПЕНЬ В КАРЬЕРЕ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4643" y="1570939"/>
            <a:ext cx="6284371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1857 году Петр Павлович назначается директором гимназии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Тобольске. За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 своего пребывания на посту директора гимназии Ершов успел открыть в губернии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шесть новых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женских школ. Все они содержались                          в замечательном порядке и давали ученицам достойный уровень образования.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9194" y="1523342"/>
            <a:ext cx="3101468" cy="4144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968343" y="5762598"/>
            <a:ext cx="3603171" cy="83099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Женское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училище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Тобольской губернии.  </a:t>
            </a:r>
          </a:p>
        </p:txBody>
      </p:sp>
    </p:spTree>
    <p:extLst>
      <p:ext uri="{BB962C8B-B14F-4D97-AF65-F5344CB8AC3E}">
        <p14:creationId xmlns:p14="http://schemas.microsoft.com/office/powerpoint/2010/main" val="216278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5457904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1.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Рождение и детство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2. Родители </a:t>
            </a:r>
            <a:r>
              <a:rPr lang="ru-RU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П.П.Ершова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3. Образование.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4. «Полезные» знакомства.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5. Оценка юного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6. Творчество </a:t>
            </a:r>
            <a:r>
              <a:rPr lang="ru-RU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П.П.Ершова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7. Карьера </a:t>
            </a:r>
            <a:r>
              <a:rPr lang="ru-RU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П.П.Ершова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8. Смерть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https://avatars.mds.yandex.net/get-zen_doc/163667/pub_5da0fbd934808200b10a9f1e_5da10870e6cb9b00ad47e22b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685" y="2303416"/>
            <a:ext cx="4609319" cy="339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ВЫХОД В ОТСТАВКУ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4644" y="1570939"/>
            <a:ext cx="599045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1862 г. Ершов выходит в отставку.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последние годы жизни он сближается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талантливым сибирским художником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писателем                                                  Михаилом Степановичем Знаменским. После того как ушел из жизни Ершов, Знаменский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помог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воссоздании биографии, последних лет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Петра Павловича Ершова.</a:t>
            </a:r>
          </a:p>
        </p:txBody>
      </p:sp>
      <p:pic>
        <p:nvPicPr>
          <p:cNvPr id="4100" name="Picture 4" descr="https://grad.tobolsk.info/images/stories/novosti/2016/04/0519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657" y="1570939"/>
            <a:ext cx="4680857" cy="4832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6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СМЕРТЬ </a:t>
            </a:r>
            <a:r>
              <a:rPr lang="ru-RU" sz="4400" dirty="0" smtClean="0"/>
              <a:t>П.П.ЕРШОВА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77044" y="1414054"/>
            <a:ext cx="5369970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Ушел из жизни Пётр Павлович Ершов 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августа 1869 года. Похоронен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в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Тобольске на Завальном кладбище. Надпись на памятнике гласит: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Петр Павлович Ершов, автор народной сказки «Конек-Горбунок».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629" y="1322614"/>
            <a:ext cx="4392385" cy="51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118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ПАМЯТЬ О </a:t>
            </a:r>
            <a:r>
              <a:rPr lang="ru-RU" sz="4400" dirty="0" smtClean="0"/>
              <a:t>П.П.ЕРШОВЕ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4643" y="1289958"/>
            <a:ext cx="11292857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честь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П.П.Ершова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Тобольске названа улица, а также установлен памятник. Памятник был открыт в 2008 году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нагорной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 города недалеко от Тобольского кремля.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1960 г. село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Безруково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Ишимского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района Тюменской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 было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переименовано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Ершово.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657" y="3766758"/>
            <a:ext cx="4227972" cy="274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829" y="3766758"/>
            <a:ext cx="2128409" cy="2837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595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ГОРДОСТЬ ГОРОДА ИШИМА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4644" y="1404257"/>
            <a:ext cx="623538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именем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П.П.Ершова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названа улица в городе Ишиме Тюменской области, его имя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носит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Ишимский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государственный педагогический институт.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2006 году в городе Ишиме Тюменской области, на родине автора всемирно известной сказки "Конёк-Горбунок»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Петра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Павловича Ершова был создан Литературный музей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П.П.Ершова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8241" y="1404257"/>
            <a:ext cx="4218212" cy="2545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242" y="4150391"/>
            <a:ext cx="4218211" cy="2365191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8536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3371"/>
            <a:ext cx="12192000" cy="778959"/>
          </a:xfrm>
        </p:spPr>
        <p:txBody>
          <a:bodyPr>
            <a:noAutofit/>
          </a:bodyPr>
          <a:lstStyle/>
          <a:p>
            <a:pPr algn="ctr"/>
            <a:r>
              <a:rPr lang="ru-RU" sz="3000" dirty="0" smtClean="0"/>
              <a:t>200 – ЛЕТИЕ СО ДНЯ РОЖДЕНИЯ СИБИРСКОГО СКАЗОЧНИКА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59229" y="1523342"/>
            <a:ext cx="5492931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Нефтеюганске на площади Юбилейной установлен бюст                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П.П.Ершову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59229" y="3832333"/>
            <a:ext cx="5617027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городе Ишиме 13 июня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 г. 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честь 200-летия со дня рождения сибирского сказочника открыт второй в Тюменской области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П.П.Ершову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6096000" y="1980506"/>
            <a:ext cx="978408" cy="48463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443" y="1392714"/>
            <a:ext cx="3657600" cy="2439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902873"/>
            <a:ext cx="1006475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443" y="4078034"/>
            <a:ext cx="3657599" cy="2389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311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СКВЕР ИМЕНИ </a:t>
            </a:r>
            <a:r>
              <a:rPr lang="ru-RU" sz="4400" dirty="0" smtClean="0"/>
              <a:t>П.П.ЕРШОВА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61460" y="1309682"/>
            <a:ext cx="7310940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городе Тобольске открыт сквер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Петра Павловича Ершова.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Сквер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украшают скульптуры Иванушки с Коньком-Горбунком, Жар-птицы, Кита с Тобольским кремлём на спине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Царя, прыгающего в котёл.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571" y="1309682"/>
            <a:ext cx="3020786" cy="2891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57" y="4200998"/>
            <a:ext cx="3181815" cy="2386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743" y="4200998"/>
            <a:ext cx="3098739" cy="2350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571" y="4321731"/>
            <a:ext cx="3020786" cy="2248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014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18159" y="1498818"/>
            <a:ext cx="1179766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1. Записать основные факты биографии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П.П.Ершова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виде хронологической таблицы.</a:t>
            </a:r>
          </a:p>
          <a:p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3516" y="4572082"/>
            <a:ext cx="1944454" cy="186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581899"/>
              </p:ext>
            </p:extLst>
          </p:nvPr>
        </p:nvGraphicFramePr>
        <p:xfrm>
          <a:off x="838198" y="2530928"/>
          <a:ext cx="10526488" cy="1943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63244">
                  <a:extLst>
                    <a:ext uri="{9D8B030D-6E8A-4147-A177-3AD203B41FA5}">
                      <a16:colId xmlns="" xmlns:a16="http://schemas.microsoft.com/office/drawing/2014/main" val="1822273511"/>
                    </a:ext>
                  </a:extLst>
                </a:gridCol>
                <a:gridCol w="5263244">
                  <a:extLst>
                    <a:ext uri="{9D8B030D-6E8A-4147-A177-3AD203B41FA5}">
                      <a16:colId xmlns="" xmlns:a16="http://schemas.microsoft.com/office/drawing/2014/main" val="3104658116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</a:t>
                      </a:r>
                      <a:endParaRPr lang="ru-RU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СОБЫТИЕ</a:t>
                      </a:r>
                      <a:endParaRPr lang="ru-RU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4156077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22 февраля 1815 г.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В семье чиновника и дочери богатого купца родился </a:t>
                      </a:r>
                      <a:r>
                        <a:rPr lang="ru-RU" sz="28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П.П.Ершов</a:t>
                      </a: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146032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</a:t>
            </a:r>
            <a:r>
              <a:rPr lang="ru-RU" sz="3200" dirty="0" smtClean="0"/>
              <a:t>П.П.ЕРШОВ – РУССКИЙ ПОЭТ, ПРОЗАИК, ДРАМАТУРГ</a:t>
            </a:r>
            <a:endParaRPr lang="ru-RU" sz="32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51114" y="2046623"/>
            <a:ext cx="6025242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Родился 22 февраля 1815 году 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деревне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Безруково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Ишимского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уезда, Тобольской губернии в семье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чиновника и дочери богатого купца.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 descr="https://www.culture.ru/storage/images/08dbe372dd4d3d6248f75a7b20a41fa1/4b8e0297254c98c2df3f60742687bf06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356" y="1784983"/>
            <a:ext cx="5157501" cy="396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 ПИСАТЕЛЯ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4643" y="1407886"/>
            <a:ext cx="11444200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Детство 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Петра Павловича Ершова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прошло в разных городах,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служил отец: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крепость 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святого Петра       (ныне Петропавловск, Казахстан), Омск, Берёзов, Тобольск.</a:t>
            </a:r>
          </a:p>
        </p:txBody>
      </p:sp>
      <p:pic>
        <p:nvPicPr>
          <p:cNvPr id="7170" name="Picture 2" descr="https://ic.pics.livejournal.com/tobgorod/45107799/240873/240873_orig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051" y="3768830"/>
            <a:ext cx="3393450" cy="267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storage.inovaco.ru/media/cache/d0/22/35/f1/33/31/d02235f1333180ddbb4b91e421a4e5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629" y="3768830"/>
            <a:ext cx="3598640" cy="269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avatars.mds.yandex.net/get-zen_doc/1855206/pub_5dd1cad1e482af743b16d662_5dd1cb20ca2a7e43a17d9fbd/scale_12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43" y="3817948"/>
            <a:ext cx="3972691" cy="263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672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РОДИТЕЛИ </a:t>
            </a:r>
            <a:r>
              <a:rPr lang="ru-RU" sz="4400" dirty="0" smtClean="0"/>
              <a:t>П.П.ЕРШОВА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523342"/>
            <a:ext cx="6981371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 - Павел Алексеевич Ершов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«подьяческих детей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Служил чиновником на разных должностях по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судебной и финансовой части. Он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небогат.</a:t>
            </a:r>
          </a:p>
        </p:txBody>
      </p:sp>
      <p:pic>
        <p:nvPicPr>
          <p:cNvPr id="1026" name="Picture 2" descr="https://present5.com/presentation/1/78604366_377726819.pdf-img/78604366_377726819.pdf-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626" t="26830" r="9994" b="7985"/>
          <a:stretch/>
        </p:blipFill>
        <p:spPr bwMode="auto">
          <a:xfrm>
            <a:off x="7939314" y="1523342"/>
            <a:ext cx="3772530" cy="487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48343" y="4163786"/>
            <a:ext cx="6981371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 -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Ефимия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Васильевна Ершова,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дочь богатого тобольского купца.</a:t>
            </a:r>
          </a:p>
        </p:txBody>
      </p:sp>
    </p:spTree>
    <p:extLst>
      <p:ext uri="{BB962C8B-B14F-4D97-AF65-F5344CB8AC3E}">
        <p14:creationId xmlns:p14="http://schemas.microsoft.com/office/powerpoint/2010/main" val="76003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687" y="410804"/>
            <a:ext cx="118581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КРЕЩЕНИЕ П.П.ЕРШОВА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08213" y="1291771"/>
            <a:ext cx="11409287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 были глубоко верующими людьми, они решили  окрестить Петра Павловича Ершова.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Поскольку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Безруково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своего храма не было, крестины состоялись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Ишиме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Богоявленской церкви.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929" y="3387094"/>
            <a:ext cx="4767900" cy="2986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154" y="3339224"/>
            <a:ext cx="4091787" cy="303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450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УЧЁБА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10244" y="1570939"/>
            <a:ext cx="470262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1824 году родители определили Петра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брата Николая                              в Тобольскую гимназию.  Мальчики жили в купеческой семье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Пиленковых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родственников матери,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дяди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                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Николая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Степановича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Пиленкова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2050" name="Picture 2" descr="https://kartarf.ru/images/heritage/1080/4/493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170" y="1499485"/>
            <a:ext cx="6633331" cy="497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05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261257"/>
            <a:ext cx="12192001" cy="751073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РОЛЬ И.П.МЕНДЕЛЕЕВА В УЧЁБЕ П.П.ЕРШОВА</a:t>
            </a:r>
            <a:endParaRPr lang="ru-RU" sz="38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2900" y="1730828"/>
            <a:ext cx="635424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Тобольской гимназией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руководил Иван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Павлович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Менделеев. Он взял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покровительство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П.П.Ершовым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Во многом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такому наставнику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П.П.Ершов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1831 году оканчивает гимназию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отличием.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807" y="1251259"/>
            <a:ext cx="2318657" cy="2842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7709" y="1251259"/>
            <a:ext cx="2060836" cy="2791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281358"/>
            <a:ext cx="4359728" cy="2310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177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 </a:t>
            </a:r>
            <a:r>
              <a:rPr lang="ru-RU" sz="4400" dirty="0" smtClean="0"/>
              <a:t>СТУДЕНЧЕСКИЕ ГОДЫ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90858" y="1570939"/>
            <a:ext cx="6367142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 1831 году отец Павел Ершов добивается своего перевода                  в Петербург. Благодаря протекции губернатора Сибири семья Ершовых оказывается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Петербурге. 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Братья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поступили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Императорский    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Санкт-Петербургский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университет. В 1831-1835 годах Пётр учился             на философско-юридическом отделении университета.</a:t>
            </a:r>
          </a:p>
        </p:txBody>
      </p:sp>
      <p:pic>
        <p:nvPicPr>
          <p:cNvPr id="8194" name="Picture 2" descr="https://i0.wp.com/rosimperija.info/wp-content/uploads/2016/07/uni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9842" y="1570939"/>
            <a:ext cx="4841445" cy="440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19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5611</TotalTime>
  <Words>1201</Words>
  <Application>Microsoft Office PowerPoint</Application>
  <PresentationFormat>Произвольный</PresentationFormat>
  <Paragraphs>174</Paragraphs>
  <Slides>26</Slides>
  <Notes>25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ПЛАН  УРОКА</vt:lpstr>
      <vt:lpstr> П.П.ЕРШОВ – РУССКИЙ ПОЭТ, ПРОЗАИК, ДРАМАТУРГ</vt:lpstr>
      <vt:lpstr>ДЕТСТВО ПИСАТЕЛЯ</vt:lpstr>
      <vt:lpstr>РОДИТЕЛИ П.П.ЕРШОВА</vt:lpstr>
      <vt:lpstr>КРЕЩЕНИЕ П.П.ЕРШОВА</vt:lpstr>
      <vt:lpstr>УЧЁБА</vt:lpstr>
      <vt:lpstr>РОЛЬ И.П.МЕНДЕЛЕЕВА В УЧЁБЕ П.П.ЕРШОВА</vt:lpstr>
      <vt:lpstr> СТУДЕНЧЕСКИЕ ГОДЫ</vt:lpstr>
      <vt:lpstr>ЗНАКОМСТВА, КОТОРЫЕ СЫГРАЛИ БОЛЬШУЮ РОЛЬ</vt:lpstr>
      <vt:lpstr>ПЕРВАЯ ЧАСТЬ СКАЗКИ «КОНЁК-ГОРБУНОК»</vt:lpstr>
      <vt:lpstr>ОЦЕНКА ЮНОГО ПИСАТЕЛЯ</vt:lpstr>
      <vt:lpstr>«ЛОЖКА ДЁГТЯ В БОЧКУ МЁДА»</vt:lpstr>
      <vt:lpstr>ТВОРЧЕСТВО П.П.ЕРШОВА</vt:lpstr>
      <vt:lpstr>ВОЗВРАЩЕНИЕ В ТОБОЛЬСК</vt:lpstr>
      <vt:lpstr>СЕМЬЯ</vt:lpstr>
      <vt:lpstr>СТРАШНЫЕ ГОРЕСТИ ЖИЗНИ</vt:lpstr>
      <vt:lpstr>КАРЬЕРНЫЙ РОСТ</vt:lpstr>
      <vt:lpstr>ЕЩЁ ОДНА СТУПЕНЬ В КАРЬЕРЕ</vt:lpstr>
      <vt:lpstr>ВЫХОД В ОТСТАВКУ</vt:lpstr>
      <vt:lpstr>СМЕРТЬ П.П.ЕРШОВА</vt:lpstr>
      <vt:lpstr>ПАМЯТЬ О П.П.ЕРШОВЕ</vt:lpstr>
      <vt:lpstr>ГОРДОСТЬ ГОРОДА ИШИМА</vt:lpstr>
      <vt:lpstr>200 – ЛЕТИЕ СО ДНЯ РОЖДЕНИЯ СИБИРСКОГО СКАЗОЧНИКА</vt:lpstr>
      <vt:lpstr>СКВЕР ИМЕНИ П.П.ЕРШОВА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258</cp:revision>
  <dcterms:created xsi:type="dcterms:W3CDTF">2020-09-22T15:24:01Z</dcterms:created>
  <dcterms:modified xsi:type="dcterms:W3CDTF">2020-10-26T07:16:51Z</dcterms:modified>
</cp:coreProperties>
</file>