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325" r:id="rId3"/>
    <p:sldId id="334" r:id="rId4"/>
    <p:sldId id="351" r:id="rId5"/>
    <p:sldId id="366" r:id="rId6"/>
    <p:sldId id="352" r:id="rId7"/>
    <p:sldId id="365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3" r:id="rId16"/>
    <p:sldId id="364" r:id="rId17"/>
    <p:sldId id="362" r:id="rId18"/>
    <p:sldId id="353" r:id="rId19"/>
    <p:sldId id="35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8" autoAdjust="0"/>
    <p:restoredTop sz="94660"/>
  </p:normalViewPr>
  <p:slideViewPr>
    <p:cSldViewPr snapToGrid="0">
      <p:cViewPr>
        <p:scale>
          <a:sx n="68" d="100"/>
          <a:sy n="68" d="100"/>
        </p:scale>
        <p:origin x="-76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2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8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4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33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96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4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0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4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4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1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1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7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105938" y="2700149"/>
            <a:ext cx="6820135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А.С.Пушкин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«Сказка о царе 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Салтане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…»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50452" y="292382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rstatic.oshkole.ru/editor_images/79105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2" b="12672"/>
          <a:stretch>
            <a:fillRect/>
          </a:stretch>
        </p:blipFill>
        <p:spPr bwMode="auto">
          <a:xfrm>
            <a:off x="8229778" y="2779713"/>
            <a:ext cx="3328809" cy="36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ЦАРИЦА - МАТЬ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172" y="2021940"/>
            <a:ext cx="513805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 встречает ее как добрую и честную девицу, далее она раскрывается как терпеливая женщина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добросердечная.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fs00.infourok.ru/images/doc/224/23069/5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79" y="1772641"/>
            <a:ext cx="5690343" cy="42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0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ЦАРЕВНА ЛЕБЕДЬ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172" y="2021940"/>
            <a:ext cx="513805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удрая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прекрасная волшебница. Сначала она стала верным другом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впоследствии предстала в образе нежной девушки и вышла за него замуж. </a:t>
            </a:r>
          </a:p>
        </p:txBody>
      </p:sp>
      <p:pic>
        <p:nvPicPr>
          <p:cNvPr id="5122" name="Picture 2" descr="https://i.pinimg.com/736x/10/56/9a/10569a537bdc1c01506e98ca9adba4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88" y="1901373"/>
            <a:ext cx="5216826" cy="39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ХАРАКТЕРЫ ГЕРОЕВ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173" y="1523341"/>
            <a:ext cx="608148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кухне злится повариха (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злость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Плачет у станка ткачиха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завидуют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Государевой жене (зависть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ободренною душой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пошел к себе домой (спокойный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mir.zavantag.com/pars_docs/refs/219/218658/218658_html_m4e9ce3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86" y="1772641"/>
            <a:ext cx="4889375" cy="36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МЫСЛИ ГЕРОЕВ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172" y="1872343"/>
            <a:ext cx="522514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Кабы я была царица, -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 одна девица, -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на весь крещенный мир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Приготовила б я пир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Кабы я была царица, -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Третья молвила сестрица,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 для батюшки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Родила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богатыря.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avatars.mds.yandex.net/get-pdb/963318/5f819abd-58b3-4b6e-9e05-c6751889564e/s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92" y="1872343"/>
            <a:ext cx="5049522" cy="37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4" y="428701"/>
            <a:ext cx="114554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ЭЛЕМЕНТЫ РУССКИХ НАРОДНЫХ СКАЗОК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3" y="2021939"/>
            <a:ext cx="504884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Имена 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Бабариха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царевна-лебедь, коршун-чародей, белка-искусница, завистливые сестры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Костюмы (В чешуе, как жар горя, 33 богатыря; под косой луна блестит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avatars.mds.yandex.net/get-mpic/1521939/img_id4787308922017556743.jpeg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14" y="1523342"/>
            <a:ext cx="59817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0" y="410804"/>
            <a:ext cx="1114948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ВРЕМЯ И МЕСТО ДЕЙСТВИЯ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3" y="2021939"/>
            <a:ext cx="504884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на вечные времена: «Каждый день идет там диво». Место действия: царство славного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город на острове Буян, море. Корабельщики объехали весь свет: За морем житье не худо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f.otzyv.ru/f/14/06/146925/21011707570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1673596"/>
            <a:ext cx="5519058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" y="410804"/>
            <a:ext cx="114554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МОРАЛЬ СКАЗКИ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3" y="1712686"/>
            <a:ext cx="520849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ткачиха с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поварихой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сватьей бабой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Бабарихой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Разбежались по углам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нашли насилу там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 они во всем признались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овинились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разрыдались.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42743" y="1712685"/>
            <a:ext cx="535577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надо совершать злые поступки, не надо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завидовать.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avatars.mds.yandex.net/get-zen_doc/1863556/pub_5dc1a0a4fc69ab00aef7f85a_5dc1a8c90a451800b130657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26" y="2856135"/>
            <a:ext cx="4883603" cy="36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ГЛАВНАЯ МЫСЛЬ СКАЗКИ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3" y="1570939"/>
            <a:ext cx="1117387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ависть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губительна, она может толкнуть человека на подлые поступки, но никогда не приводит ни к чему хорошему. </a:t>
            </a:r>
          </a:p>
        </p:txBody>
      </p:sp>
      <p:pic>
        <p:nvPicPr>
          <p:cNvPr id="3074" name="Picture 2" descr="https://i.pinimg.com/736x/11/b7/a4/11b7a41d89baa66e14e428ab82602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2" y="3430261"/>
            <a:ext cx="3994604" cy="30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СКАЗКА?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3" y="1570939"/>
            <a:ext cx="1117387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ависть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губительна, она может толкнуть человека на подлые поступки, но никогда не приводит ни к чему хорошему. </a:t>
            </a:r>
          </a:p>
        </p:txBody>
      </p:sp>
      <p:pic>
        <p:nvPicPr>
          <p:cNvPr id="6146" name="Picture 2" descr="https://avatars.mds.yandex.net/get-pdb/1548332/937a5fa7-7f35-4132-b62b-e778f78d02f6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03" y="3657601"/>
            <a:ext cx="3748951" cy="283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ДЛЯ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7791" y="1498818"/>
            <a:ext cx="10621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Выписать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сказки обращения (не менее 5 примеров).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Составить тест по содержанию сказки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571875"/>
            <a:ext cx="2624117" cy="25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644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71771" y="1523342"/>
            <a:ext cx="11292858" cy="4216539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 Жанровые особенности сказки.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Сюжет сказки.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 Композиция сказки.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 Волшебство в сказке.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5. Главные герои.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6. Характеры и мысли героев.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7. Главная мысль сказки.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3153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ЖАНРОВЫЕ ОСОБЕННОСТИ СКАЗКИ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901371"/>
            <a:ext cx="590518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волшебства,</a:t>
            </a:r>
          </a:p>
          <a:p>
            <a:pPr fontAlgn="base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Приключения героев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стороны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Эпизоды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повторяются 3 раза. </a:t>
            </a:r>
          </a:p>
          <a:p>
            <a:pPr fontAlgn="base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Победа добра над злом.</a:t>
            </a:r>
          </a:p>
        </p:txBody>
      </p:sp>
      <p:pic>
        <p:nvPicPr>
          <p:cNvPr id="15362" name="Picture 2" descr="https://avatars.mds.yandex.net/get-zen_doc/1221883/pub_5c988bf1d3cfcc00b5c326fe_5c989f28d3cfcc00b5c327d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43" y="1901371"/>
            <a:ext cx="4748259" cy="34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 СКАЗКИ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2162628"/>
            <a:ext cx="638415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событий. В любой сказке есть конфликт. Сестры завидуют младшей, которая становится царицей. Конфликт углубляется, когда рождается сын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regnum.ru/uploads/pictures/news/2016/10/05/regnum_picture_1475652701123146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59" y="2162628"/>
            <a:ext cx="4684538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ВОЛШЕБСТВО В СКАЗКЕ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1387" y="1704524"/>
            <a:ext cx="570198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сказке есть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волшебство.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«сын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растет не по дням, а по часам.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превращался в насекомых… В сказке есть странствия героев: корабельщики объехали весь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fsd.multiurok.ru/html/2017/06/24/s_594e0ba949f4e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6" y="1772641"/>
            <a:ext cx="4916261" cy="368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7" y="410804"/>
            <a:ext cx="118581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СОБЫТИЯ СКАЗКИ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291771"/>
            <a:ext cx="63261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 девиц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подслушан царем; свадьба; война; родился сын; зависть сестер и тетки; бочку бросили в море;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вырос; убил коршуна; избавил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царевну лебедь;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Царевна лебедь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подарила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город; белку; 33 богатыря стали дозором город обходить.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женился на царевне. Встречи с корабельщиками; приезжает царь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Завистницы прощены. Радость.</a:t>
            </a:r>
          </a:p>
        </p:txBody>
      </p:sp>
      <p:pic>
        <p:nvPicPr>
          <p:cNvPr id="13314" name="Picture 2" descr="https://st03.kakprosto.ru/tumb/550/images/article/2012/3/25/1_525508530d7ce525508530d8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55" y="1910407"/>
            <a:ext cx="4573146" cy="40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ЦИФРА 3  ВОЛШЕБНАЯ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486531"/>
            <a:ext cx="5963242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раза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превращался в насекомых и летал к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Раза обращался к царевне-лебеди за помощью. Она его 3 раза спрашивала: «Что ты тих, как день ненастный, опечалился чему?» 3 раза заезжают корабельщики, 3 раза угощают их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Гвидон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244" name="Picture 4" descr="http://i.mycdn.me/i?r=AzEPZsRbOZEKgBhR0XGMT1Rkxjlf-vrpVV1px2U6oXHUS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45" y="1523342"/>
            <a:ext cx="4815156" cy="48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ЦАРЬ САЛТАН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171" y="1886857"/>
            <a:ext cx="518159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Смелый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решительный и великодушный. Он может показаться слишком мягким, но на деле он просто добрый, именно поэтому он простил злых родственниц. А также это преданный герой. Он не женился во второй раз и был счастлив вернуться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семью.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skazachok.ru/wp-content/uploads/2016/08/car_saltan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15" y="1660703"/>
            <a:ext cx="3820885" cy="46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КНЯЗЬ ГВИДОН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2171" y="1523342"/>
            <a:ext cx="531222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лавный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сказки, сын царя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Салтана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князя: смелый и целеустремленный. Изначально он спас мать от заточения в бочке. После предотвратил гибель царевны-лебедь. Он очень тосковал по отцу и приложил максимум усилий, чтобы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s://pbs.twimg.com/media/DVk4UA6U8AMrZ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72" y="1772641"/>
            <a:ext cx="5510591" cy="41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631</Words>
  <Application>Microsoft Office PowerPoint</Application>
  <PresentationFormat>Произвольный</PresentationFormat>
  <Paragraphs>126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ПЛАН  УРОКА</vt:lpstr>
      <vt:lpstr> ЖАНРОВЫЕ ОСОБЕННОСТИ СКАЗКИ</vt:lpstr>
      <vt:lpstr>СЮЖЕТ СКАЗКИ</vt:lpstr>
      <vt:lpstr>ВОЛШЕБСТВО В СКАЗКЕ</vt:lpstr>
      <vt:lpstr>ОСНОВНЫЕ СОБЫТИЯ СКАЗКИ</vt:lpstr>
      <vt:lpstr>ЦИФРА 3  ВОЛШЕБНАЯ</vt:lpstr>
      <vt:lpstr>ЦАРЬ САЛТАН</vt:lpstr>
      <vt:lpstr>КНЯЗЬ ГВИДОН</vt:lpstr>
      <vt:lpstr>ЦАРИЦА - МАТЬ</vt:lpstr>
      <vt:lpstr>ЦАРЕВНА ЛЕБЕДЬ</vt:lpstr>
      <vt:lpstr>ХАРАКТЕРЫ ГЕРОЕВ</vt:lpstr>
      <vt:lpstr>МЫСЛИ ГЕРОЕВ</vt:lpstr>
      <vt:lpstr>ЭЛЕМЕНТЫ РУССКИХ НАРОДНЫХ СКАЗОК</vt:lpstr>
      <vt:lpstr>ВРЕМЯ И МЕСТО ДЕЙСТВИЯ</vt:lpstr>
      <vt:lpstr>МОРАЛЬ СКАЗКИ</vt:lpstr>
      <vt:lpstr>ГЛАВНАЯ МЫСЛЬ СКАЗКИ</vt:lpstr>
      <vt:lpstr>ЧЕМУ УЧИТ СКАЗКА?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223</cp:revision>
  <dcterms:created xsi:type="dcterms:W3CDTF">2020-09-22T15:24:01Z</dcterms:created>
  <dcterms:modified xsi:type="dcterms:W3CDTF">2020-10-23T09:48:59Z</dcterms:modified>
</cp:coreProperties>
</file>