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05" r:id="rId2"/>
    <p:sldId id="325" r:id="rId3"/>
    <p:sldId id="334" r:id="rId4"/>
    <p:sldId id="351" r:id="rId5"/>
    <p:sldId id="366" r:id="rId6"/>
    <p:sldId id="352" r:id="rId7"/>
    <p:sldId id="365" r:id="rId8"/>
    <p:sldId id="355" r:id="rId9"/>
    <p:sldId id="356" r:id="rId10"/>
    <p:sldId id="357" r:id="rId11"/>
    <p:sldId id="358" r:id="rId12"/>
    <p:sldId id="359" r:id="rId13"/>
    <p:sldId id="360" r:id="rId14"/>
    <p:sldId id="361" r:id="rId15"/>
    <p:sldId id="363" r:id="rId16"/>
    <p:sldId id="364" r:id="rId17"/>
    <p:sldId id="362" r:id="rId18"/>
    <p:sldId id="353" r:id="rId19"/>
    <p:sldId id="350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218" autoAdjust="0"/>
    <p:restoredTop sz="94660"/>
  </p:normalViewPr>
  <p:slideViewPr>
    <p:cSldViewPr snapToGrid="0">
      <p:cViewPr>
        <p:scale>
          <a:sx n="68" d="100"/>
          <a:sy n="68" d="100"/>
        </p:scale>
        <p:origin x="-768" y="-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7229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5819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7926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9486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5330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7443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29962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3842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2585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0617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82050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20493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91475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6103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97158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6072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8571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105938" y="2700149"/>
            <a:ext cx="6820135" cy="306141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8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endParaRPr lang="uz-Latn-UZ" sz="48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4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А.С.Пушкин</a:t>
            </a:r>
            <a:endParaRPr lang="ru-RU" sz="4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«Сказка о царе </a:t>
            </a:r>
          </a:p>
          <a:p>
            <a:pPr marL="38918">
              <a:spcBef>
                <a:spcPts val="233"/>
              </a:spcBef>
            </a:pPr>
            <a:r>
              <a:rPr lang="ru-RU" sz="4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Салтане</a:t>
            </a: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…»</a:t>
            </a:r>
            <a:endParaRPr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750452" y="2923822"/>
            <a:ext cx="727405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 descr="https://rstatic.oshkole.ru/editor_images/79105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72" b="12672"/>
          <a:stretch>
            <a:fillRect/>
          </a:stretch>
        </p:blipFill>
        <p:spPr bwMode="auto">
          <a:xfrm>
            <a:off x="8229778" y="2779713"/>
            <a:ext cx="3328809" cy="3693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644" y="410804"/>
            <a:ext cx="110468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ЦАРИЦА - МАТЬ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82172" y="2021940"/>
            <a:ext cx="5138058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первые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читатель встречает ее как добрую и честную девицу, далее она раскрывается как терпеливая женщина и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добросердечная.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https://fs00.infourok.ru/images/doc/224/23069/5/img1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079" y="1772641"/>
            <a:ext cx="5690343" cy="4267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1032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644" y="410804"/>
            <a:ext cx="110468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ЦАРЕВНА ЛЕБЕДЬ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82172" y="2021940"/>
            <a:ext cx="5138058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удрая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прекрасная волшебница. Сначала она стала верным другом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Гвидону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 впоследствии предстала в образе нежной девушки и вышла за него замуж. </a:t>
            </a:r>
          </a:p>
        </p:txBody>
      </p:sp>
      <p:pic>
        <p:nvPicPr>
          <p:cNvPr id="5122" name="Picture 2" descr="https://i.pinimg.com/736x/10/56/9a/10569a537bdc1c01506e98ca9adba4b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4688" y="1901373"/>
            <a:ext cx="5216826" cy="3912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853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644" y="410804"/>
            <a:ext cx="110468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ХАРАКТЕРЫ ГЕРОЕВ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82173" y="1523341"/>
            <a:ext cx="6081484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кухне злится повариха (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злость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b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Плачет у станка ткачиха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завидуют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оне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Государевой жене (зависть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ободренною душой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князь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пошел к себе домой (спокойный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 descr="https://mir.zavantag.com/pars_docs/refs/219/218658/218658_html_m4e9ce35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1186" y="1772641"/>
            <a:ext cx="4889375" cy="3694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086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644" y="410804"/>
            <a:ext cx="110468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МЫСЛИ ГЕРОЕВ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82172" y="1872343"/>
            <a:ext cx="5225141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Кабы я была царица, - 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Говорит одна девица, - 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 на весь крещенный мир 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Приготовила б я пир</a:t>
            </a:r>
            <a:r>
              <a:rPr lang="ru-RU" sz="2800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Кабы я была царица, - 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Третья молвила сестрица, </a:t>
            </a:r>
            <a:r>
              <a:rPr lang="ru-RU" sz="2800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б для батюшки </a:t>
            </a:r>
            <a:r>
              <a:rPr lang="ru-RU" sz="2800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царя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Родила </a:t>
            </a:r>
            <a:r>
              <a:rPr lang="ru-RU" sz="2800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богатыря.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https://avatars.mds.yandex.net/get-pdb/963318/5f819abd-58b3-4b6e-9e05-c6751889564e/s37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1992" y="1872343"/>
            <a:ext cx="5049522" cy="378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9449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0114" y="428701"/>
            <a:ext cx="1145540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ЭЛЕМЕНТЫ РУССКИХ НАРОДНЫХ СКАЗОК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24643" y="2021939"/>
            <a:ext cx="5048843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Имена (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Бабариха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царевна-лебедь, коршун-чародей, белка-искусница, завистливые сестры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Костюмы (В чешуе, как жар горя, 33 богатыря; под косой луна блестит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…).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 descr="https://avatars.mds.yandex.net/get-mpic/1521939/img_id4787308922017556743.jpeg/ori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3814" y="1523342"/>
            <a:ext cx="5981700" cy="438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3678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2030" y="410804"/>
            <a:ext cx="11149483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ВРЕМЯ И МЕСТО ДЕЙСТВИЯ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24643" y="2021939"/>
            <a:ext cx="5048843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Сказка на вечные времена: «Каждый день идет там диво». Место действия: царство славного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Салтана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город на острове Буян, море. Корабельщики объехали весь свет: За морем житье не худо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https://f.otzyv.ru/f/14/06/146925/2101170757061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2457" y="1673596"/>
            <a:ext cx="5519058" cy="4571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0408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114" y="410804"/>
            <a:ext cx="114554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МОРАЛЬ СКАЗКИ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24643" y="1712686"/>
            <a:ext cx="5208499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1" algn="ctr"/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ткачиха с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поварихой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сватьей бабой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Бабарихой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Разбежались по углам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Их нашли насилу там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Тут они во всем признались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овинились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разрыдались.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6342743" y="1712685"/>
            <a:ext cx="5355771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надо совершать злые поступки, не надо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завидовать.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6" name="Picture 2" descr="https://avatars.mds.yandex.net/get-zen_doc/1863556/pub_5dc1a0a4fc69ab00aef7f85a_5dc1a8c90a451800b1306579/scale_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826" y="2856135"/>
            <a:ext cx="4883603" cy="3690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7356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644" y="410804"/>
            <a:ext cx="110468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ГЛАВНАЯ МЫСЛЬ СКАЗКИ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24643" y="1570939"/>
            <a:ext cx="11173871" cy="17543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ависть 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губительна, она может толкнуть человека на подлые поступки, но никогда не приводит ни к чему хорошему. </a:t>
            </a:r>
          </a:p>
        </p:txBody>
      </p:sp>
      <p:pic>
        <p:nvPicPr>
          <p:cNvPr id="3074" name="Picture 2" descr="https://i.pinimg.com/736x/11/b7/a4/11b7a41d89baa66e14e428ab8260289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2342" y="3430261"/>
            <a:ext cx="3994604" cy="3018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17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644" y="410804"/>
            <a:ext cx="110468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ЧЕМУ УЧИТ СКАЗКА?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24643" y="1570939"/>
            <a:ext cx="11173871" cy="17543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ависть 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губительна, она может толкнуть человека на подлые поступки, но никогда не приводит ни к чему хорошему. </a:t>
            </a:r>
          </a:p>
        </p:txBody>
      </p:sp>
      <p:pic>
        <p:nvPicPr>
          <p:cNvPr id="6146" name="Picture 2" descr="https://avatars.mds.yandex.net/get-pdb/1548332/937a5fa7-7f35-4132-b62b-e778f78d02f6/orig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3603" y="3657601"/>
            <a:ext cx="3748951" cy="2833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7751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ЗАДАНИЕ ДЛЯ САМОСТОЯТЕЛЬНОЙ РАБОТЫ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87791" y="1498818"/>
            <a:ext cx="1062110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Выписать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сказки обращения (не менее 5 примеров).</a:t>
            </a:r>
          </a:p>
          <a:p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2. Составить тест по содержанию сказки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1963" y="3571875"/>
            <a:ext cx="2624117" cy="2521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047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2644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ПЛАН  УРОКА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171771" y="1523342"/>
            <a:ext cx="11292858" cy="4216539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1. Жанровые особенности сказки.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2. Сюжет сказки.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3. Композиция сказки.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4. Волшебство в сказке.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5. Главные герои.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6. Характеры и мысли героев.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7. Главная мысль сказки.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 descr="writingonb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5201" y="4315395"/>
            <a:ext cx="1962300" cy="1839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644" y="410804"/>
            <a:ext cx="110468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ЖАНРОВЫЕ ОСОБЕННОСТИ СКАЗКИ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24644" y="1901371"/>
            <a:ext cx="5905185" cy="34163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/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Наличие волшебства,</a:t>
            </a:r>
          </a:p>
          <a:p>
            <a:pPr fontAlgn="base"/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Приключения героев </a:t>
            </a:r>
            <a:endParaRPr lang="ru-RU" sz="36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Помощь 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 стороны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Эпизоды 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повторяются 3 раза. </a:t>
            </a:r>
          </a:p>
          <a:p>
            <a:pPr fontAlgn="base"/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Победа добра над злом.</a:t>
            </a:r>
          </a:p>
        </p:txBody>
      </p:sp>
      <p:pic>
        <p:nvPicPr>
          <p:cNvPr id="15362" name="Picture 2" descr="https://avatars.mds.yandex.net/get-zen_doc/1221883/pub_5c988bf1d3cfcc00b5c326fe_5c989f28d3cfcc00b5c327dd/scale_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2543" y="1901371"/>
            <a:ext cx="4748259" cy="3448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5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644" y="410804"/>
            <a:ext cx="110468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СЮЖЕТ СКАЗКИ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24644" y="2162628"/>
            <a:ext cx="6384156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Сюжет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последовательность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событий. В любой сказке есть конфликт. Сестры завидуют младшей, которая становится царицей. Конфликт углубляется, когда рождается сын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s://regnum.ru/uploads/pictures/news/2016/10/05/regnum_picture_1475652701123146_norma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0759" y="2162628"/>
            <a:ext cx="4684538" cy="3539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6726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644" y="410804"/>
            <a:ext cx="110468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ВОЛШЕБСТВО В СКАЗКЕ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71387" y="1704524"/>
            <a:ext cx="5701986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сказке есть </a:t>
            </a:r>
            <a:r>
              <a:rPr lang="ru-RU" sz="32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волшебство. </a:t>
            </a:r>
            <a:r>
              <a:rPr lang="ru-RU" sz="3200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«сын </a:t>
            </a:r>
            <a:r>
              <a:rPr lang="ru-RU" sz="32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растет не по дням, а по часам. </a:t>
            </a:r>
            <a:r>
              <a:rPr lang="ru-RU" sz="3200" i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Гвидон</a:t>
            </a:r>
            <a:r>
              <a:rPr lang="ru-RU" sz="32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превращался в насекомых… В сказке есть странствия героев: корабельщики объехали весь </a:t>
            </a:r>
            <a:r>
              <a:rPr lang="ru-RU" sz="3200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свет».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8" name="Picture 2" descr="https://fsd.multiurok.ru/html/2017/06/24/s_594e0ba949f4e/img2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116" y="1772641"/>
            <a:ext cx="4916261" cy="3687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0038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687" y="410804"/>
            <a:ext cx="118581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ОСНОВНЫЕ СОБЫТИЯ СКАЗКИ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24644" y="1291771"/>
            <a:ext cx="6326100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Разговор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трёх девиц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подслушан царем; свадьба; война; родился сын; зависть сестер и тетки; бочку бросили в море;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Гвидон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вырос; убил коршуна; избавил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царевну лебедь;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Царевна лебедь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подарила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Гвидону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город; белку; 33 богатыря стали дозором город обходить.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Гвидон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женился на царевне. Встречи с корабельщиками; приезжает царь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Салтан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Завистницы прощены. Радость.</a:t>
            </a:r>
          </a:p>
        </p:txBody>
      </p:sp>
      <p:pic>
        <p:nvPicPr>
          <p:cNvPr id="13314" name="Picture 2" descr="https://st03.kakprosto.ru/tumb/550/images/article/2012/3/25/1_525508530d7ce525508530d80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4355" y="1910407"/>
            <a:ext cx="4573146" cy="4025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4500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644" y="410804"/>
            <a:ext cx="110468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ЦИФРА 3  ВОЛШЕБНАЯ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24644" y="1486531"/>
            <a:ext cx="5963242" cy="50167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раза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Гвидон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превращался в насекомых и летал к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Салтану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3 Раза обращался к царевне-лебеди за помощью. Она его 3 раза спрашивала: «Что ты тих, как день ненастный, опечалился чему?» 3 раза заезжают корабельщики, 3 раза угощают их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Гвидон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Салтан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  <p:pic>
        <p:nvPicPr>
          <p:cNvPr id="10244" name="Picture 4" descr="http://i.mycdn.me/i?r=AzEPZsRbOZEKgBhR0XGMT1Rkxjlf-vrpVV1px2U6oXHUSqaKTM5SRkZCeTgDn6uOyi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2345" y="1523342"/>
            <a:ext cx="4815156" cy="4815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205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644" y="410804"/>
            <a:ext cx="110468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ЦАРЬ САЛТАН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82171" y="1886857"/>
            <a:ext cx="5181599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Смелый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решительный и великодушный. Он может показаться слишком мягким, но на деле он просто добрый, именно поэтому он простил злых родственниц. А также это преданный герой. Он не женился во второй раз и был счастлив вернуться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семью.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https://skazachok.ru/wp-content/uploads/2016/08/car_saltan_1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315" y="1660703"/>
            <a:ext cx="3820885" cy="4693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1770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644" y="410804"/>
            <a:ext cx="110468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КНЯЗЬ ГВИДОН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82171" y="1523342"/>
            <a:ext cx="5312229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лавный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герой сказки, сын царя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Салтана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Характеристика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князя: смелый и целеустремленный. Изначально он спас мать от заточения в бочке. После предотвратил гибель царевны-лебедь. Он очень тосковал по отцу и приложил максимум усилий, чтобы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вернуть.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2" name="Picture 4" descr="https://pbs.twimg.com/media/DVk4UA6U8AMrZD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1072" y="1772641"/>
            <a:ext cx="5510591" cy="4132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6199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5290</TotalTime>
  <Words>631</Words>
  <Application>Microsoft Office PowerPoint</Application>
  <PresentationFormat>Произвольный</PresentationFormat>
  <Paragraphs>126</Paragraphs>
  <Slides>19</Slides>
  <Notes>18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ПЛАН  УРОКА</vt:lpstr>
      <vt:lpstr> ЖАНРОВЫЕ ОСОБЕННОСТИ СКАЗКИ</vt:lpstr>
      <vt:lpstr>СЮЖЕТ СКАЗКИ</vt:lpstr>
      <vt:lpstr>ВОЛШЕБСТВО В СКАЗКЕ</vt:lpstr>
      <vt:lpstr>ОСНОВНЫЕ СОБЫТИЯ СКАЗКИ</vt:lpstr>
      <vt:lpstr>ЦИФРА 3  ВОЛШЕБНАЯ</vt:lpstr>
      <vt:lpstr>ЦАРЬ САЛТАН</vt:lpstr>
      <vt:lpstr>КНЯЗЬ ГВИДОН</vt:lpstr>
      <vt:lpstr>ЦАРИЦА - МАТЬ</vt:lpstr>
      <vt:lpstr>ЦАРЕВНА ЛЕБЕДЬ</vt:lpstr>
      <vt:lpstr>ХАРАКТЕРЫ ГЕРОЕВ</vt:lpstr>
      <vt:lpstr>МЫСЛИ ГЕРОЕВ</vt:lpstr>
      <vt:lpstr>ЭЛЕМЕНТЫ РУССКИХ НАРОДНЫХ СКАЗОК</vt:lpstr>
      <vt:lpstr>ВРЕМЯ И МЕСТО ДЕЙСТВИЯ</vt:lpstr>
      <vt:lpstr>МОРАЛЬ СКАЗКИ</vt:lpstr>
      <vt:lpstr>ГЛАВНАЯ МЫСЛЬ СКАЗКИ</vt:lpstr>
      <vt:lpstr>ЧЕМУ УЧИТ СКАЗКА?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223</cp:revision>
  <dcterms:created xsi:type="dcterms:W3CDTF">2020-09-22T15:24:01Z</dcterms:created>
  <dcterms:modified xsi:type="dcterms:W3CDTF">2020-10-23T09:48:59Z</dcterms:modified>
</cp:coreProperties>
</file>