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305" r:id="rId2"/>
    <p:sldId id="325" r:id="rId3"/>
    <p:sldId id="361" r:id="rId4"/>
    <p:sldId id="362" r:id="rId5"/>
    <p:sldId id="329" r:id="rId6"/>
    <p:sldId id="368" r:id="rId7"/>
    <p:sldId id="370" r:id="rId8"/>
    <p:sldId id="371" r:id="rId9"/>
    <p:sldId id="360" r:id="rId10"/>
    <p:sldId id="364" r:id="rId11"/>
    <p:sldId id="372" r:id="rId12"/>
    <p:sldId id="352" r:id="rId13"/>
    <p:sldId id="363" r:id="rId14"/>
    <p:sldId id="369" r:id="rId15"/>
    <p:sldId id="366" r:id="rId16"/>
    <p:sldId id="367" r:id="rId17"/>
    <p:sldId id="373" r:id="rId18"/>
    <p:sldId id="374" r:id="rId19"/>
    <p:sldId id="375" r:id="rId20"/>
    <p:sldId id="365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14" autoAdjust="0"/>
    <p:restoredTop sz="94660"/>
  </p:normalViewPr>
  <p:slideViewPr>
    <p:cSldViewPr snapToGrid="0">
      <p:cViewPr>
        <p:scale>
          <a:sx n="68" d="100"/>
          <a:sy n="68" d="100"/>
        </p:scale>
        <p:origin x="-786" y="-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4529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8657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74017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16683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97718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49022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58964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66807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96917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38322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85809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6559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6310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41324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59331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1417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3505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43198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56495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641694" y="2700149"/>
            <a:ext cx="6820135" cy="3430744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8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endParaRPr lang="uz-Latn-UZ" sz="48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spcBef>
                <a:spcPts val="233"/>
              </a:spcBef>
            </a:pPr>
            <a:r>
              <a:rPr lang="ru-RU" sz="5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А.С.Пушкин</a:t>
            </a:r>
            <a:endParaRPr lang="ru-RU" sz="5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spcBef>
                <a:spcPts val="233"/>
              </a:spcBef>
            </a:pPr>
            <a:r>
              <a:rPr lang="ru-RU" sz="5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«Сказка о царе </a:t>
            </a:r>
          </a:p>
          <a:p>
            <a:pPr marL="38918">
              <a:spcBef>
                <a:spcPts val="233"/>
              </a:spcBef>
            </a:pPr>
            <a:r>
              <a:rPr lang="ru-RU" sz="5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Салтане</a:t>
            </a:r>
            <a:r>
              <a:rPr lang="ru-RU" sz="5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…»</a:t>
            </a:r>
            <a:endParaRPr sz="5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750453" y="3020078"/>
            <a:ext cx="574502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800" b="1" spc="21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9940665" y="1145408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xmlns="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xmlns="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xmlns="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xmlns="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xmlns="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xmlns="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xmlns="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1266" name="Picture 2" descr="https://cdn1.ozone.ru/multimedia/books_covers/1011454340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02" b="11002"/>
          <a:stretch>
            <a:fillRect/>
          </a:stretch>
        </p:blipFill>
        <p:spPr bwMode="auto">
          <a:xfrm>
            <a:off x="7924800" y="2640013"/>
            <a:ext cx="3679825" cy="3769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ИСТОРИЯ СОЗДАНИЯ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090357" y="1807357"/>
            <a:ext cx="5979886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Сказка о царе </a:t>
            </a:r>
            <a:r>
              <a:rPr lang="ru-RU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Салтане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была написана сразу после женитьбы на Наталье Николаевне Гончаровой и является своеобразным величанием невесты-красавицы.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8" name="Picture 2" descr="http://cs3.livemaster.ru/zhurnalfoto/c/c/a/150522215343.jpe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1" t="7368" b="5361"/>
          <a:stretch/>
        </p:blipFill>
        <p:spPr bwMode="auto">
          <a:xfrm>
            <a:off x="7873723" y="1737439"/>
            <a:ext cx="3808525" cy="4279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4246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СОРЕВНОВАНИЕ С </a:t>
            </a:r>
            <a:r>
              <a:rPr lang="ru-RU" sz="4400" dirty="0" smtClean="0"/>
              <a:t>В.А.ЖУКОВСКИМ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1146629" y="1592093"/>
            <a:ext cx="5500914" cy="43838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buFontTx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роизведение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было дописано в ходе соревнования с известным писателем Жуковским. Вместе с Пушкиным они перерабатывали народные сказки в новые произведения.</a:t>
            </a:r>
            <a:endParaRPr lang="ru-RU" altLang="ru-RU" sz="32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 descr="Знаменитые сказочники фото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9599" y="1498818"/>
            <a:ext cx="2987901" cy="3798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7486" y="3599543"/>
            <a:ext cx="2924811" cy="29188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065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1886" y="410804"/>
            <a:ext cx="11179628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ПОЛНОЕ НАЗВАНИЕ СКАЗКИ 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24644" y="1335314"/>
            <a:ext cx="10941642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Полное название «Сказка о царе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Салтане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о сыне его славном и могучем богатыре князе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Гвидоне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Салтановиче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о прекрасной царевне Лебеди».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" descr="http://uistoka.com/public/album_photo/03/0d/0cf6_46cc.jpg?c=ce9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7360" y="3093002"/>
            <a:ext cx="4767424" cy="3522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3566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7" y="1567543"/>
            <a:ext cx="6393424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Сюжетом послужила русская народная сказка, которую рассказывала поэту его няня. Сказка </a:t>
            </a:r>
            <a:r>
              <a:rPr lang="ru-RU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А.С.Пушкина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прекрасный образец идеального мира, где главные ценности – дом, любовь, семья.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http://s016.radikal.ru/i336/1010/33/806fca993f1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5824" y="1407231"/>
            <a:ext cx="3816424" cy="5057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3831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ОСНОВА – НАРОДНАЯ СКАЗКА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319314" y="1388978"/>
            <a:ext cx="6618516" cy="334245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buFontTx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Пушкин использовал за основу народную сказку «По колена ноги в золоте, по локоть руки в серебре».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Именно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такими чудесными особенностями должен был обладать сын царя.</a:t>
            </a:r>
            <a:endParaRPr lang="ru-RU" altLang="ru-RU" sz="32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https://avatars.mds.yandex.net/get-pdb/1548332/937a5fa7-7f35-4132-b62b-e778f78d02f6/ori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2973" y="2905255"/>
            <a:ext cx="4832050" cy="3652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409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СОДЕРЖАНИЕ СКАЗКИ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78971" y="1567543"/>
            <a:ext cx="115969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838199" y="1349828"/>
            <a:ext cx="6331858" cy="49877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Сказка посвящена истории женитьбы царя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Салтана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рождению его сына, князя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Гвидона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который из-за козней тёток попадает на необитаемый остров, встречает там волшебницу — царевну Лебедь, с её помощью становится могущественным владыкой и воссоединяется с отцом.</a:t>
            </a:r>
          </a:p>
        </p:txBody>
      </p:sp>
      <p:pic>
        <p:nvPicPr>
          <p:cNvPr id="2052" name="Picture 4" descr="https://pbs.twimg.com/media/Cwgd0QNXcAEbzg2.jpg:lar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4230" y="1349828"/>
            <a:ext cx="4473270" cy="526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6637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СТИХОТВОРНЫЙ РАЗМЕР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78971" y="1567543"/>
            <a:ext cx="115969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478971" y="1349828"/>
            <a:ext cx="6371772" cy="50167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«Сказка о царе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Салтане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написана четырехстопным хореем с парной рифмовкой — так подражали народной поэзии в те времена. Александр Сергеевич первым ввел в русский литературный язык живой народный говор, поэтически воплотив сказания русской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древности.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https://regnum.ru/uploads/pictures/news/2016/10/05/regnum_picture_1475652701123146_norma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9759" y="2004410"/>
            <a:ext cx="4907109" cy="3707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283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ЧИСЛО ТРИ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78971" y="1567543"/>
            <a:ext cx="115969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838199" y="1843314"/>
            <a:ext cx="5446487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русских сказок это число сакральное — три брата, богатыря, три желания, три испытания, три дня и три ночи и так далее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Пушкин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использовал в своей сказке эту «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триальную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систему». </a:t>
            </a:r>
          </a:p>
        </p:txBody>
      </p:sp>
      <p:pic>
        <p:nvPicPr>
          <p:cNvPr id="9218" name="Picture 2" descr="http://nd.zp.ua/uploads/posts/2014-12/1418724043_3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6484" y="2027542"/>
            <a:ext cx="4762500" cy="357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4199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ОСТРОВ БУЯН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78971" y="1567543"/>
            <a:ext cx="115969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838199" y="1973942"/>
            <a:ext cx="6070601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название заимствовано Александром Сергеевичем из народной традиции. Так именовали высокое место, холм, бугор, а также возвышенное место для богослужения. </a:t>
            </a:r>
          </a:p>
        </p:txBody>
      </p:sp>
      <p:pic>
        <p:nvPicPr>
          <p:cNvPr id="7170" name="Picture 2" descr="https://avatars.mds.yandex.net/get-pdb/1885801/a1ee7675-82b9-460f-8a4d-bb2264d15078/s1200?webp=fal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8028" y="1973942"/>
            <a:ext cx="4562626" cy="3421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2849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БУКВА Ф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78971" y="1567543"/>
            <a:ext cx="115969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838200" y="1550118"/>
            <a:ext cx="5228771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русском языке большинство слов с буквой Ф — заимствованные. Александр Сергеевич гордился тем, что в «Сказке...» лишь в одном слове («флот») использовал букву Ф. </a:t>
            </a:r>
          </a:p>
        </p:txBody>
      </p:sp>
      <p:pic>
        <p:nvPicPr>
          <p:cNvPr id="8194" name="Picture 2" descr="https://ds04.infourok.ru/uploads/ex/0caa/00151b49-58c59473/img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6428" y="1575929"/>
            <a:ext cx="5009999" cy="4524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8692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ПЛАН  УРОКА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68723" y="1523342"/>
            <a:ext cx="11292858" cy="4216539"/>
          </a:xfrm>
        </p:spPr>
        <p:txBody>
          <a:bodyPr/>
          <a:lstStyle/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История создания сказки.</a:t>
            </a: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Первые наброски.</a:t>
            </a: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Работа над произведением.</a:t>
            </a: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Содержание сказки.</a:t>
            </a: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Народные традиции в сказке.</a:t>
            </a: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9" descr="MCj04136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414" y="3018724"/>
            <a:ext cx="2593975" cy="3357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379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ЗАДАНИЕ ДЛЯ САМОСТОЯТЕЛЬНОЙ РАБОТЫ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91069" y="1498818"/>
            <a:ext cx="11085118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1. Дочитать «Сказку о царе </a:t>
            </a:r>
            <a:r>
              <a:rPr lang="ru-RU" sz="36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Салтане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…».</a:t>
            </a:r>
          </a:p>
          <a:p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2. Докажите, что «Сказка о царе </a:t>
            </a:r>
            <a:r>
              <a:rPr lang="ru-RU" sz="36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Салтане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волшебная, приведите примеры из текста.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9" descr="MCj04136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4430" y="4395090"/>
            <a:ext cx="1552575" cy="200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2414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http://newspesnfm.ru/uploads/images/v/l/a/vladimir_nabokov_stihotvorenie_pamjatnik_a_s_pushkin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0286" y="1507679"/>
            <a:ext cx="3801962" cy="4689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146628" y="2061029"/>
            <a:ext cx="6139543" cy="34163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Благословен и </a:t>
            </a:r>
            <a:r>
              <a:rPr lang="ru-RU" sz="3600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день, </a:t>
            </a:r>
            <a:r>
              <a:rPr lang="ru-RU" sz="3600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час,</a:t>
            </a:r>
          </a:p>
          <a:p>
            <a:pPr algn="ctr"/>
            <a:r>
              <a:rPr lang="ru-RU" sz="3600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Когда с теплом родного </a:t>
            </a:r>
            <a:r>
              <a:rPr lang="ru-RU" sz="3600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крова</a:t>
            </a:r>
            <a:r>
              <a:rPr lang="ru-RU" sz="3600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ru-RU" sz="3600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Впервые к каждому из нас</a:t>
            </a:r>
          </a:p>
          <a:p>
            <a:pPr algn="ctr"/>
            <a:r>
              <a:rPr lang="ru-RU" sz="3600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Приходит пушкинское слово.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8395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http://map.gcbs-buzuluk.ru/images/%D0%98%D0%9B%D0%9B%D0%AE%D0%A1%D0%A2%D0%A0%D0%90%D0%A6%D0%98%D0%98/%D0%A3%D0%BB%D0%B8%D1%86%D1%8B/pushkin-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863" y="1596571"/>
            <a:ext cx="4066178" cy="471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146628" y="2061029"/>
            <a:ext cx="6139543" cy="34163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Имя </a:t>
            </a:r>
            <a:r>
              <a:rPr lang="ru-RU" sz="3600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А.С.Пушкина</a:t>
            </a:r>
            <a:r>
              <a:rPr lang="ru-RU" sz="3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черты его лица мы знаем с самого раннего детства. А впервые услышанные его стихи или сказки мы проносим с собою через всю жизнь.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3129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ИСТОРИЯ СОЗДАНИЯ 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http://bodybuilding-club.com/wp-content/uploads/2015/09/Monday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9027" y="1312708"/>
            <a:ext cx="4273657" cy="5169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knizhnayaraduga.ru/admin/pictures/5944bb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55106">
            <a:off x="8934247" y="2537104"/>
            <a:ext cx="2044604" cy="2720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1146629" y="2539999"/>
            <a:ext cx="5384800" cy="21236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buFontTx/>
              <a:buNone/>
            </a:pPr>
            <a:r>
              <a:rPr lang="ru-RU" altLang="ru-RU" sz="4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Прошло 189 лет со дня написания сказки.</a:t>
            </a:r>
            <a:endParaRPr lang="ru-RU" altLang="ru-RU" sz="4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589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ПЕРВЫЕ НАБРОСКИ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1146629" y="1592093"/>
            <a:ext cx="5500914" cy="43838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buFontTx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Александр Сергеевич Пушкин сделал первые наброски «Сказки о царе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Салтане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приблизительно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с 1822 по 1824 год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В это время он находился в южной ссылке, в городе Кишиневе.</a:t>
            </a:r>
            <a:endParaRPr lang="ru-RU" altLang="ru-RU" sz="32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https://fsd.videouroki.net/html/2016/06/16/98737517/img1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62" t="19414" b="22807"/>
          <a:stretch/>
        </p:blipFill>
        <p:spPr bwMode="auto">
          <a:xfrm>
            <a:off x="7050758" y="1684453"/>
            <a:ext cx="4607398" cy="4199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2008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РАБОТА НАД ПРОИЗВЕДЕНИЕМ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38201" y="1592094"/>
            <a:ext cx="5430029" cy="442582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buFontTx/>
              <a:buNone/>
            </a:pPr>
            <a:r>
              <a:rPr lang="ru-RU" altLang="ru-RU" sz="32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А.С.Пушкин</a:t>
            </a: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продолжил работу над сказкой уже в другой ссылке – в Михайловском селе с 1824 по 1826г.г. В это время сказка обрастает многочисленными подробностями.</a:t>
            </a:r>
            <a:endParaRPr lang="ru-RU" alt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 descr="https://cdn.photosight.ru/img/6/8c4/4811052_larg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2101" y="1923996"/>
            <a:ext cx="5305399" cy="3538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1533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ПРОДОЛЖЕНИЕ РАБОТЫ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38200" y="1828800"/>
            <a:ext cx="5910943" cy="43581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buFontTx/>
              <a:buNone/>
            </a:pP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 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1828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году Александр Пушкин вновь вернулся к работе над сказкой. Именно в этот период он решает написать произведение в стихотворной форме.</a:t>
            </a:r>
            <a:endParaRPr lang="ru-RU" altLang="ru-RU" sz="36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https://avatars.mds.yandex.net/get-mpic/1521939/img_id4787308922017556743.jpeg/ori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4883" y="1828801"/>
            <a:ext cx="4740747" cy="4238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2325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ДАТА НАПИСАНИЯ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1146629" y="1592093"/>
            <a:ext cx="5500914" cy="4154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buFontTx/>
              <a:buNone/>
            </a:pPr>
            <a:r>
              <a:rPr lang="ru-RU" altLang="ru-RU" sz="4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Сказка в стихах была написана 29 августа 1831 г. и впервые издана в 1832 г. в собрании стихотворений.</a:t>
            </a:r>
            <a:endParaRPr lang="ru-RU" altLang="ru-RU" sz="4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https://kudamoscow.ru/uploads/3a51bb0d6986bf4d67f796a6fa5a79f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3771" y="1592093"/>
            <a:ext cx="4632151" cy="4087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1486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5608</TotalTime>
  <Words>618</Words>
  <Application>Microsoft Office PowerPoint</Application>
  <PresentationFormat>Произвольный</PresentationFormat>
  <Paragraphs>131</Paragraphs>
  <Slides>20</Slides>
  <Notes>19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Презентация PowerPoint</vt:lpstr>
      <vt:lpstr>ПЛАН  УРОКА</vt:lpstr>
      <vt:lpstr>Презентация PowerPoint</vt:lpstr>
      <vt:lpstr>Презентация PowerPoint</vt:lpstr>
      <vt:lpstr>ИСТОРИЯ СОЗДАНИЯ </vt:lpstr>
      <vt:lpstr>ПЕРВЫЕ НАБРОСКИ</vt:lpstr>
      <vt:lpstr>РАБОТА НАД ПРОИЗВЕДЕНИЕМ</vt:lpstr>
      <vt:lpstr>ПРОДОЛЖЕНИЕ РАБОТЫ</vt:lpstr>
      <vt:lpstr>ДАТА НАПИСАНИЯ</vt:lpstr>
      <vt:lpstr>ИСТОРИЯ СОЗДАНИЯ</vt:lpstr>
      <vt:lpstr>СОРЕВНОВАНИЕ С В.А.ЖУКОВСКИМ</vt:lpstr>
      <vt:lpstr>ПОЛНОЕ НАЗВАНИЕ СКАЗКИ </vt:lpstr>
      <vt:lpstr>Презентация PowerPoint</vt:lpstr>
      <vt:lpstr>ОСНОВА – НАРОДНАЯ СКАЗКА</vt:lpstr>
      <vt:lpstr>СОДЕРЖАНИЕ СКАЗКИ</vt:lpstr>
      <vt:lpstr>СТИХОТВОРНЫЙ РАЗМЕР</vt:lpstr>
      <vt:lpstr>ЧИСЛО ТРИ</vt:lpstr>
      <vt:lpstr>ОСТРОВ БУЯН</vt:lpstr>
      <vt:lpstr>БУКВА Ф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User</cp:lastModifiedBy>
  <cp:revision>243</cp:revision>
  <dcterms:created xsi:type="dcterms:W3CDTF">2020-09-22T15:24:01Z</dcterms:created>
  <dcterms:modified xsi:type="dcterms:W3CDTF">2020-10-23T09:39:01Z</dcterms:modified>
</cp:coreProperties>
</file>