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5" r:id="rId2"/>
    <p:sldId id="325" r:id="rId3"/>
    <p:sldId id="361" r:id="rId4"/>
    <p:sldId id="382" r:id="rId5"/>
    <p:sldId id="362" r:id="rId6"/>
    <p:sldId id="370" r:id="rId7"/>
    <p:sldId id="329" r:id="rId8"/>
    <p:sldId id="368" r:id="rId9"/>
    <p:sldId id="371" r:id="rId10"/>
    <p:sldId id="380" r:id="rId11"/>
    <p:sldId id="381" r:id="rId12"/>
    <p:sldId id="383" r:id="rId13"/>
    <p:sldId id="365" r:id="rId14"/>
    <p:sldId id="384" r:id="rId15"/>
    <p:sldId id="376" r:id="rId16"/>
    <p:sldId id="373" r:id="rId17"/>
    <p:sldId id="374" r:id="rId18"/>
    <p:sldId id="375" r:id="rId19"/>
    <p:sldId id="377" r:id="rId20"/>
    <p:sldId id="385" r:id="rId21"/>
    <p:sldId id="386" r:id="rId22"/>
    <p:sldId id="388" r:id="rId23"/>
    <p:sldId id="387" r:id="rId24"/>
    <p:sldId id="37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60"/>
  </p:normalViewPr>
  <p:slideViewPr>
    <p:cSldViewPr snapToGrid="0">
      <p:cViewPr>
        <p:scale>
          <a:sx n="63" d="100"/>
          <a:sy n="63" d="100"/>
        </p:scale>
        <p:origin x="-990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52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19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80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0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2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71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45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18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49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59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26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43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4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1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1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3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4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3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33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50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4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ru.wikipedia.org/wiki/%D0%A0%D1%83%D1%81%D1%81%D0%BA%D0%B8%D0%B5_%D1%81%D0%BA%D0%B0%D0%B7%D0%BA%D0%B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0%D0%B1%D0%B0-%D0%AF%D0%B3%D0%B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641694" y="2700149"/>
            <a:ext cx="6820135" cy="306141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А.С.Пушкин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Вступление к поэме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«Руслан и </a:t>
            </a: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юдмила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74252" y="3137182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01625" y="119112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s://www.culture.ru/storage/images/7c395f8a520ffe3e097cb3ef8921bc97/1d6c338f7c00ff27a060d1753e7c7d5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29" y="2846684"/>
            <a:ext cx="3430773" cy="30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48342" y="1291771"/>
            <a:ext cx="11469157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Невиданный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небывалый, поразительный удивительный.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Видение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призрак, привидение, явление из мира фантазии.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о заре…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то есть при свете зари (заря –световая окраска горизонта перед заходом или восходом солнца).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Тужить – печалиться, грустить.</a:t>
            </a:r>
          </a:p>
        </p:txBody>
      </p:sp>
      <p:pic>
        <p:nvPicPr>
          <p:cNvPr id="11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319" y="3961031"/>
            <a:ext cx="3929751" cy="263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8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5772" y="1291771"/>
            <a:ext cx="11541728" cy="2936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тяжёлый металлический, деревянный или каменный сосуд, в котором толкут что-либо или растирают зерно.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дух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то, чем «пахнет» Русь.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Нравственное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выражение 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русского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благородства, и национальной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силы. Именно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выражение «Здесь 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здесь Русью пахнет» стало крылатым.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User\Рабочий стол\06labelan123180641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35" y="4435006"/>
            <a:ext cx="3021957" cy="21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6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КОМПОЗИЦИЯ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5087" y="1407231"/>
            <a:ext cx="568960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Пролог делится на две неравные части: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часть состоит из первых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строк. В них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дает указание на время и место действия: действие происходит у лукоморья днем и ночью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часть пролога намного шире как по объему, так и по частоте образов, мгновенно сменяющих друг друга.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C:\Documents and Settings\User\Рабочий стол\02laba081125050743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537">
            <a:off x="6799018" y="1873963"/>
            <a:ext cx="4702964" cy="389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73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ЛУКОМОРЬЕ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2" descr="123822454749cdcea346ab5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98" y="1498818"/>
            <a:ext cx="7760175" cy="48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4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ДУБ ЗЕЛЁНЫЙ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65215" y="4700911"/>
            <a:ext cx="8866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st.weblancer.net/download/1484701_935x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34" y="1509484"/>
            <a:ext cx="7014935" cy="468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КОТ УЧЕНЫЙ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s://proza.ru/pics/2020/03/04/1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29" y="1392456"/>
            <a:ext cx="8970914" cy="484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8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РУСАЛКА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2" descr="tmpgxVu5I_html_58ff031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3" y="1498818"/>
            <a:ext cx="505392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6057" y="2351314"/>
            <a:ext cx="5924778" cy="209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Мифологическое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фольклорное существо, </a:t>
            </a:r>
          </a:p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преимущественно женского пола, связанное с водоёмами.</a:t>
            </a:r>
          </a:p>
        </p:txBody>
      </p:sp>
    </p:spTree>
    <p:extLst>
      <p:ext uri="{BB962C8B-B14F-4D97-AF65-F5344CB8AC3E}">
        <p14:creationId xmlns:p14="http://schemas.microsoft.com/office/powerpoint/2010/main" val="23554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ЛЕШИЙ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2" descr="1334740879_leshi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38" y="1498818"/>
            <a:ext cx="5138848" cy="471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6057" y="1498818"/>
            <a:ext cx="580129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Хозяин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леса. Частый персонаж 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Русские сказки"/>
              </a:rPr>
              <a:t>русских сказок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названия: лесовик, лесник, лешак, лесной дядя, </a:t>
            </a:r>
            <a:r>
              <a:rPr lang="ru-RU" alt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лисун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полисун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дикий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мужичок.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жительства духа — глухая лесная чащоба, </a:t>
            </a:r>
          </a:p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иногда и пустырь.</a:t>
            </a:r>
          </a:p>
        </p:txBody>
      </p:sp>
    </p:spTree>
    <p:extLst>
      <p:ext uri="{BB962C8B-B14F-4D97-AF65-F5344CB8AC3E}">
        <p14:creationId xmlns:p14="http://schemas.microsoft.com/office/powerpoint/2010/main" val="27910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ИЗБУШКА НА КУРЬИХ НОЖКАХ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62858" y="1393372"/>
            <a:ext cx="11350172" cy="1799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Жилище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персонажа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русских сказок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Баба-Яга"/>
              </a:rPr>
              <a:t>Бабы-Яги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стояла на двух огромных куриных ногах, которые поворачивали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избушку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первому требованию доброго молодца («Избушка, избушка,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повернись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 мне передом, к лесу — задом»).</a:t>
            </a:r>
          </a:p>
        </p:txBody>
      </p:sp>
      <p:pic>
        <p:nvPicPr>
          <p:cNvPr id="7" name="Рисунок 2" descr="yalta-skazka-2-f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15" y="3410474"/>
            <a:ext cx="4581806" cy="305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0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ТРИДЦАТЬ ВИТЯЗЕЙ ПРЕКРАСНЫХ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1" descr="c1906b87f8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05" y="1397218"/>
            <a:ext cx="7046086" cy="497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0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36123" y="1523342"/>
            <a:ext cx="11292858" cy="4837222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создания поэмы «Руслан и Людмила».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раньше – пролог или поэма?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Композиция пролога.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Образы в прологе.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Связь поэмы с фольклором.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3018724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 ТЕМНИЦЕ ТАМ ЦАРЕВНА ТУЖИТ…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4" descr="https://ds02.infourok.ru/uploads/ex/0c6a/00057721-7cf586b5/img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05" y="1337277"/>
            <a:ext cx="6752579" cy="50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4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ЦАРЬ КАЩЕЙ НАД ЗЛАТОМ ЧАХНЕТ…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https://fhd.multiurok.ru/0/a/2/0a25f748fd29d8ac97fdcce0f6d8a7f10f505353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r="6382"/>
          <a:stretch/>
        </p:blipFill>
        <p:spPr bwMode="auto">
          <a:xfrm>
            <a:off x="2171702" y="1382197"/>
            <a:ext cx="7739742" cy="48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«ТАМ РУССКИЙ ДУХ…ТАМ РУСЬЮ ПАХНЕТ»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32758" y="2139043"/>
            <a:ext cx="444137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обитатели лукоморья, какими бы разными они ни были, все они – из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русских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народных сказок. Они родились на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русской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земле.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" descr="f_4c6e37c91b75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31" y="1698172"/>
            <a:ext cx="5988892" cy="427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7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СВЯЗЬ ПОЭМЫ С ФОЛЬКЛОРОМ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32758" y="1592093"/>
            <a:ext cx="449035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подчёркивает связь своей поэмы с русским фольклором. Он заканчивает пролог традиционной сказочной формулой: «И там я был, и мёд я пил».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http://2.bp.blogspot.com/-9BRqn99Qark/UpeDtJtC1hI/AAAAAAAAAFE/LABYFhaHyoU/s1600/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31" y="1592093"/>
            <a:ext cx="5802708" cy="432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ЗАДАНИЕ ДЛЯ САМОСТОЯТЕЛЬНОЙ РАБОТЫ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Прочитать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вступление к поэме «Руслан и Людмила».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  Ответить на вопросы: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Есть ли во вступлении зачин и концовка, традиционные для фольклорной сказки?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Выпишите слова и выражения, которые встречались вам в народных сказках.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https://www.culture.ru/storage/images/8176c31ac62464b7abae651764dff3fe/0cf64eb6a9d70d695273085afeeac97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6" y="3927916"/>
            <a:ext cx="3461657" cy="24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ИСТОРИЯ СОЗДАНИЯ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46629" y="2467429"/>
            <a:ext cx="5863771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Пушкину было 20 лет, когда он окончил свою поэму «Руслан и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Людмила».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 имела большой успех.</a:t>
            </a:r>
          </a:p>
        </p:txBody>
      </p:sp>
      <p:pic>
        <p:nvPicPr>
          <p:cNvPr id="8" name="Picture 5" descr="117349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29" y="1292066"/>
            <a:ext cx="3940988" cy="522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ИСТОРИЯ СОЗДАНИЯ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422081"/>
            <a:ext cx="595799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пролога воспроизводит записанную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А.С.Пушкиным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сказку Арины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Радионовны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царе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Среди чудес, которые заводит у себя царевич, в записи указано и такое чудо: «У моря, у лукоморья стоит дуб, и на том дубу золотые цепи, и по цепям ходит кот; вверх идёт – сказки сказывает, вниз идёт – песни поёт».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4" descr="arin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0970" y="1407231"/>
            <a:ext cx="3730173" cy="45053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070818" y="5879852"/>
            <a:ext cx="2857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Яковлева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Арина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Родионовна</a:t>
            </a:r>
          </a:p>
        </p:txBody>
      </p:sp>
    </p:spTree>
    <p:extLst>
      <p:ext uri="{BB962C8B-B14F-4D97-AF65-F5344CB8AC3E}">
        <p14:creationId xmlns:p14="http://schemas.microsoft.com/office/powerpoint/2010/main" val="37248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ИСТОРИЯ СОЗДАНИЯ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57944" y="1669143"/>
            <a:ext cx="6284685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В.А.Жуковский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первый поэт того времени, считавшийся учителем Пушкина в поэзии, подарил ему свой портрет с надписью: «Победителю-ученику  от побежденного  учителя в тот высокоторжественный день, в который он окончил поэму «Руслан и Людмила», 1820,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великая пятница».</a:t>
            </a:r>
          </a:p>
        </p:txBody>
      </p:sp>
      <p:pic>
        <p:nvPicPr>
          <p:cNvPr id="2050" name="Picture 2" descr="http://900igr.net/up/datai/94959/0018-027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418" y="1407231"/>
            <a:ext cx="3746830" cy="51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ЧТО РАНЬШЕ – ПОЭМА ИЛИ ПРОЛОГ?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4457" y="1592094"/>
            <a:ext cx="6139543" cy="3884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Поэма печаталась в журнале «Сын отечества» с весны 1820 года отдельными отрывками, а первое отдельное издание вышло в мае того же года. Известный пролог «У лукоморья…» написан и вставлен в поэму лишь перед выходом второго издания книги.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59" y="2022038"/>
            <a:ext cx="4965558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5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ВСТУПЛЕНИЕ К ПОЭМЕ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146629" y="1858125"/>
            <a:ext cx="5500914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Вступление к поэме</a:t>
            </a:r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«Руслан и Людмила».</a:t>
            </a:r>
          </a:p>
          <a:p>
            <a:pPr algn="ctr"/>
            <a:r>
              <a:rPr lang="ru-RU" altLang="ru-RU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написал </a:t>
            </a:r>
          </a:p>
          <a:p>
            <a:pPr algn="ctr"/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1824 году.</a:t>
            </a:r>
          </a:p>
          <a:p>
            <a:pPr algn="ctr"/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 Лукоморья дуб зеленый».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пушк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81" y="1407231"/>
            <a:ext cx="4187057" cy="51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38201" y="2307771"/>
            <a:ext cx="5156199" cy="3342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Пролог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вступительная, вводная часть литературного  или музыкального произведения, спектакля, предисловие.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8824_cf53442f30397b212310e9376daa8c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1713" y="1867168"/>
            <a:ext cx="5169673" cy="42236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0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123412" y="1498818"/>
            <a:ext cx="8575101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Лукоморье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такой изгиб морского берега, когда часть моря вдаётся в сушу. Морской залив.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неведомых дорожках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 незнакомых дорожках.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долина.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Витязь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 старину: воин, богатырь.</a:t>
            </a:r>
          </a:p>
        </p:txBody>
      </p:sp>
      <p:pic>
        <p:nvPicPr>
          <p:cNvPr id="8" name="Picture 3" descr="0_7bd72_52c45a3c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5" y="1175656"/>
            <a:ext cx="24701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0c03b538a44eab16a460ac2374038a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921" y="2743198"/>
            <a:ext cx="2744801" cy="394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16605" y="3622476"/>
            <a:ext cx="6499966" cy="2936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Чредой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чередой, по очереди.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Дядька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 старину: слуга – воспитатель при мальчике в дворянской семье.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Мимоходом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 пути, проходя мимо.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Пленяет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берет в плен.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Чахнуть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сохнуть, изводить себя, страдать.</a:t>
            </a:r>
          </a:p>
        </p:txBody>
      </p:sp>
    </p:spTree>
    <p:extLst>
      <p:ext uri="{BB962C8B-B14F-4D97-AF65-F5344CB8AC3E}">
        <p14:creationId xmlns:p14="http://schemas.microsoft.com/office/powerpoint/2010/main" val="27223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6378</TotalTime>
  <Words>760</Words>
  <Application>Microsoft Office PowerPoint</Application>
  <PresentationFormat>Произвольный</PresentationFormat>
  <Paragraphs>184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ПЛАН  УРОКА</vt:lpstr>
      <vt:lpstr>ИСТОРИЯ СОЗДАНИЯ</vt:lpstr>
      <vt:lpstr>ИСТОРИЯ СОЗДАНИЯ</vt:lpstr>
      <vt:lpstr>ИСТОРИЯ СОЗДАНИЯ</vt:lpstr>
      <vt:lpstr>ЧТО РАНЬШЕ – ПОЭМА ИЛИ ПРОЛОГ?</vt:lpstr>
      <vt:lpstr>ВСТУПЛЕНИЕ К ПОЭМЕ</vt:lpstr>
      <vt:lpstr>СЛОВАРНАЯ РАБОТА</vt:lpstr>
      <vt:lpstr>СЛОВАРНАЯ РАБОТА</vt:lpstr>
      <vt:lpstr>СЛОВАРНАЯ РАБОТА</vt:lpstr>
      <vt:lpstr>СЛОВАРНАЯ РАБОТА</vt:lpstr>
      <vt:lpstr>КОМПОЗИЦИЯ</vt:lpstr>
      <vt:lpstr>ЛУКОМОРЬЕ</vt:lpstr>
      <vt:lpstr>ДУБ ЗЕЛЁНЫЙ</vt:lpstr>
      <vt:lpstr>КОТ УЧЕНЫЙ</vt:lpstr>
      <vt:lpstr>РУСАЛКА</vt:lpstr>
      <vt:lpstr>ЛЕШИЙ</vt:lpstr>
      <vt:lpstr>ИЗБУШКА НА КУРЬИХ НОЖКАХ</vt:lpstr>
      <vt:lpstr>ТРИДЦАТЬ ВИТЯЗЕЙ ПРЕКРАСНЫХ</vt:lpstr>
      <vt:lpstr>В ТЕМНИЦЕ ТАМ ЦАРЕВНА ТУЖИТ…</vt:lpstr>
      <vt:lpstr>ЦАРЬ КАЩЕЙ НАД ЗЛАТОМ ЧАХНЕТ…</vt:lpstr>
      <vt:lpstr>«ТАМ РУССКИЙ ДУХ…ТАМ РУСЬЮ ПАХНЕТ»</vt:lpstr>
      <vt:lpstr>СВЯЗЬ ПОЭМЫ С ФОЛЬКЛОРОМ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267</cp:revision>
  <dcterms:created xsi:type="dcterms:W3CDTF">2020-09-22T15:24:01Z</dcterms:created>
  <dcterms:modified xsi:type="dcterms:W3CDTF">2020-10-26T07:27:18Z</dcterms:modified>
</cp:coreProperties>
</file>