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5" r:id="rId2"/>
    <p:sldId id="258" r:id="rId3"/>
    <p:sldId id="283" r:id="rId4"/>
    <p:sldId id="259" r:id="rId5"/>
    <p:sldId id="260" r:id="rId6"/>
    <p:sldId id="288" r:id="rId7"/>
    <p:sldId id="289" r:id="rId8"/>
    <p:sldId id="264" r:id="rId9"/>
    <p:sldId id="277" r:id="rId10"/>
    <p:sldId id="284" r:id="rId11"/>
    <p:sldId id="291" r:id="rId12"/>
    <p:sldId id="285" r:id="rId13"/>
    <p:sldId id="265" r:id="rId14"/>
    <p:sldId id="306" r:id="rId15"/>
    <p:sldId id="293" r:id="rId16"/>
    <p:sldId id="294" r:id="rId17"/>
    <p:sldId id="270" r:id="rId18"/>
    <p:sldId id="266" r:id="rId19"/>
    <p:sldId id="307" r:id="rId20"/>
    <p:sldId id="296" r:id="rId21"/>
    <p:sldId id="271" r:id="rId22"/>
    <p:sldId id="263" r:id="rId23"/>
    <p:sldId id="298" r:id="rId24"/>
    <p:sldId id="299" r:id="rId25"/>
    <p:sldId id="301" r:id="rId26"/>
    <p:sldId id="281" r:id="rId27"/>
    <p:sldId id="282" r:id="rId28"/>
    <p:sldId id="30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0" autoAdjust="0"/>
    <p:restoredTop sz="94660"/>
  </p:normalViewPr>
  <p:slideViewPr>
    <p:cSldViewPr snapToGrid="0">
      <p:cViewPr>
        <p:scale>
          <a:sx n="71" d="100"/>
          <a:sy n="71" d="100"/>
        </p:scale>
        <p:origin x="-6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5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8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49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9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56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65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45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46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46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7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24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42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94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4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8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5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9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0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60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ushkin/pushkin_1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shka-i.narod.ru/photo48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3/Tsarskoye_liceum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16690" y="2732117"/>
            <a:ext cx="5824603" cy="331276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А.С.Пушкин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  <a:endParaRPr lang="uz-Latn-UZ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3726" y="3194136"/>
            <a:ext cx="622354" cy="2123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24889" y="121760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/>
          <a:srcRect t="11606" b="11606"/>
          <a:stretch>
            <a:fillRect/>
          </a:stretch>
        </p:blipFill>
        <p:spPr bwMode="auto">
          <a:xfrm>
            <a:off x="8123238" y="2715875"/>
            <a:ext cx="332898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888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330446"/>
            <a:ext cx="11616609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ЛИЦЕЙСКИЕ ДРУЗЬЯ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499" y="1523342"/>
            <a:ext cx="11443001" cy="405817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-main-pic" descr="Картинка 3 из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3" y="1523342"/>
            <a:ext cx="23812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65" y="1845480"/>
            <a:ext cx="23812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-main-pic" descr="Картинка 3 из 1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69" y="1251662"/>
            <a:ext cx="2438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-main-pic" descr="Картинка 9 из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44" y="1690532"/>
            <a:ext cx="2312181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03586" y="5339692"/>
            <a:ext cx="10713914" cy="101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Пущин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Иван 				                 Кюхельбекер Вильгельм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Иванович</a:t>
            </a:r>
            <a:r>
              <a:rPr lang="ru-RU" altLang="ru-RU" sz="1800" b="1" dirty="0" smtClean="0"/>
              <a:t>					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Карлович	                 </a:t>
            </a:r>
            <a:r>
              <a:rPr lang="ru-RU" alt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Данзас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Константин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</a:rPr>
              <a:t> 			             </a:t>
            </a:r>
            <a:r>
              <a:rPr lang="ru-RU" alt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Дельвиг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Антон Антонович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ru-RU" altLang="ru-RU" sz="1800" dirty="0" smtClean="0"/>
              <a:t>	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Карлович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					     </a:t>
            </a:r>
            <a:r>
              <a:rPr lang="ru-RU" altLang="ru-RU" sz="1800" dirty="0" smtClean="0"/>
              <a:t>	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			</a:t>
            </a: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340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30446"/>
            <a:ext cx="121920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3600" dirty="0" smtClean="0"/>
              <a:t>ЛИЦЕЙСКИЙ ПЕРИОД ТВОРЧЕСТВА </a:t>
            </a:r>
            <a:r>
              <a:rPr lang="ru-RU" sz="3600" dirty="0" smtClean="0"/>
              <a:t>1811-1817 ГГ.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39588" y="1523340"/>
            <a:ext cx="6938683" cy="443198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А.С.Пушкин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пишет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стихи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патриотические («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Воспоминания в Царском селе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Была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пора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…»), посвящённые друзьям и поэтам (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К другу стихотворцу»,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«К Жуковскому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», «Тень </a:t>
            </a:r>
            <a:r>
              <a:rPr lang="ru-RU" sz="3600">
                <a:solidFill>
                  <a:schemeClr val="accent1">
                    <a:lumMod val="50000"/>
                  </a:schemeClr>
                </a:solidFill>
              </a:rPr>
              <a:t>Фонвизина</a:t>
            </a:r>
            <a:r>
              <a:rPr lang="ru-RU" sz="3600" smtClean="0">
                <a:solidFill>
                  <a:schemeClr val="accent1">
                    <a:lumMod val="50000"/>
                  </a:schemeClr>
                </a:solidFill>
              </a:rPr>
              <a:t>»).</a:t>
            </a:r>
            <a:endParaRPr lang="ru-RU" alt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1131" y="1627236"/>
            <a:ext cx="3294993" cy="43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98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330446"/>
            <a:ext cx="11616609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ПУШКИН В ЦАРСКОМ СЕЛЕ</a:t>
            </a:r>
            <a:endParaRPr lang="ru-RU" sz="4800" dirty="0"/>
          </a:p>
        </p:txBody>
      </p:sp>
      <p:pic>
        <p:nvPicPr>
          <p:cNvPr id="8" name="Picture 4" descr="Пушкин в Царском Селе - картина Ильи Репина, 1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7" y="1738358"/>
            <a:ext cx="4966138" cy="41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274" y="3105807"/>
            <a:ext cx="5626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kumimoji="1" lang="ru-RU" alt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738358"/>
            <a:ext cx="54601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6 лицейских лет он сформировался как поэт, свидетельством чему- высоко отмеченное </a:t>
            </a:r>
            <a:r>
              <a:rPr lang="ru-RU" alt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Г.Р.Державиным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стихотворение «Воспоминание о Царском Селе». </a:t>
            </a:r>
          </a:p>
        </p:txBody>
      </p:sp>
    </p:spTree>
    <p:extLst>
      <p:ext uri="{BB962C8B-B14F-4D97-AF65-F5344CB8AC3E}">
        <p14:creationId xmlns:p14="http://schemas.microsoft.com/office/powerpoint/2010/main" val="24248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881" y="1513119"/>
            <a:ext cx="6790765" cy="4522163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4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окончании в 1817 году лицея </a:t>
            </a:r>
            <a:r>
              <a:rPr lang="ru-RU" altLang="ru-RU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получил назначение в Коллегию иностранных дел. Поэт вступает в литературно-театральное общество «Зеленая лампа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 </a:t>
            </a:r>
            <a:endParaRPr lang="ru-RU" alt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428701"/>
            <a:ext cx="11672027" cy="3402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СТОЛИЦА</a:t>
            </a:r>
            <a:endParaRPr lang="ru-RU" sz="4800" dirty="0"/>
          </a:p>
        </p:txBody>
      </p:sp>
      <p:pic>
        <p:nvPicPr>
          <p:cNvPr id="9" name="Picture 17" descr="А.С. Пушкин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1726250"/>
            <a:ext cx="3973803" cy="397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428701"/>
            <a:ext cx="11672027" cy="3402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ПОЭМА «РУСЛАН И ЛЮДМИЛА»</a:t>
            </a:r>
            <a:endParaRPr lang="ru-RU" sz="4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5429" y="1546168"/>
            <a:ext cx="3570513" cy="46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1872344"/>
            <a:ext cx="65604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1820 году Александр Сергеевич Пушкин заканчивает написание поэмы «Руслан и Людмила», начатое еще во время учебы в Лицее. Поэма вызвала неодобрение критиков, обвинивших поэта в снижении высокого канона жанра поэмы.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40F82D4B-0806-40E7-82DD-490ED9DCC420}"/>
              </a:ext>
            </a:extLst>
          </p:cNvPr>
          <p:cNvSpPr/>
          <p:nvPr/>
        </p:nvSpPr>
        <p:spPr>
          <a:xfrm>
            <a:off x="677916" y="1340069"/>
            <a:ext cx="6516260" cy="47919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2801" tIns="182801" rIns="182801" bIns="182801">
            <a:noAutofit/>
          </a:bodyPr>
          <a:lstStyle/>
          <a:p>
            <a:pPr algn="just">
              <a:spcAft>
                <a:spcPts val="799"/>
              </a:spcAft>
              <a:buClr>
                <a:schemeClr val="accent1"/>
              </a:buClr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Идеи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гражданской свободы нашли отражения и в стихах, и в поведении юного Пушкина. «Пушкина надобно сослать в Сибирь: он наводнил Россию возмутительными стихами; вся молодёжь наизусть их читает» – таково было решение царя Александра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Хлопотами друзей вместо Сибири Пушкина сослали на юг.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5017" y="279961"/>
            <a:ext cx="10358132" cy="817562"/>
          </a:xfrm>
        </p:spPr>
        <p:txBody>
          <a:bodyPr>
            <a:normAutofit/>
          </a:bodyPr>
          <a:lstStyle/>
          <a:p>
            <a:pPr algn="ctr"/>
            <a:r>
              <a:rPr lang="ru-RU" sz="5072" dirty="0" smtClean="0"/>
              <a:t>ЮЖНАЯ ССЫЛКА (1820-1823)</a:t>
            </a:r>
            <a:endParaRPr lang="ru-RU" sz="5072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53" y="1497723"/>
            <a:ext cx="3635596" cy="46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65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40F82D4B-0806-40E7-82DD-490ED9DCC420}"/>
              </a:ext>
            </a:extLst>
          </p:cNvPr>
          <p:cNvSpPr/>
          <p:nvPr/>
        </p:nvSpPr>
        <p:spPr>
          <a:xfrm>
            <a:off x="677916" y="1340069"/>
            <a:ext cx="5486401" cy="4524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2801" tIns="182801" rIns="182801" bIns="182801">
            <a:noAutofit/>
          </a:bodyPr>
          <a:lstStyle/>
          <a:p>
            <a:pPr algn="just">
              <a:lnSpc>
                <a:spcPct val="94000"/>
              </a:lnSpc>
              <a:spcAft>
                <a:spcPts val="799"/>
              </a:spcAft>
              <a:buClr>
                <a:schemeClr val="accent1"/>
              </a:buClr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5017" y="279961"/>
            <a:ext cx="10358132" cy="817562"/>
          </a:xfrm>
        </p:spPr>
        <p:txBody>
          <a:bodyPr>
            <a:normAutofit/>
          </a:bodyPr>
          <a:lstStyle/>
          <a:p>
            <a:pPr algn="ctr"/>
            <a:r>
              <a:rPr lang="ru-RU" sz="5072" dirty="0" smtClean="0"/>
              <a:t>ЮЖНАЯ ССЫЛКА (1820-1823)</a:t>
            </a:r>
            <a:endParaRPr lang="ru-RU" sz="5072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7916" y="1497723"/>
            <a:ext cx="58963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Усиление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вольнолюбивых мотивов («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В.Л.Давыдову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«Кинжал», «Узник», «Погасло дневное светило…», «Песнь о вещем Олеге»), расцвет романтизма в поэзии («Кавказский пленник», «Бахчисарайский фонтан»), начат роман «Евгений Онегин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image.jimcdn.com/app/cms/image/transf/none/path/s98d274bbc4258c32/image/i32f23e5c36082cde/version/159170554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17" y="1469340"/>
            <a:ext cx="4272454" cy="48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89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МИХАЙЛОВСКОЕ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2689" y="1312268"/>
            <a:ext cx="5489739" cy="27699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Картинка 19 из 132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4" y="1500762"/>
            <a:ext cx="5097387" cy="46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501" y="1498818"/>
            <a:ext cx="60262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имением своей матери, селом Михайловским в Псковской губернии, Александр Сергеевич Пушкин был связан на протяжении всей своей зрелой жизни - с 1817 по 1836 </a:t>
            </a:r>
            <a:r>
              <a:rPr lang="ru-RU" altLang="ru-RU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206363"/>
            <a:ext cx="12077700" cy="8535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МИХАЙЛОВСКОЕ 1824 - 1826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1"/>
            <a:ext cx="6002280" cy="4431983"/>
          </a:xfrm>
        </p:spPr>
        <p:txBody>
          <a:bodyPr/>
          <a:lstStyle/>
          <a:p>
            <a:pPr marL="45720" indent="0">
              <a:lnSpc>
                <a:spcPct val="100000"/>
              </a:lnSpc>
              <a:buNone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Здесь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продолжает Пушкин писать свои произведения. «Пиковая дама», «Анджело», «Медный всадник», «Сказка о рыбаке и рыбке», «Сказка о мертвой царевне и семи богатырях» - лучшие образцы произведений Пушкина этого времени.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-1729975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продолжает Пушкин писать свои произведения. «Пиковая дама», «Анджело», «Медный всадник», «Сказка о рыбаке и рыбке», «Сказка о мертвой царевне и семи богатырях» - лучшие образцы произведений Пушкина этого времени.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2798" y="1405543"/>
            <a:ext cx="22957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4442" y="1405543"/>
            <a:ext cx="196247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6923" y="3630270"/>
            <a:ext cx="2030412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0052" y="3814177"/>
            <a:ext cx="1871437" cy="27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1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206363"/>
            <a:ext cx="12077700" cy="8535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ДРУГИЕ ПРОИЗВЕДЕНИЯ А.С. ПУШКИНА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667435"/>
            <a:ext cx="6133876" cy="4560223"/>
          </a:xfrm>
        </p:spPr>
        <p:txBody>
          <a:bodyPr/>
          <a:lstStyle/>
          <a:p>
            <a:pPr marL="45720" indent="0" algn="just">
              <a:lnSpc>
                <a:spcPct val="100000"/>
              </a:lnSpc>
              <a:buNone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«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Жених»,  «Сказка о попе и о работнике его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Балде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«Сказка о медведихе», «Сказка о царе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 сыне его славном и могучем богатыре князе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Салтановиче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 прекрасной царевне лебеди», «Сказка о золотом петушке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buNone/>
              <a:defRPr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-1729975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продолжает Пушкин писать свои произведения. «Пиковая дама», «Анджело», «Медный всадник», «Сказка о рыбаке и рыбке», «Сказка о мертвой царевне и семи богатырях» - лучшие образцы произведений Пушкина этого времени.</a:t>
            </a:r>
          </a:p>
        </p:txBody>
      </p:sp>
      <p:pic>
        <p:nvPicPr>
          <p:cNvPr id="13" name="Picture 12" descr="http://puzkarapuz.org/uploads/posts/2009-12/1261581435_copy-2-of-0601a4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1914" y="1523341"/>
            <a:ext cx="2072085" cy="285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http://ocka3ke.ru/sites/default/files/styles/large_tale/public/skazka_o_pope_i_o_rabotnike_ego_bald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4199" y="1497844"/>
            <a:ext cx="2408732" cy="27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cbs.torzhok.tverlib.ru/sites/default/files/Knigi_Pushkin_Skaz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4" y="3715342"/>
            <a:ext cx="2139442" cy="27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fmsoundplay.ru/uploads/images/sjostri_zajtsevi_skazka_o_mertvoj_tsarevne_i_semi_bogatirjah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6815" r="12290" b="4590"/>
          <a:stretch/>
        </p:blipFill>
        <p:spPr bwMode="auto">
          <a:xfrm>
            <a:off x="9379629" y="3715342"/>
            <a:ext cx="2336855" cy="27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 </a:t>
            </a:r>
            <a:r>
              <a:rPr lang="ru-RU" sz="4800" dirty="0" smtClean="0"/>
              <a:t>ПЛАН УРОКА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83459" y="1523342"/>
            <a:ext cx="11292857" cy="4315027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1. Александр Сергеевич Пушкин.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2. Царскосельский лицей.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3. Столица.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4. Южный период.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5. Михайловское.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Болдино.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7. Дуэль.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СКАЗКИ НЯНИ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499" y="1396342"/>
            <a:ext cx="5143432" cy="11254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37882" y="2858193"/>
            <a:ext cx="112796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Настоящим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кладом была для Пушкина каждая сказка его доброй и самобытно талантливой няни Арины Родионовны. "Он все с ней, коли дома", - вспоминали дворовые люди с. Михайловского. 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Многие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ее сказки Пушкин использовал впоследствии как сюжеты собственных сказок ( в стихах). </a:t>
            </a:r>
          </a:p>
        </p:txBody>
      </p:sp>
      <p:pic>
        <p:nvPicPr>
          <p:cNvPr id="10" name="Picture 4" descr="bojar1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61" y="1228191"/>
            <a:ext cx="2232570" cy="16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arevn1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51" y="1278411"/>
            <a:ext cx="2362802" cy="162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Riba1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09" y="1238325"/>
            <a:ext cx="2145958" cy="160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arev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09" y="4943824"/>
            <a:ext cx="1510921" cy="16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51" y="4910990"/>
            <a:ext cx="1540698" cy="171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salt3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8" y="4632114"/>
            <a:ext cx="1738891" cy="19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4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24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4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4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24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КОНЕЦ ССЫЛКИ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7" y="1405543"/>
            <a:ext cx="3809146" cy="4756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099" y="1702676"/>
            <a:ext cx="6310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Чуть более двух лет длилась ссылка в Михайловском. Она закончилась в сентябре 1826 года. Пушкин вернулся в Москву. В мае 1829 г. он посватался к юной красавице Наталье Николаевне Гончаровой.</a:t>
            </a:r>
          </a:p>
        </p:txBody>
      </p:sp>
    </p:spTree>
    <p:extLst>
      <p:ext uri="{BB962C8B-B14F-4D97-AF65-F5344CB8AC3E}">
        <p14:creationId xmlns:p14="http://schemas.microsoft.com/office/powerpoint/2010/main" val="923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СЕЛО БОЛДИНО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260615"/>
            <a:ext cx="7267372" cy="592059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1830 г. состоялась, наконец, помолвка Пушкина с Натальей Гончаровой. Отец выделил ему деревеньку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Кистеневку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200 душами крестьян, расположенную в Нижегородской губернии, вблизи от отцовского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имения -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с.Болдино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Поэт отправился туда, однако начавшаяся в Москве эпидемия холеры и расставленные повсюду карантины задержали Пушкина в Болдино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сентября по 2 декабря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1830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 Болдинскую осень талант Пушкина достиг полного расцвета. </a:t>
            </a: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1" descr="C:\Documents and Settings\Admin\Рабочий стол\Пушкин\boldino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39" y="1464727"/>
            <a:ext cx="3682494" cy="259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Admin\Рабочий стол\Пушкин\boldino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39" y="4121490"/>
            <a:ext cx="3682494" cy="23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4241" cy="728895"/>
          </a:xfrm>
        </p:spPr>
        <p:txBody>
          <a:bodyPr>
            <a:normAutofit/>
          </a:bodyPr>
          <a:lstStyle/>
          <a:p>
            <a:pPr algn="ctr"/>
            <a:r>
              <a:rPr lang="ru-RU" sz="5072" dirty="0" smtClean="0"/>
              <a:t>БОЛДИНСКАЯ ОСЕНЬ</a:t>
            </a:r>
            <a:endParaRPr lang="ru-RU" sz="5072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669" y="1428723"/>
            <a:ext cx="7062952" cy="458407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0735" tIns="45368" rIns="90735" bIns="45368">
            <a:spAutoFit/>
          </a:bodyPr>
          <a:lstStyle/>
          <a:p>
            <a:r>
              <a:rPr lang="ru-RU" sz="3593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593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время им были созданы: 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«Повести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Белкина», «Маленькие трагедии», «Скупой рыцарь», «Каменный гость», «Пир во время чумы», поэма «Домик в Коломне», закончен весь роман «Евгений Онегин», повесть «История села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Горюхина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критические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статьи, множество стихотворений.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45" y="1430899"/>
            <a:ext cx="4095504" cy="46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0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945" cy="586439"/>
          </a:xfrm>
        </p:spPr>
        <p:txBody>
          <a:bodyPr>
            <a:noAutofit/>
          </a:bodyPr>
          <a:lstStyle/>
          <a:p>
            <a:pPr algn="ctr"/>
            <a:r>
              <a:rPr lang="ru-RU" sz="5072" dirty="0" smtClean="0"/>
              <a:t>ВЕНЧАНИЕ ПОЭТА</a:t>
            </a:r>
            <a:endParaRPr lang="ru-RU" sz="5072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33365" y="1111872"/>
            <a:ext cx="7239127" cy="2798715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1831 г.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церкви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Вознесения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Господня состоялось его венчание с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Н.Н.Гончаровой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Первые месяцы семейной жизни он провёл с женой в Москве, сняв квартиру на Арбате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403" y="4434292"/>
            <a:ext cx="6128645" cy="1815171"/>
          </a:xfrm>
          <a:prstGeom prst="rect">
            <a:avLst/>
          </a:prstGeom>
        </p:spPr>
        <p:txBody>
          <a:bodyPr wrap="square" lIns="90735" tIns="45368" rIns="90735" bIns="45368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середины октября 1831 г.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уже до конца жизни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 с семьёй живет в Петербурге.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5" y="1300566"/>
            <a:ext cx="4178252" cy="2973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34" y="4280295"/>
            <a:ext cx="5299659" cy="23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9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ДЕТИ </a:t>
            </a:r>
            <a:r>
              <a:rPr lang="ru-RU" sz="4800" dirty="0" smtClean="0"/>
              <a:t>А.С.ПУШКИНА</a:t>
            </a:r>
            <a:endParaRPr lang="ru-RU" sz="4800" dirty="0"/>
          </a:p>
        </p:txBody>
      </p:sp>
      <p:sp>
        <p:nvSpPr>
          <p:cNvPr id="8" name="Объект 7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374500" y="1435100"/>
            <a:ext cx="6046938" cy="14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sz="2000" b="1" i="1" dirty="0" smtClean="0">
                <a:cs typeface="Arial" panose="020B0604020202020204" pitchFamily="34" charset="0"/>
              </a:rPr>
              <a:t>  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Старшая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дочь </a:t>
            </a:r>
            <a:endParaRPr lang="ru-RU" altLang="ru-RU" sz="2000" b="1" i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Мария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Александровна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Пушкина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(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1832-1919 г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.) </a:t>
            </a:r>
          </a:p>
        </p:txBody>
      </p:sp>
      <p:pic>
        <p:nvPicPr>
          <p:cNvPr id="9" name="Picture 4" descr="E:\новое\новое\pushkina_m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75" y="1551251"/>
            <a:ext cx="2159876" cy="24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:\новое\новое\pushkina_n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86" y="1435100"/>
            <a:ext cx="2127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9190584" y="1686909"/>
            <a:ext cx="21632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Младшая дочь Наталья Александровна Пушкина </a:t>
            </a:r>
            <a:b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1836-1913 г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725215" y="4357688"/>
            <a:ext cx="25540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Старший сын Александр Александрович Пушкин </a:t>
            </a:r>
            <a:b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1833-1914 г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.) </a:t>
            </a:r>
          </a:p>
        </p:txBody>
      </p:sp>
      <p:pic>
        <p:nvPicPr>
          <p:cNvPr id="13" name="Picture 2" descr="E:\новое\новое\pushkin_a_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34" y="4276317"/>
            <a:ext cx="2049517" cy="218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E:\новое\новое\pushkin_g_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8" y="4357687"/>
            <a:ext cx="1964338" cy="22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9262239" y="4484879"/>
            <a:ext cx="22071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Младший сын Григорий Александрович Пушкин </a:t>
            </a:r>
            <a:b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1835-1913 г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.)</a:t>
            </a:r>
            <a:r>
              <a:rPr lang="ru-RU" altLang="ru-RU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9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ДУЭЛЬ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16000" y="1727200"/>
            <a:ext cx="10057956" cy="55399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Пушкин\dantes_h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5468"/>
            <a:ext cx="25717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4776953" y="1430066"/>
            <a:ext cx="60854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В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начале 1834 г. в Петербурге появился француз барон Дантес. Он влюбился в жену Пушкина и стал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за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ней ухаживать.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38200" y="3924022"/>
            <a:ext cx="560989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i="1" dirty="0" smtClean="0"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8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февраля 1837 года, в 5-м часу вечера, на Черной речке в Петербурге состоялась роковая дуэль, на которой Пушкин был смертельно ранен.</a:t>
            </a:r>
          </a:p>
        </p:txBody>
      </p:sp>
      <p:pic>
        <p:nvPicPr>
          <p:cNvPr id="10" name="Picture 3" descr="C:\Documents and Settings\Admin\Рабочий стол\Пушкин\Duel_of_Pushlin_and_dAnthes_Naumov18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81" y="3690715"/>
            <a:ext cx="40290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32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СМЕРТЬ ПОЭТА</a:t>
            </a:r>
            <a:endParaRPr lang="ru-RU" dirty="0"/>
          </a:p>
        </p:txBody>
      </p:sp>
      <p:pic>
        <p:nvPicPr>
          <p:cNvPr id="6" name="Picture 4" descr="C:\Documents and Settings\Admin\Рабочий стол\пушкин1\image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22" y="1523013"/>
            <a:ext cx="4225599" cy="47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504497" y="1523013"/>
            <a:ext cx="647962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Прожив 2 дня </a:t>
            </a: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 страшных мучениях, </a:t>
            </a: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Пушкин скончался </a:t>
            </a: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10 февраля</a:t>
            </a: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1837 г. </a:t>
            </a:r>
          </a:p>
          <a:p>
            <a:pPr algn="ctr" eaLnBrk="1" hangingPunct="1"/>
            <a:endParaRPr lang="ru-RU" altLang="ru-RU" sz="32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"Солнце русской поэзии закатилось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", -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написал </a:t>
            </a:r>
          </a:p>
          <a:p>
            <a:pPr algn="ctr" eaLnBrk="1" hangingPunct="1"/>
            <a:r>
              <a:rPr lang="ru-RU" altLang="ru-RU" sz="32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В.Жуковский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algn="l" eaLnBrk="1" hangingPunct="1"/>
            <a:endParaRPr lang="ru-RU" altLang="ru-RU" sz="2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667357" cy="180767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Записать основные этапы творчества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А.С.Пушкина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Прочитать «Сказку о царе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Салтане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…».</a:t>
            </a:r>
          </a:p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50707" y="2946401"/>
            <a:ext cx="4354285" cy="3471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1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РУССКИЙ ПОЭТ И ПИСАТЕЛЬ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9964" y="1405543"/>
            <a:ext cx="4095817" cy="48533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5020" y="1856455"/>
            <a:ext cx="47138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</a:t>
            </a:r>
          </a:p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</a:t>
            </a:r>
          </a:p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</a:t>
            </a:r>
          </a:p>
          <a:p>
            <a:pPr algn="ctr"/>
            <a:endParaRPr lang="ru-RU" altLang="ru-RU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1799-1837 гг.</a:t>
            </a:r>
            <a:endParaRPr lang="ru-RU" altLang="ru-RU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66647" y="1329343"/>
            <a:ext cx="4934607" cy="531530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ru-RU" altLang="ru-RU" sz="3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 Пушкин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в Москве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мая (6 июня)         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в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дворянской помещичьей  семье в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праздника    Вознесения. </a:t>
            </a:r>
          </a:p>
          <a:p>
            <a:pPr marL="0" indent="0" algn="ctr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6" descr="pushkin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30" y="1623848"/>
            <a:ext cx="3523370" cy="45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ОТЕЦ А.С. ПУШКИНА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345542"/>
            <a:ext cx="10108522" cy="40581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500" y="2046959"/>
            <a:ext cx="79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Сергей Львович Пушкин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9444" y="1751359"/>
            <a:ext cx="2966107" cy="40188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3342" y="1510560"/>
            <a:ext cx="69210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Отец,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Львович </a:t>
            </a:r>
          </a:p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(1770-1838 гг.), принадлежал к</a:t>
            </a:r>
          </a:p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древнему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дворянскому роду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упоминаемому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Летописях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Ивана Грозного,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образованный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хорошо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знал</a:t>
            </a:r>
          </a:p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был знаком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многими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русскими писателями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308884" indent="-231663">
              <a:buClr>
                <a:schemeClr val="tx1">
                  <a:shade val="95000"/>
                </a:schemeClr>
              </a:buCl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писал.</a:t>
            </a:r>
          </a:p>
        </p:txBody>
      </p:sp>
    </p:spTree>
    <p:extLst>
      <p:ext uri="{BB962C8B-B14F-4D97-AF65-F5344CB8AC3E}">
        <p14:creationId xmlns:p14="http://schemas.microsoft.com/office/powerpoint/2010/main" val="26238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МАТЬ </a:t>
            </a:r>
            <a:r>
              <a:rPr lang="ru-RU" sz="4800" dirty="0" smtClean="0"/>
              <a:t>А.С.ПУШКИНА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345542"/>
            <a:ext cx="10108522" cy="40581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500" y="2046959"/>
            <a:ext cx="79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357" y="1498818"/>
            <a:ext cx="6665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Надежда Осиповна, приходилась внучкой арапу Петра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впоследствии русскому генералу Ганнибалу.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0" y="3654196"/>
            <a:ext cx="2919492" cy="25227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5" y="1414622"/>
            <a:ext cx="2884784" cy="26378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20607" y="4114800"/>
            <a:ext cx="43828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Прадедушка, Абрам Петрович Ганнибал «Арап Петра Великого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СЕМЬЯ ПОЭТА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345542"/>
            <a:ext cx="10108522" cy="40581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9490" y="2046959"/>
            <a:ext cx="4569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C:\Documents and Settings\Admin\Рабочий стол\Пушкин\pavlischeva_o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0" y="1498818"/>
            <a:ext cx="2801880" cy="32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2199" y="4998656"/>
            <a:ext cx="3654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Сергеевна</a:t>
            </a:r>
          </a:p>
        </p:txBody>
      </p:sp>
      <p:pic>
        <p:nvPicPr>
          <p:cNvPr id="14" name="Picture 4" descr="C:\Documents and Settings\Admin\Рабочий стол\Пушкин\pushkin_l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687" y="1498817"/>
            <a:ext cx="2484024" cy="32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Admin\Рабочий стол\Пушкин\pushkin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05" y="3878316"/>
            <a:ext cx="1625860" cy="20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52804" y="1405543"/>
            <a:ext cx="4737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Детей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семье Пушкиных было трое. Старшая -Ольга,  второй  - Александр и младший – Лёвушка, любимец семьи.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56690" y="5895270"/>
            <a:ext cx="430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</a:t>
            </a: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8860220" y="4998656"/>
            <a:ext cx="2957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32411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БАБУШКА И НЯНЯ </a:t>
            </a:r>
            <a:r>
              <a:rPr lang="ru-RU" sz="4800" dirty="0" smtClean="0"/>
              <a:t>А.С.ПУШКИНА</a:t>
            </a:r>
            <a:endParaRPr lang="ru-RU" sz="4800" dirty="0"/>
          </a:p>
        </p:txBody>
      </p:sp>
      <p:pic>
        <p:nvPicPr>
          <p:cNvPr id="9" name="i-main-pic" descr="Картинка 1 из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2341" y="1504231"/>
            <a:ext cx="2975429" cy="3494876"/>
          </a:xfrm>
          <a:prstGeom prst="rect">
            <a:avLst/>
          </a:prstGeom>
          <a:noFill/>
        </p:spPr>
      </p:pic>
      <p:pic>
        <p:nvPicPr>
          <p:cNvPr id="11" name="Picture 14" descr="arina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4686" y="1501733"/>
            <a:ext cx="2813924" cy="33986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79885" y="4999107"/>
            <a:ext cx="2380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Ганнибал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24685" y="5138057"/>
            <a:ext cx="3120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Яковлева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Арина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Родионовна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4171" y="1498818"/>
            <a:ext cx="52106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родному языку маленькому Пушкину привили бабушка, Мария Алексеевна Ганнибал, превосходно говорившая и писавшая по-русски, и </a:t>
            </a:r>
          </a:p>
          <a:p>
            <a:pPr algn="ctr">
              <a:spcBef>
                <a:spcPct val="0"/>
              </a:spcBef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няня Арина Родионовна.</a:t>
            </a:r>
          </a:p>
        </p:txBody>
      </p:sp>
    </p:spTree>
    <p:extLst>
      <p:ext uri="{BB962C8B-B14F-4D97-AF65-F5344CB8AC3E}">
        <p14:creationId xmlns:p14="http://schemas.microsoft.com/office/powerpoint/2010/main" val="32241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330446"/>
            <a:ext cx="11616609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ЦАРСКОСЕЛЬСКИЙ ЛИЦЕЙ</a:t>
            </a:r>
            <a:endParaRPr lang="ru-RU" sz="4800" dirty="0"/>
          </a:p>
        </p:txBody>
      </p:sp>
      <p:pic>
        <p:nvPicPr>
          <p:cNvPr id="8" name="Picture 6" descr="Изображение:Tsarskoye liceum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6371" y="1524000"/>
            <a:ext cx="4581129" cy="4840938"/>
          </a:xfrm>
        </p:spPr>
      </p:pic>
      <p:sp>
        <p:nvSpPr>
          <p:cNvPr id="4" name="Прямоугольник 3"/>
          <p:cNvSpPr/>
          <p:nvPr/>
        </p:nvSpPr>
        <p:spPr>
          <a:xfrm>
            <a:off x="599090" y="1668197"/>
            <a:ext cx="59033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1810 году возник проект устройства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привилегированного учебного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заведения - лицея в Царском Селе, при дворце Александра I.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июне 1811 г. Александр со своим дядей поехал в Петербург, благодаря имеющимся связям, Пушкину было обеспечено поступление. 12 августа он выдержал вступительный экзамен. 19 октября был торжественно открыт лицей и с этого дня началась лицейская жизнь Пушкина. </a:t>
            </a:r>
          </a:p>
        </p:txBody>
      </p:sp>
    </p:spTree>
    <p:extLst>
      <p:ext uri="{BB962C8B-B14F-4D97-AF65-F5344CB8AC3E}">
        <p14:creationId xmlns:p14="http://schemas.microsoft.com/office/powerpoint/2010/main" val="11475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1241</Words>
  <Application>Microsoft Office PowerPoint</Application>
  <PresentationFormat>Произвольный</PresentationFormat>
  <Paragraphs>202</Paragraphs>
  <Slides>28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 ПЛАН УРОКА</vt:lpstr>
      <vt:lpstr>    РУССКИЙ ПОЭТ И ПИСАТЕЛЬ</vt:lpstr>
      <vt:lpstr>Презентация PowerPoint</vt:lpstr>
      <vt:lpstr>ОТЕЦ А.С. ПУШКИНА</vt:lpstr>
      <vt:lpstr>МАТЬ А.С.ПУШКИНА</vt:lpstr>
      <vt:lpstr>СЕМЬЯ ПОЭТА</vt:lpstr>
      <vt:lpstr>БАБУШКА И НЯНЯ А.С.ПУШКИНА</vt:lpstr>
      <vt:lpstr>ЦАРСКОСЕЛЬСКИЙ ЛИЦЕЙ</vt:lpstr>
      <vt:lpstr>ЛИЦЕЙСКИЕ ДРУЗЬЯ</vt:lpstr>
      <vt:lpstr> ЛИЦЕЙСКИЙ ПЕРИОД ТВОРЧЕСТВА 1811-1817 ГГ.</vt:lpstr>
      <vt:lpstr>ПУШКИН В ЦАРСКОМ СЕЛЕ</vt:lpstr>
      <vt:lpstr>СТОЛИЦА</vt:lpstr>
      <vt:lpstr>ПОЭМА «РУСЛАН И ЛЮДМИЛА»</vt:lpstr>
      <vt:lpstr>ЮЖНАЯ ССЫЛКА (1820-1823)</vt:lpstr>
      <vt:lpstr>ЮЖНАЯ ССЫЛКА (1820-1823)</vt:lpstr>
      <vt:lpstr>МИХАЙЛОВСКОЕ</vt:lpstr>
      <vt:lpstr>МИХАЙЛОВСКОЕ 1824 - 1826</vt:lpstr>
      <vt:lpstr>ДРУГИЕ ПРОИЗВЕДЕНИЯ А.С. ПУШКИНА</vt:lpstr>
      <vt:lpstr>СКАЗКИ НЯНИ</vt:lpstr>
      <vt:lpstr>КОНЕЦ ССЫЛКИ</vt:lpstr>
      <vt:lpstr>СЕЛО БОЛДИНО</vt:lpstr>
      <vt:lpstr>БОЛДИНСКАЯ ОСЕНЬ</vt:lpstr>
      <vt:lpstr>ВЕНЧАНИЕ ПОЭТА</vt:lpstr>
      <vt:lpstr>ДЕТИ А.С.ПУШКИНА</vt:lpstr>
      <vt:lpstr>ДУЭЛЬ</vt:lpstr>
      <vt:lpstr>СМЕРТЬ ПОЭТА</vt:lpstr>
      <vt:lpstr>ЗАДАНИЕ ДЛЯ САМОСТОЯТЕЛЬНОЙ РАБОТЫ.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71</cp:revision>
  <dcterms:created xsi:type="dcterms:W3CDTF">2020-09-22T15:24:01Z</dcterms:created>
  <dcterms:modified xsi:type="dcterms:W3CDTF">2020-10-19T06:52:56Z</dcterms:modified>
</cp:coreProperties>
</file>