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9"/>
  </p:notesMasterIdLst>
  <p:sldIdLst>
    <p:sldId id="264" r:id="rId2"/>
    <p:sldId id="295" r:id="rId3"/>
    <p:sldId id="296" r:id="rId4"/>
    <p:sldId id="299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3" r:id="rId14"/>
    <p:sldId id="292" r:id="rId15"/>
    <p:sldId id="272" r:id="rId16"/>
    <p:sldId id="294" r:id="rId17"/>
    <p:sldId id="275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38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77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23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417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27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694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9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740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56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13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78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94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58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83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37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4014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9378" y="296550"/>
            <a:ext cx="10285202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788267" y="2163999"/>
            <a:ext cx="2334545" cy="27381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4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50162" y="607261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6832" y="1331477"/>
            <a:ext cx="85993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828" y="2464271"/>
            <a:ext cx="718457" cy="1572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3745" y="4579902"/>
            <a:ext cx="718457" cy="157215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№79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flipH="1">
                <a:off x="1" y="828401"/>
                <a:ext cx="12191999" cy="5906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buAutoNum type="arabicPeriod"/>
                </a:pP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sondan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18 ta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:endParaRPr 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x + 18 = 34</a:t>
                </a:r>
              </a:p>
              <a:p>
                <a:pPr marL="742950" indent="-742950">
                  <a:buAutoNum type="arabicPeriod" startAt="2"/>
                </a:pP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56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14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sonidan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14∙x = 56    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14x = 56</a:t>
                </a:r>
                <a:endPara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ayirmasining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ikkilangani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(x-3)∙2 = 4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x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sonlari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yig‘indisining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yarmi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</a:p>
              <a:p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(x + 5): 2 = 5x;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5x;     (x-5)∙0,5 = 5x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" y="828401"/>
                <a:ext cx="12191999" cy="5906489"/>
              </a:xfrm>
              <a:prstGeom prst="rect">
                <a:avLst/>
              </a:prstGeom>
              <a:blipFill>
                <a:blip r:embed="rId3"/>
                <a:stretch>
                  <a:fillRect l="-1500" t="-1651" b="-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49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82.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-1;  0,5;  1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1554474" y="1282278"/>
            <a:ext cx="88958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4(x-1) = 2x -3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-1da,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4∙(-1-1) = 2∙(-1)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-8  ≠ -5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4(x-1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2x -3 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da,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(0,5-1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∙0,5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  = -2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x = 0,5</a:t>
            </a:r>
          </a:p>
        </p:txBody>
      </p:sp>
    </p:spTree>
    <p:extLst>
      <p:ext uri="{BB962C8B-B14F-4D97-AF65-F5344CB8AC3E}">
        <p14:creationId xmlns:p14="http://schemas.microsoft.com/office/powerpoint/2010/main" val="331870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82.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-1;  0,5;  1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6652" y="1569660"/>
            <a:ext cx="95620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3(x+2)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4+2x;    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-1da,</a:t>
            </a: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3∙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1+2)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4+2∙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(-1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3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            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3(x+2) =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4+2x;     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0,5 da,</a:t>
            </a: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3∙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0,5+2) =4+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2∙0,5 </a:t>
            </a: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7,5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        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3(x+2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4+2x;    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1da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3∙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(1+2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4+2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∙1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?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4808" y="1302633"/>
            <a:ext cx="436299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3(x+2)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+ 2x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+ 6 = 4 + 2x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– 2x = 4 – 6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(3-2) x = -2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-2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96445" y="1171935"/>
            <a:ext cx="579555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3(x+2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4+2x;    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 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(-2+2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4+2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∙(-2)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= 0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085" y="5860110"/>
            <a:ext cx="3621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x = -2</a:t>
            </a:r>
            <a:endParaRPr lang="ru-RU" sz="44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3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13509" y="875866"/>
            <a:ext cx="118784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3406" y="546027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114" y="2767393"/>
            <a:ext cx="46242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 5x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-5 = 20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5x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20 + 5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5x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25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 25 : 5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81897" y="2839051"/>
            <a:ext cx="71976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x: 3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(20+22)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(-21)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: 3 = 42 : (-21)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x: 3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-2∙ 3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55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562204" y="1538501"/>
            <a:ext cx="5407521" cy="45226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4x -3 = 2x +a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4∙1 -3 = 2∙1 + 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4 – 3 = 2 + 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1 = 2 +a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 = 1 – 2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= -1</a:t>
            </a:r>
            <a:endParaRPr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endParaRPr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84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x = 1 da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ldizga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84423" y="1514484"/>
            <a:ext cx="429332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4x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-3 = 2x +a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∙1 -3 = 2∙1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3 = 2 - 1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6066" y="5807564"/>
            <a:ext cx="3307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40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95943" y="1382681"/>
            <a:ext cx="6517865" cy="45226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4x -3 = 2x +a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4∙0,5 -3 = 2∙0,5 + 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 – 3 = 1 + 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-1 = 1 +a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 = -1 -1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= -2</a:t>
            </a:r>
            <a:endParaRPr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endParaRPr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84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0,5 da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ldizga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36824" y="1768086"/>
            <a:ext cx="511193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4x -3 = 2x +a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∙0,5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-3 = 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∙0,5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2 - 3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1 - 2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249" y="5905346"/>
            <a:ext cx="3621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= </a:t>
            </a:r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44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3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8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-261916" y="2106322"/>
            <a:ext cx="117829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 </a:t>
            </a:r>
            <a:r>
              <a:rPr lang="en-US" sz="54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endParaRPr lang="en-US" sz="5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flipH="1">
                <a:off x="457200" y="923330"/>
                <a:ext cx="11564982" cy="321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To‘gri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+a;    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+a;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+a;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57200" y="923330"/>
                <a:ext cx="11564982" cy="3212098"/>
              </a:xfrm>
              <a:prstGeom prst="rect">
                <a:avLst/>
              </a:prstGeom>
              <a:blipFill>
                <a:blip r:embed="rId3"/>
                <a:stretch>
                  <a:fillRect l="-2372" t="-4554" b="-3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7829" y="4677215"/>
                <a:ext cx="4572000" cy="1971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S = ab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4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29" y="4677215"/>
                <a:ext cx="4572000" cy="1971309"/>
              </a:xfrm>
              <a:prstGeom prst="rect">
                <a:avLst/>
              </a:prstGeom>
              <a:blipFill>
                <a:blip r:embed="rId4"/>
                <a:stretch>
                  <a:fillRect l="-4667" t="-6481" r="-933" b="-4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752114" y="5217486"/>
            <a:ext cx="23503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59829" y="4725623"/>
                <a:ext cx="2895344" cy="2041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=2(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);  </a:t>
                </a:r>
                <a:endParaRPr 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+a)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29" y="4725623"/>
                <a:ext cx="2895344" cy="2041649"/>
              </a:xfrm>
              <a:prstGeom prst="rect">
                <a:avLst/>
              </a:prstGeom>
              <a:blipFill>
                <a:blip r:embed="rId5"/>
                <a:stretch>
                  <a:fillRect l="-7368" t="-5373" r="-6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65887" y="3232401"/>
                <a:ext cx="3127331" cy="9700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+a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);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887" y="3232401"/>
                <a:ext cx="3127331" cy="970009"/>
              </a:xfrm>
              <a:prstGeom prst="rect">
                <a:avLst/>
              </a:prstGeom>
              <a:blipFill>
                <a:blip r:embed="rId6"/>
                <a:stretch>
                  <a:fillRect l="-6043" r="-6043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43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19222" y="986259"/>
            <a:ext cx="1132549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 + (3a – (4a + 3)).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8a +3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            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4a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   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3 - 4a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55763" y="2742860"/>
            <a:ext cx="23391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4a - 3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9222" y="4220187"/>
            <a:ext cx="118727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 + (3a – (4a + 3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)) =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 + (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- 4a -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5a + 3a - 4a -3 =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 – 3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1029" y="5666737"/>
            <a:ext cx="23503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6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104502" y="986259"/>
            <a:ext cx="1197863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=2,4; b=1,5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0,5∙(2a -3b)-(4b +2,5a).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17,4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-17,4;    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-1,4;  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62552" y="3205890"/>
            <a:ext cx="24449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-11,85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0363" y="4203897"/>
            <a:ext cx="1187277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0,5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∙(2a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- 3b) - (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4b +2,5a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= </a:t>
            </a:r>
            <a:r>
              <a:rPr lang="en-US" sz="3600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- 1,5b - 4b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2,5a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-1,5a - 5,5b;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-1,5a -5,5b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1,5∙2,4 – 5,5∙1,5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= -1,5(2,4+5,5)= -1,5∙7,9 =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-11,85.</a:t>
            </a:r>
          </a:p>
        </p:txBody>
      </p:sp>
    </p:spTree>
    <p:extLst>
      <p:ext uri="{BB962C8B-B14F-4D97-AF65-F5344CB8AC3E}">
        <p14:creationId xmlns:p14="http://schemas.microsoft.com/office/powerpoint/2010/main" val="391228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27018" y="1316431"/>
            <a:ext cx="1124712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3x+6 = 65 - x</a:t>
            </a:r>
          </a:p>
          <a:p>
            <a:pPr algn="just"/>
            <a:r>
              <a:rPr lang="en-US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belgisidan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44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qo‘shiluvchi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58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 ILDIZI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627018" y="1316431"/>
            <a:ext cx="1124712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tenglikka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aylantiradigan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3x+2 = 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3∙1+2=5 –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962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 ILDIZI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flipH="1">
                <a:off x="627018" y="1316431"/>
                <a:ext cx="11247120" cy="6886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hokazo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ildizlarga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x+2 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x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(y-1)(y+3)=0 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=-3</a:t>
                </a:r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(x+4)(x-2)(x-0,5)=0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=-4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=2;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=0,5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𝐳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-4 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yo‘q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∅</m:t>
                    </m:r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7018" y="1316431"/>
                <a:ext cx="11247120" cy="6886437"/>
              </a:xfrm>
              <a:prstGeom prst="rect">
                <a:avLst/>
              </a:prstGeom>
              <a:blipFill>
                <a:blip r:embed="rId3"/>
                <a:stretch>
                  <a:fillRect l="-2222" t="-1947" r="-2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15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flipH="1">
                <a:off x="355963" y="923330"/>
                <a:ext cx="11480074" cy="5210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ildizlarini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yo‘qligini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demakdir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3x + 1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1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2y – 4 = 0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2</a:t>
                </a:r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en-US" sz="48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3   </a:t>
                </a:r>
                <a:endParaRPr lang="en-US" sz="4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55963" y="923330"/>
                <a:ext cx="11480074" cy="5210081"/>
              </a:xfrm>
              <a:prstGeom prst="rect">
                <a:avLst/>
              </a:prstGeom>
              <a:blipFill>
                <a:blip r:embed="rId3"/>
                <a:stretch>
                  <a:fillRect l="-2389" t="-2456" r="-2123" b="-18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28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55963" y="1289090"/>
            <a:ext cx="114800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 = b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1361" y="4351115"/>
                <a:ext cx="11354390" cy="1966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 = 1;    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-3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4;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 = - 4;      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7,5a = 15</a:t>
                </a:r>
              </a:p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tenglamalardir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61" y="4351115"/>
                <a:ext cx="11354390" cy="1966500"/>
              </a:xfrm>
              <a:prstGeom prst="rect">
                <a:avLst/>
              </a:prstGeom>
              <a:blipFill>
                <a:blip r:embed="rId3"/>
                <a:stretch>
                  <a:fillRect l="-2202" r="-1182" b="-13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17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</TotalTime>
  <Words>1117</Words>
  <Application>Microsoft Office PowerPoint</Application>
  <PresentationFormat>Широкоэкранный</PresentationFormat>
  <Paragraphs>168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Franklin Gothic Book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97</cp:revision>
  <dcterms:modified xsi:type="dcterms:W3CDTF">2020-09-16T08:17:00Z</dcterms:modified>
</cp:coreProperties>
</file>