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58" r:id="rId3"/>
    <p:sldId id="283" r:id="rId4"/>
    <p:sldId id="307" r:id="rId5"/>
    <p:sldId id="308" r:id="rId6"/>
    <p:sldId id="288" r:id="rId7"/>
    <p:sldId id="294" r:id="rId8"/>
    <p:sldId id="296" r:id="rId9"/>
    <p:sldId id="312" r:id="rId10"/>
    <p:sldId id="313" r:id="rId11"/>
    <p:sldId id="314" r:id="rId12"/>
    <p:sldId id="315" r:id="rId13"/>
    <p:sldId id="316" r:id="rId14"/>
    <p:sldId id="317" r:id="rId15"/>
    <p:sldId id="305" r:id="rId16"/>
    <p:sldId id="302" r:id="rId17"/>
    <p:sldId id="304" r:id="rId18"/>
    <p:sldId id="309" r:id="rId19"/>
    <p:sldId id="310" r:id="rId20"/>
    <p:sldId id="311" r:id="rId21"/>
    <p:sldId id="30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5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5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91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3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58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64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8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67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22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4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1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5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9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1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5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7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318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16399" y="3092035"/>
            <a:ext cx="5273010" cy="229710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Узбекская сказка</a:t>
            </a: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«Бей, дубинка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!»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50452" y="314153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1867"/>
          <a:stretch>
            <a:fillRect/>
          </a:stretch>
        </p:blipFill>
        <p:spPr bwMode="auto">
          <a:xfrm>
            <a:off x="8062163" y="2900575"/>
            <a:ext cx="33289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900" dirty="0" smtClean="0"/>
              <a:t>РАБОТА ПО СКАЗКЕ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1378856" y="2162632"/>
            <a:ext cx="4804229" cy="308289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Почему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дома у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старика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на скатерти не появились никакие блюда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Его опять обманул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чайханщик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 descr="https://illustrators.ru/uploads/illustration/image/364807/main_364807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53" y="1405543"/>
            <a:ext cx="4181885" cy="47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900" dirty="0" smtClean="0"/>
              <a:t>РАБОТА ПО СКАЗКЕ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838201" y="2617076"/>
            <a:ext cx="4585138" cy="160556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Что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попросил старик в третий раз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Волшебную дубинку.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s://i.ytimg.com/vi/Jv2gRqj4lEY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9"/>
          <a:stretch/>
        </p:blipFill>
        <p:spPr bwMode="auto">
          <a:xfrm>
            <a:off x="6618514" y="1767739"/>
            <a:ext cx="4735285" cy="4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900" dirty="0" smtClean="0"/>
              <a:t>РАБОТА ПО СКАЗКЕ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1215573" y="2384852"/>
            <a:ext cx="4585138" cy="259045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Почему знакомый старика вернул все украденные вещи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Его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поколотила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волшебная дубинка.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s://fantlab.ru/blogfiles/b47376/img/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8"/>
          <a:stretch/>
        </p:blipFill>
        <p:spPr bwMode="auto">
          <a:xfrm>
            <a:off x="6981371" y="1692789"/>
            <a:ext cx="4582333" cy="41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900" dirty="0" smtClean="0"/>
              <a:t>РАБОТА ПО СКАЗКЕ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997855" y="2500964"/>
            <a:ext cx="4585138" cy="308289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Почему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хан решил забрать у старика волшебную корчажку и скатерть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Хан позарился на добро старика.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 descr="https://thumbs.dreamstime.com/b/%D1%81%D1%86%D0%B5%D0%BD%D0%B0-%D1%81%D0%BA%D0%B0%D0%B7%D0%BA%D0%B8-%D1%88%D0%B0%D1%80%D0%B6%D0%B0-483199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9"/>
          <a:stretch/>
        </p:blipFill>
        <p:spPr bwMode="auto">
          <a:xfrm>
            <a:off x="7082971" y="1529258"/>
            <a:ext cx="4270829" cy="478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900" dirty="0" smtClean="0"/>
              <a:t>РАБОТА ПО СКАЗКЕ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925285" y="2457422"/>
            <a:ext cx="4585138" cy="259045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Почему ему это не удалось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На помощь опять пришла волшебная дубинка.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https://is4-ssl.mzstatic.com/image/thumb/Purple118/v4/62/88/56/6288569f-5d67-1c68-4249-e97aaa2106ee/source/512x512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38" y="1432351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3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1498818"/>
            <a:ext cx="926374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Корчага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глиняный сосуд с широким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горлышком</a:t>
            </a:r>
          </a:p>
          <a:p>
            <a:pPr>
              <a:lnSpc>
                <a:spcPts val="1440"/>
              </a:lnSpc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государь</a:t>
            </a:r>
          </a:p>
          <a:p>
            <a:pPr>
              <a:lnSpc>
                <a:spcPts val="1440"/>
              </a:lnSpc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Визирь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первый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</a:t>
            </a:r>
          </a:p>
          <a:p>
            <a:pPr>
              <a:lnSpc>
                <a:spcPts val="1440"/>
              </a:lnSpc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Кишлак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небольшое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  <a:endParaRPr lang="ru-RU" sz="2800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ello_html_m63134e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04" y="3840162"/>
            <a:ext cx="21717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llo_html_4eccd5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1" y="3787501"/>
            <a:ext cx="2148115" cy="227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llo_html_5d66ed7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53" y="2013732"/>
            <a:ext cx="2874620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 ЖАНР СКАЗКИ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44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Народная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волшебная сказка.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(В сказке есть волшебные предметы: корчажка, дубинка, скатерть. Аист является добрым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помощником).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https://i.pinimg.com/736x/b3/59/4d/b3594d9955106dd850fac3375fd289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31" y="3294744"/>
            <a:ext cx="4588811" cy="32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ГЛАВНЫЕ ГЕРОИ СКАЗКИ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392716"/>
            <a:ext cx="8041400" cy="2888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Старик. Добрый, простой, наивный, доверчивый.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Аист. Добрый, благородный, благодарный.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Табунщик. Хороший советчик.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Хозяин чайханы. Обманщик и вор.</a:t>
            </a:r>
          </a:p>
          <a:p>
            <a:endParaRPr lang="ru-RU" dirty="0"/>
          </a:p>
        </p:txBody>
      </p:sp>
      <p:pic>
        <p:nvPicPr>
          <p:cNvPr id="10242" name="Picture 2" descr="https://sun9-3.userapi.com/c840536/v840536366/19211/VNy5HNuloN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r="4424"/>
          <a:stretch/>
        </p:blipFill>
        <p:spPr bwMode="auto">
          <a:xfrm>
            <a:off x="8900129" y="1950331"/>
            <a:ext cx="2917372" cy="28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ello_html_4eccd5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81" y="4120452"/>
            <a:ext cx="1813140" cy="23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ello_html_543930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60" y="4120452"/>
            <a:ext cx="1978704" cy="23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ГЛАВНАЯ МЫСЛЬ СКАЗКИ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477988"/>
            <a:ext cx="11292857" cy="55399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Чужое добро счастья не принесёт.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1.bp.blogspot.com/-B4BfmUxy0w0/XZlO52meCNI/AAAAAAAAC94/Puo_0JMSttgmvRLxmIgL63K_yfZid-fXACLcBGAsYHQ/s160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78" y="2295346"/>
            <a:ext cx="553899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ЧЕМУ УЧИТ СКАЗКА?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18744" y="1507015"/>
            <a:ext cx="6807200" cy="24622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Сказка учит не обижать животных 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птиц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не зарится на чужое, не воровать и не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обманывать; не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завидовать чужому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счастью,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уметь быть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благодарным.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92" name="Picture 8" descr="https://30astr-s9.edusite.ru/images/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34" y="2672401"/>
            <a:ext cx="3556001" cy="35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ЦЕЛИ УРОКА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637642"/>
            <a:ext cx="11292857" cy="35804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Познакомить с содержанием сказки, раскрыть основную идею сказки.</a:t>
            </a:r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Развивать умение оценивать персонажей по их поступкам и особенностям речи.</a:t>
            </a:r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Развивать умение отмечать в произведении элементы, соответствующие его жанру.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ПОСЛОВИЦЫ К СКАЗКЕ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3144" y="1498818"/>
            <a:ext cx="11164358" cy="34051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чужой каравай рот не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разевай.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Считай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деньги в своем кармане, а не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чужом.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чужую кучу нечего глаза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пучить.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Своего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спасибо не жалей, а чужого не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жди.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Делай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добро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жди добра.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https://im0-tub-com.yandex.net/i?id=d7b9cf9a5590ceb547472675580fadaa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t="16825" r="26029" b="25080"/>
          <a:stretch/>
        </p:blipFill>
        <p:spPr bwMode="auto">
          <a:xfrm>
            <a:off x="9208673" y="1683656"/>
            <a:ext cx="2608828" cy="23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vatars.mds.yandex.net/get-zen_doc/1578906/pub_5dd10b7f0d78616983a88ceb_5dd10e6572b73d07e87e6be3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20" y="4241701"/>
            <a:ext cx="3222561" cy="22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16000" y="1646716"/>
            <a:ext cx="10801500" cy="279768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Ответить на вопросы: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Что общего в строении узбекской и русской сказок?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Найдите в сказке «Бей, дубинка!» концовку. Подберите к ней русскую пословицу.</a:t>
            </a:r>
          </a:p>
          <a:p>
            <a:pPr marL="514350" indent="-514350"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1867"/>
          <a:stretch>
            <a:fillRect/>
          </a:stretch>
        </p:blipFill>
        <p:spPr bwMode="auto">
          <a:xfrm>
            <a:off x="5849257" y="4092689"/>
            <a:ext cx="2535495" cy="24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210563"/>
            <a:ext cx="11260538" cy="3127010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Узбекская сказка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 «Бей, дубинка!»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cdn.shopify.com/s/files/1/0059/3664/4178/products/Bey_dubinka_Xudojnik_Yuliya_Andreeva_1200x1200.jpg?v=159238785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-123" r="-1" b="6636"/>
          <a:stretch/>
        </p:blipFill>
        <p:spPr bwMode="auto">
          <a:xfrm>
            <a:off x="7170057" y="1625601"/>
            <a:ext cx="4354286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ПЛАН ПЕРЕСКАЗА СКАЗКИ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59543" y="1361876"/>
            <a:ext cx="10757957" cy="55451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Пойманный аист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Обещание аиста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В путь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Первый совет табунщика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Корчажка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Похищение корчажки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Обида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Второй совет табунщика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Скатерть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Кража скатерти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Третий совет табунщика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Дубинка и чайханщик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Дубинка и хан</a:t>
            </a: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https://i.ytimg.com/vi/YzOYGMEyrcY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86" y="1856455"/>
            <a:ext cx="4821614" cy="37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КРАТКОЕ СОДЕРЖАНИЕ СКАЗКИ</a:t>
            </a:r>
            <a:endParaRPr lang="ru-RU" sz="440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726480" y="134944"/>
            <a:ext cx="9465520" cy="3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500" y="1405543"/>
            <a:ext cx="71148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Поймал старик аиста и отпустил, а тот обещал ему подарок.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Посоветовал табунщик попросить корчажку с золотом, отдал аист корчажку.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Украл чайханщик корчажку, а потом украл и скатерть-самобранку.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Посоветовал табунщик попросить дубинку, и дал аист дубинку.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Отделала дубинка чайханщика, и вернул тот все украденное.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Отделала дубинка хана и его нукеров, и зажили старик со старухой счастливо.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files.glotr.uz/company/000/004/216/products/2018/01/22/15166212207453-03124c87708fb03c821e241acca5487e.jpg?_=ozaucz251yudoboo0ka1nduk44m9449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7" y="1630998"/>
            <a:ext cx="3715657" cy="43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900" dirty="0" smtClean="0"/>
              <a:t>РАБОТА ПО СКАЗКЕ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838200" y="2727434"/>
            <a:ext cx="4256314" cy="11131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Кто попал в силок?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Аист.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s://illustrators.ru/uploads/illustration/image/897054/main_%D0%AB%D0%A4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20" y="1613224"/>
            <a:ext cx="58483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900" dirty="0" smtClean="0"/>
              <a:t>РАБОТА ПО СКАЗКЕ</a:t>
            </a:r>
            <a:endParaRPr lang="ru-RU" sz="4900" dirty="0"/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556962" y="2664372"/>
            <a:ext cx="4645659" cy="209801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Какой подарок попросил старик у аиста в первый раз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Корчажку.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4" name="Picture 4" descr="https://i.pinimg.com/736x/bc/11/23/bc1123f295f904381f39d431fc4bda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04" y="1781589"/>
            <a:ext cx="58769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900" dirty="0" smtClean="0"/>
              <a:t>РАБОТА ПО СКАЗКЕ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бъект 5"/>
          <p:cNvSpPr>
            <a:spLocks noGrp="1"/>
          </p:cNvSpPr>
          <p:nvPr>
            <p:ph sz="half" idx="2"/>
          </p:nvPr>
        </p:nvSpPr>
        <p:spPr>
          <a:xfrm>
            <a:off x="838201" y="1963442"/>
            <a:ext cx="4364420" cy="35753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Почему старик решил, что аист его обманул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Хозяин дома, где ночевал старик, поменял  волшебную корчажку на простую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https://ertaklar.uz/wp-content/uploads/2017/05/Ur-toqmoq-ertaklar.uz-2-300x262@2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" t="8771" r="762" b="-291"/>
          <a:stretch/>
        </p:blipFill>
        <p:spPr bwMode="auto">
          <a:xfrm>
            <a:off x="6011270" y="1630999"/>
            <a:ext cx="5715000" cy="45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900" dirty="0" smtClean="0"/>
              <a:t>РАБОТА ПО СКАЗКЕ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2264229"/>
            <a:ext cx="4585139" cy="209801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Какой второй подарок старик попросил у аиста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Волшебную скатерть.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80" name="Picture 8" descr="https://vedaut.ru/wp-content/uploads/2020/02/20200204_145323-1536x1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7" y="1718784"/>
            <a:ext cx="5147152" cy="46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613</Words>
  <Application>Microsoft Office PowerPoint</Application>
  <PresentationFormat>Широкоэкранный</PresentationFormat>
  <Paragraphs>181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ЦЕЛИ УРОКА</vt:lpstr>
      <vt:lpstr>    </vt:lpstr>
      <vt:lpstr>ПЛАН ПЕРЕСКАЗА СКАЗКИ</vt:lpstr>
      <vt:lpstr>КРАТКОЕ СОДЕРЖАНИЕ СКАЗКИ</vt:lpstr>
      <vt:lpstr>    РАБОТА ПО СКАЗКЕ</vt:lpstr>
      <vt:lpstr>    РАБОТА ПО СКАЗКЕ</vt:lpstr>
      <vt:lpstr>    РАБОТА ПО СКАЗКЕ</vt:lpstr>
      <vt:lpstr>    РАБОТА ПО СКАЗКЕ</vt:lpstr>
      <vt:lpstr>    РАБОТА ПО СКАЗКЕ</vt:lpstr>
      <vt:lpstr>    РАБОТА ПО СКАЗКЕ</vt:lpstr>
      <vt:lpstr>    РАБОТА ПО СКАЗКЕ</vt:lpstr>
      <vt:lpstr>    РАБОТА ПО СКАЗКЕ</vt:lpstr>
      <vt:lpstr>    РАБОТА ПО СКАЗКЕ</vt:lpstr>
      <vt:lpstr>СЛОВАРНАЯ РАБОТА</vt:lpstr>
      <vt:lpstr>  ЖАНР СКАЗКИ </vt:lpstr>
      <vt:lpstr>ГЛАВНЫЕ ГЕРОИ СКАЗКИ</vt:lpstr>
      <vt:lpstr>ГЛАВНАЯ МЫСЛЬ СКАЗКИ</vt:lpstr>
      <vt:lpstr>ЧЕМУ УЧИТ СКАЗКА?</vt:lpstr>
      <vt:lpstr>ПОСЛОВИЦЫ К СКАЗКЕ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Teacher</cp:lastModifiedBy>
  <cp:revision>75</cp:revision>
  <dcterms:created xsi:type="dcterms:W3CDTF">2020-09-22T15:24:01Z</dcterms:created>
  <dcterms:modified xsi:type="dcterms:W3CDTF">2020-10-02T13:33:11Z</dcterms:modified>
</cp:coreProperties>
</file>