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58" r:id="rId3"/>
    <p:sldId id="283" r:id="rId4"/>
    <p:sldId id="302" r:id="rId5"/>
    <p:sldId id="288" r:id="rId6"/>
    <p:sldId id="289" r:id="rId7"/>
    <p:sldId id="292" r:id="rId8"/>
    <p:sldId id="293" r:id="rId9"/>
    <p:sldId id="294" r:id="rId10"/>
    <p:sldId id="291" r:id="rId11"/>
    <p:sldId id="295" r:id="rId12"/>
    <p:sldId id="296" r:id="rId13"/>
    <p:sldId id="299" r:id="rId14"/>
    <p:sldId id="301" r:id="rId15"/>
    <p:sldId id="300" r:id="rId16"/>
    <p:sldId id="30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9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1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1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3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3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6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0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4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318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399" y="2700149"/>
            <a:ext cx="5273010" cy="218424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3698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8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3698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dirty="0">
                <a:solidFill>
                  <a:srgbClr val="2365C7"/>
                </a:solidFill>
                <a:latin typeface="Arial"/>
                <a:cs typeface="Arial"/>
              </a:rPr>
              <a:t>Шведская сказка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dirty="0">
                <a:solidFill>
                  <a:srgbClr val="2365C7"/>
                </a:solidFill>
                <a:latin typeface="Arial"/>
                <a:cs typeface="Arial"/>
              </a:rPr>
              <a:t>«Мудрый крестьянин</a:t>
            </a:r>
            <a:r>
              <a:rPr lang="ru-RU" sz="4400" dirty="0" smtClean="0">
                <a:solidFill>
                  <a:srgbClr val="2365C7"/>
                </a:solidFill>
                <a:latin typeface="Arial"/>
                <a:cs typeface="Arial"/>
              </a:rPr>
              <a:t>».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838200" y="2727434"/>
            <a:ext cx="5483772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чём вспомнил хитрый министр?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5361" t="13036" r="52010" b="24464"/>
          <a:stretch>
            <a:fillRect/>
          </a:stretch>
        </p:blipFill>
        <p:spPr bwMode="auto">
          <a:xfrm>
            <a:off x="7080173" y="1483707"/>
            <a:ext cx="4554865" cy="49052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838200" y="2727434"/>
            <a:ext cx="5483772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Почему крестьянин отказался отвечать?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2909" t="14464" r="13960" b="26071"/>
          <a:stretch>
            <a:fillRect/>
          </a:stretch>
        </p:blipFill>
        <p:spPr bwMode="auto">
          <a:xfrm>
            <a:off x="6937782" y="1413133"/>
            <a:ext cx="4788488" cy="4832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5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3110" t="13750" r="15867" b="30893"/>
          <a:stretch>
            <a:fillRect/>
          </a:stretch>
        </p:blipFill>
        <p:spPr bwMode="auto">
          <a:xfrm>
            <a:off x="8529145" y="1405544"/>
            <a:ext cx="2506717" cy="2673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5260" t="15179" r="50103" b="8571"/>
          <a:stretch>
            <a:fillRect/>
          </a:stretch>
        </p:blipFill>
        <p:spPr bwMode="auto">
          <a:xfrm>
            <a:off x="679766" y="1448979"/>
            <a:ext cx="4714651" cy="43054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одержимое 3"/>
          <p:cNvSpPr>
            <a:spLocks noGrp="1"/>
          </p:cNvSpPr>
          <p:nvPr>
            <p:ph sz="half" idx="2"/>
          </p:nvPr>
        </p:nvSpPr>
        <p:spPr>
          <a:xfrm>
            <a:off x="5770179" y="4288221"/>
            <a:ext cx="4934607" cy="105628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Почему король не поверил своим придворным?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15093" t="15238" r="52479" b="11905"/>
          <a:stretch>
            <a:fillRect/>
          </a:stretch>
        </p:blipFill>
        <p:spPr bwMode="auto">
          <a:xfrm>
            <a:off x="7906299" y="1515219"/>
            <a:ext cx="3911201" cy="4940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7729" t="53572" r="17975" b="18750"/>
          <a:stretch>
            <a:fillRect/>
          </a:stretch>
        </p:blipFill>
        <p:spPr bwMode="auto">
          <a:xfrm>
            <a:off x="1259023" y="1448978"/>
            <a:ext cx="3421969" cy="21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1103587" y="4371262"/>
            <a:ext cx="5596758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крестьянин обхитрил самого короля?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8064" y="3534031"/>
            <a:ext cx="8195997" cy="27895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 СКАЗКИ.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64772" y="4206240"/>
            <a:ext cx="10561558" cy="2544908"/>
          </a:xfrm>
        </p:spPr>
        <p:txBody>
          <a:bodyPr/>
          <a:lstStyle/>
          <a:p>
            <a:pPr lvl="0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социально-бытовая: в ней нет волшебства,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главный герой – крестьянин. На вопрос короля он ответил благодаря своей смекалке и рассудительности.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tatic1.appsda.com/ios-screenshot/_4f3e26c81b534_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21957" r="13947" b="29812"/>
          <a:stretch/>
        </p:blipFill>
        <p:spPr bwMode="auto">
          <a:xfrm>
            <a:off x="4671753" y="1250043"/>
            <a:ext cx="2676698" cy="2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ЧЕМУ УЧИТ ЭТА СКАЗКА</a:t>
            </a:r>
            <a:r>
              <a:rPr lang="ru-RU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857326" y="4578630"/>
            <a:ext cx="8894758" cy="1661993"/>
          </a:xfrm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Рассудительности, смекалке, мудрости и доброте простых людей из народа.</a:t>
            </a:r>
          </a:p>
        </p:txBody>
      </p:sp>
      <p:pic>
        <p:nvPicPr>
          <p:cNvPr id="1026" name="Picture 2" descr="https://cv02.twirpx.net/2299/2299037.jpg?t=201708010519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4" t="858" r="-552" b="-858"/>
          <a:stretch/>
        </p:blipFill>
        <p:spPr bwMode="auto">
          <a:xfrm>
            <a:off x="4792718" y="1639614"/>
            <a:ext cx="2490952" cy="2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162403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Ответить на вопросы на стр. 41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Составить сравнительную характеристику крестьянина и министра.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324806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Познакомить с содержанием сказки, раскрыть основную идею сказки.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Развивать умение оценивать персонажей по их поступкам и особенностям речи.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Развивать умение отмечать в произведении элементы, соответствующие его жанру.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3127010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Шведская сказка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«Мудрый крестьянин»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3813" t="11607" r="16068" b="48572"/>
          <a:stretch>
            <a:fillRect/>
          </a:stretch>
        </p:blipFill>
        <p:spPr bwMode="auto">
          <a:xfrm>
            <a:off x="7435592" y="2046451"/>
            <a:ext cx="4555329" cy="33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ЧТО ТАКОЕ МУДРОСТЬ?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94337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Мудрость – глубокий ум, опирающийся на жизненный опыт.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(Словарь С.И. Ожегова)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s://img1.infobank.by/images/imagesindb/trener-gizni.jpeg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3" y="3531321"/>
            <a:ext cx="2806262" cy="29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4658" t="11250" r="50705" b="22143"/>
          <a:stretch>
            <a:fillRect/>
          </a:stretch>
        </p:blipFill>
        <p:spPr bwMode="auto">
          <a:xfrm>
            <a:off x="7676602" y="1630999"/>
            <a:ext cx="3958436" cy="42797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838200" y="2727434"/>
            <a:ext cx="5751786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чём спросил король крестьянина?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2809" t="11071" r="13156" b="29286"/>
          <a:stretch>
            <a:fillRect/>
          </a:stretch>
        </p:blipFill>
        <p:spPr bwMode="auto">
          <a:xfrm>
            <a:off x="7005919" y="1615144"/>
            <a:ext cx="4811581" cy="47406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5"/>
          <p:cNvSpPr>
            <a:spLocks noGrp="1"/>
          </p:cNvSpPr>
          <p:nvPr>
            <p:ph sz="half" idx="2"/>
          </p:nvPr>
        </p:nvSpPr>
        <p:spPr>
          <a:xfrm>
            <a:off x="1308537" y="2989136"/>
            <a:ext cx="4193628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ответил мудрый крестьянин королю?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52508" t="11786" r="13357" b="23036"/>
          <a:stretch>
            <a:fillRect/>
          </a:stretch>
        </p:blipFill>
        <p:spPr bwMode="auto">
          <a:xfrm>
            <a:off x="7010998" y="1405543"/>
            <a:ext cx="4638432" cy="4979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5"/>
          <p:cNvSpPr>
            <a:spLocks noGrp="1"/>
          </p:cNvSpPr>
          <p:nvPr>
            <p:ph sz="half" idx="2"/>
          </p:nvPr>
        </p:nvSpPr>
        <p:spPr>
          <a:xfrm>
            <a:off x="1210738" y="2788084"/>
            <a:ext cx="4354490" cy="121744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Поясните по рисункам ответ крестьянина.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6365" t="18412" r="51709" b="21607"/>
          <a:stretch>
            <a:fillRect/>
          </a:stretch>
        </p:blipFill>
        <p:spPr bwMode="auto">
          <a:xfrm>
            <a:off x="7082412" y="1431306"/>
            <a:ext cx="4735088" cy="5001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бъект 5"/>
          <p:cNvSpPr>
            <a:spLocks noGrp="1"/>
          </p:cNvSpPr>
          <p:nvPr>
            <p:ph sz="half" idx="2"/>
          </p:nvPr>
        </p:nvSpPr>
        <p:spPr>
          <a:xfrm>
            <a:off x="1371600" y="2648607"/>
            <a:ext cx="4319752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пообещал крестьянин королю?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РАБОТА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6962" y="1355703"/>
            <a:ext cx="11078076" cy="2333972"/>
          </a:xfrm>
        </p:spPr>
        <p:txBody>
          <a:bodyPr/>
          <a:lstStyle/>
          <a:p>
            <a:pPr marL="0" indent="0" algn="just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838200" y="2837792"/>
            <a:ext cx="4805855" cy="811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Зачем король собрал всех своих министров?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52207" t="12143" r="13759" b="35893"/>
          <a:stretch>
            <a:fillRect/>
          </a:stretch>
        </p:blipFill>
        <p:spPr bwMode="auto">
          <a:xfrm>
            <a:off x="6430256" y="1630999"/>
            <a:ext cx="5354544" cy="4596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1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310</Words>
  <Application>Microsoft Office PowerPoint</Application>
  <PresentationFormat>Широкоэкранный</PresentationFormat>
  <Paragraphs>117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ЦЕЛИ УРОКА:</vt:lpstr>
      <vt:lpstr>    </vt:lpstr>
      <vt:lpstr>    ЧТО ТАКОЕ МУДРОСТЬ?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    РАБОТА ПО СКАЗКЕ</vt:lpstr>
      <vt:lpstr>ВИД СКАЗКИ.</vt:lpstr>
      <vt:lpstr>ЧЕМУ УЧИТ ЭТА СКАЗКА? 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40</cp:revision>
  <dcterms:created xsi:type="dcterms:W3CDTF">2020-09-22T15:24:01Z</dcterms:created>
  <dcterms:modified xsi:type="dcterms:W3CDTF">2020-09-26T05:26:58Z</dcterms:modified>
</cp:coreProperties>
</file>