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397" r:id="rId3"/>
    <p:sldId id="1398" r:id="rId4"/>
    <p:sldId id="1400" r:id="rId5"/>
    <p:sldId id="1407" r:id="rId6"/>
    <p:sldId id="1408" r:id="rId7"/>
    <p:sldId id="1409" r:id="rId8"/>
    <p:sldId id="1410" r:id="rId9"/>
    <p:sldId id="1411" r:id="rId10"/>
    <p:sldId id="1404" r:id="rId11"/>
    <p:sldId id="1405" r:id="rId12"/>
    <p:sldId id="1406" r:id="rId13"/>
    <p:sldId id="1402" r:id="rId14"/>
    <p:sldId id="1412" r:id="rId15"/>
    <p:sldId id="1413" r:id="rId16"/>
    <p:sldId id="1401" r:id="rId17"/>
    <p:sldId id="1415" r:id="rId18"/>
    <p:sldId id="1414" r:id="rId19"/>
    <p:sldId id="1430" r:id="rId20"/>
    <p:sldId id="1416" r:id="rId21"/>
    <p:sldId id="1417" r:id="rId22"/>
    <p:sldId id="1418" r:id="rId23"/>
    <p:sldId id="1427" r:id="rId24"/>
    <p:sldId id="1419" r:id="rId25"/>
    <p:sldId id="1429" r:id="rId26"/>
    <p:sldId id="1420" r:id="rId27"/>
    <p:sldId id="1421" r:id="rId28"/>
    <p:sldId id="1422" r:id="rId29"/>
    <p:sldId id="1431" r:id="rId30"/>
    <p:sldId id="1423" r:id="rId31"/>
    <p:sldId id="1424" r:id="rId32"/>
    <p:sldId id="1425" r:id="rId33"/>
    <p:sldId id="1426" r:id="rId34"/>
    <p:sldId id="143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4660"/>
  </p:normalViewPr>
  <p:slideViewPr>
    <p:cSldViewPr snapToGrid="0">
      <p:cViewPr>
        <p:scale>
          <a:sx n="77" d="100"/>
          <a:sy n="77" d="100"/>
        </p:scale>
        <p:origin x="-1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548E9-C499-466B-9B30-EAA06E4140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E4CB899C-8B38-4BC3-AC7F-80F4451505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зачин</a:t>
          </a:r>
        </a:p>
      </dgm:t>
    </dgm:pt>
    <dgm:pt modelId="{E78E8B5F-47F9-47C3-A3FA-BD66ABDA48B2}" type="parTrans" cxnId="{8430A83C-103B-4965-9505-CD32A262B6E1}">
      <dgm:prSet/>
      <dgm:spPr/>
    </dgm:pt>
    <dgm:pt modelId="{D8857EF0-AFB0-46DF-A8AD-B418E69DDF9B}" type="sibTrans" cxnId="{8430A83C-103B-4965-9505-CD32A262B6E1}">
      <dgm:prSet/>
      <dgm:spPr/>
    </dgm:pt>
    <dgm:pt modelId="{93340DBC-B094-4156-B2F4-FA87AE27711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события</a:t>
          </a:r>
        </a:p>
      </dgm:t>
    </dgm:pt>
    <dgm:pt modelId="{A43DBE79-1272-4D1B-BB7C-EA881B5B76DF}" type="parTrans" cxnId="{06C11ADD-F4FD-4157-BCB1-4158FBE06D1C}">
      <dgm:prSet/>
      <dgm:spPr/>
    </dgm:pt>
    <dgm:pt modelId="{80F00614-8254-4AE8-93CF-3D1BC397245A}" type="sibTrans" cxnId="{06C11ADD-F4FD-4157-BCB1-4158FBE06D1C}">
      <dgm:prSet/>
      <dgm:spPr/>
    </dgm:pt>
    <dgm:pt modelId="{9E85A850-8DD4-4C4A-AB9E-F96EE403F00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завязка</a:t>
          </a:r>
        </a:p>
      </dgm:t>
    </dgm:pt>
    <dgm:pt modelId="{AC1EBD0A-66E3-4B9D-8893-68FDB62EF9AC}" type="parTrans" cxnId="{D38EFA5F-437C-45C7-AA05-363DAC2EAE3F}">
      <dgm:prSet/>
      <dgm:spPr/>
    </dgm:pt>
    <dgm:pt modelId="{F7D9CCD5-1B27-49F3-9A98-5919C75B5B8D}" type="sibTrans" cxnId="{D38EFA5F-437C-45C7-AA05-363DAC2EAE3F}">
      <dgm:prSet/>
      <dgm:spPr/>
    </dgm:pt>
    <dgm:pt modelId="{2A77B46A-991B-42AC-A27E-F1FB6A2071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кульминация</a:t>
          </a:r>
        </a:p>
      </dgm:t>
    </dgm:pt>
    <dgm:pt modelId="{D371ED12-BC22-4F34-8613-977E57679C47}" type="parTrans" cxnId="{6A7866F4-0E21-40F7-BBB6-9F12E4FF620D}">
      <dgm:prSet/>
      <dgm:spPr/>
    </dgm:pt>
    <dgm:pt modelId="{66CD909E-1311-4735-B1E3-C85A3BBA3C4B}" type="sibTrans" cxnId="{6A7866F4-0E21-40F7-BBB6-9F12E4FF620D}">
      <dgm:prSet/>
      <dgm:spPr/>
    </dgm:pt>
    <dgm:pt modelId="{CA098CF6-F136-4F7B-9165-78E16670D3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развязка</a:t>
          </a:r>
        </a:p>
      </dgm:t>
    </dgm:pt>
    <dgm:pt modelId="{80095A46-8808-4669-93E9-22DF8ED2FAA0}" type="parTrans" cxnId="{0D9442D4-871C-444E-92E6-9DF6C796E322}">
      <dgm:prSet/>
      <dgm:spPr/>
    </dgm:pt>
    <dgm:pt modelId="{E6793FA1-BAFD-47CB-A629-0790EC5F6CDE}" type="sibTrans" cxnId="{0D9442D4-871C-444E-92E6-9DF6C796E322}">
      <dgm:prSet/>
      <dgm:spPr/>
    </dgm:pt>
    <dgm:pt modelId="{6A22E3DD-7BC5-4CE4-ADDB-87F0D07D3376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концовка</a:t>
          </a:r>
        </a:p>
      </dgm:t>
    </dgm:pt>
    <dgm:pt modelId="{5D04C95E-ED25-49BE-8E27-86FD798A5C16}" type="parTrans" cxnId="{17EC3A0E-F9AE-4314-B05C-D6E8C578E6A8}">
      <dgm:prSet/>
      <dgm:spPr/>
    </dgm:pt>
    <dgm:pt modelId="{D9BE4FB2-9E15-4EAA-B8CB-F6BD55647EEF}" type="sibTrans" cxnId="{17EC3A0E-F9AE-4314-B05C-D6E8C578E6A8}">
      <dgm:prSet/>
      <dgm:spPr/>
    </dgm:pt>
    <dgm:pt modelId="{6A5E80EC-7C94-4F00-B313-B644D84D0E8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события</a:t>
          </a:r>
        </a:p>
      </dgm:t>
    </dgm:pt>
    <dgm:pt modelId="{A995727C-3A4B-4915-A1DF-053929F1C14D}" type="parTrans" cxnId="{F6014F06-6847-48B4-978B-3818794A24F2}">
      <dgm:prSet/>
      <dgm:spPr/>
    </dgm:pt>
    <dgm:pt modelId="{7FCC1791-BE26-4B4A-B2DE-E489CAACC39E}" type="sibTrans" cxnId="{F6014F06-6847-48B4-978B-3818794A24F2}">
      <dgm:prSet/>
      <dgm:spPr/>
    </dgm:pt>
    <dgm:pt modelId="{912DC565-4871-4272-AE28-1D2EB6CB4C7A}" type="pres">
      <dgm:prSet presAssocID="{30D548E9-C499-466B-9B30-EAA06E4140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B55031-C354-4ED6-A0B8-9CEA604DEB19}" type="pres">
      <dgm:prSet presAssocID="{E4CB899C-8B38-4BC3-AC7F-80F4451505D4}" presName="hierRoot1" presStyleCnt="0">
        <dgm:presLayoutVars>
          <dgm:hierBranch/>
        </dgm:presLayoutVars>
      </dgm:prSet>
      <dgm:spPr/>
    </dgm:pt>
    <dgm:pt modelId="{62A67E27-F40A-4F48-B055-3A1CDF28FF9A}" type="pres">
      <dgm:prSet presAssocID="{E4CB899C-8B38-4BC3-AC7F-80F4451505D4}" presName="rootComposite1" presStyleCnt="0"/>
      <dgm:spPr/>
    </dgm:pt>
    <dgm:pt modelId="{C513D34C-B98D-43B3-BE64-CA620FC934D0}" type="pres">
      <dgm:prSet presAssocID="{E4CB899C-8B38-4BC3-AC7F-80F4451505D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4FF0D1-A423-4981-AEAA-D4D440209556}" type="pres">
      <dgm:prSet presAssocID="{E4CB899C-8B38-4BC3-AC7F-80F4451505D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CBB90AE-D798-4A9A-88B3-1302DC848DA7}" type="pres">
      <dgm:prSet presAssocID="{E4CB899C-8B38-4BC3-AC7F-80F4451505D4}" presName="hierChild2" presStyleCnt="0"/>
      <dgm:spPr/>
    </dgm:pt>
    <dgm:pt modelId="{AD83CB11-BE4D-455A-9026-BFF04BC015E1}" type="pres">
      <dgm:prSet presAssocID="{A43DBE79-1272-4D1B-BB7C-EA881B5B76DF}" presName="Name35" presStyleLbl="parChTrans1D2" presStyleIdx="0" presStyleCnt="3"/>
      <dgm:spPr/>
    </dgm:pt>
    <dgm:pt modelId="{1C99241D-0440-4F56-90DC-82DF12C37707}" type="pres">
      <dgm:prSet presAssocID="{93340DBC-B094-4156-B2F4-FA87AE277118}" presName="hierRoot2" presStyleCnt="0">
        <dgm:presLayoutVars>
          <dgm:hierBranch/>
        </dgm:presLayoutVars>
      </dgm:prSet>
      <dgm:spPr/>
    </dgm:pt>
    <dgm:pt modelId="{48E22827-7458-438F-99A5-77F878631273}" type="pres">
      <dgm:prSet presAssocID="{93340DBC-B094-4156-B2F4-FA87AE277118}" presName="rootComposite" presStyleCnt="0"/>
      <dgm:spPr/>
    </dgm:pt>
    <dgm:pt modelId="{C609E42A-0067-4AA8-8B5E-E1D85996B9EF}" type="pres">
      <dgm:prSet presAssocID="{93340DBC-B094-4156-B2F4-FA87AE27711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638C2B-25E7-40A8-B125-774FE24EA31D}" type="pres">
      <dgm:prSet presAssocID="{93340DBC-B094-4156-B2F4-FA87AE277118}" presName="rootConnector" presStyleLbl="node2" presStyleIdx="0" presStyleCnt="3"/>
      <dgm:spPr/>
      <dgm:t>
        <a:bodyPr/>
        <a:lstStyle/>
        <a:p>
          <a:endParaRPr lang="ru-RU"/>
        </a:p>
      </dgm:t>
    </dgm:pt>
    <dgm:pt modelId="{AE3BB714-E984-4239-96F6-6DE089FADE37}" type="pres">
      <dgm:prSet presAssocID="{93340DBC-B094-4156-B2F4-FA87AE277118}" presName="hierChild4" presStyleCnt="0"/>
      <dgm:spPr/>
    </dgm:pt>
    <dgm:pt modelId="{5551402A-F52A-484D-83D2-CCE2B708343F}" type="pres">
      <dgm:prSet presAssocID="{93340DBC-B094-4156-B2F4-FA87AE277118}" presName="hierChild5" presStyleCnt="0"/>
      <dgm:spPr/>
    </dgm:pt>
    <dgm:pt modelId="{A6FFA4F5-1F86-40C3-85E2-42640E9E1213}" type="pres">
      <dgm:prSet presAssocID="{AC1EBD0A-66E3-4B9D-8893-68FDB62EF9AC}" presName="Name35" presStyleLbl="parChTrans1D2" presStyleIdx="1" presStyleCnt="3"/>
      <dgm:spPr/>
    </dgm:pt>
    <dgm:pt modelId="{B6049CA1-09F4-469B-925E-0050C29242D5}" type="pres">
      <dgm:prSet presAssocID="{9E85A850-8DD4-4C4A-AB9E-F96EE403F006}" presName="hierRoot2" presStyleCnt="0">
        <dgm:presLayoutVars>
          <dgm:hierBranch/>
        </dgm:presLayoutVars>
      </dgm:prSet>
      <dgm:spPr/>
    </dgm:pt>
    <dgm:pt modelId="{FB5EFEDC-2393-47B3-AA20-CF0389989196}" type="pres">
      <dgm:prSet presAssocID="{9E85A850-8DD4-4C4A-AB9E-F96EE403F006}" presName="rootComposite" presStyleCnt="0"/>
      <dgm:spPr/>
    </dgm:pt>
    <dgm:pt modelId="{1DE470B5-4598-4A7E-BD8D-D3A201FFE112}" type="pres">
      <dgm:prSet presAssocID="{9E85A850-8DD4-4C4A-AB9E-F96EE403F00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5C9323-E341-4870-A11A-99E1B813BCA3}" type="pres">
      <dgm:prSet presAssocID="{9E85A850-8DD4-4C4A-AB9E-F96EE403F006}" presName="rootConnector" presStyleLbl="node2" presStyleIdx="1" presStyleCnt="3"/>
      <dgm:spPr/>
      <dgm:t>
        <a:bodyPr/>
        <a:lstStyle/>
        <a:p>
          <a:endParaRPr lang="ru-RU"/>
        </a:p>
      </dgm:t>
    </dgm:pt>
    <dgm:pt modelId="{FA52A234-44E0-445A-B739-CC427DC36922}" type="pres">
      <dgm:prSet presAssocID="{9E85A850-8DD4-4C4A-AB9E-F96EE403F006}" presName="hierChild4" presStyleCnt="0"/>
      <dgm:spPr/>
    </dgm:pt>
    <dgm:pt modelId="{6EA6F9AF-28C3-4335-A733-4E02863D04AF}" type="pres">
      <dgm:prSet presAssocID="{D371ED12-BC22-4F34-8613-977E57679C47}" presName="Name35" presStyleLbl="parChTrans1D3" presStyleIdx="0" presStyleCnt="1"/>
      <dgm:spPr/>
    </dgm:pt>
    <dgm:pt modelId="{F88FAB8F-41CB-4555-B0FC-6BB6963FF5B6}" type="pres">
      <dgm:prSet presAssocID="{2A77B46A-991B-42AC-A27E-F1FB6A207126}" presName="hierRoot2" presStyleCnt="0">
        <dgm:presLayoutVars>
          <dgm:hierBranch val="l"/>
        </dgm:presLayoutVars>
      </dgm:prSet>
      <dgm:spPr/>
    </dgm:pt>
    <dgm:pt modelId="{B1101361-03D9-4B09-A871-C14C57C09A1F}" type="pres">
      <dgm:prSet presAssocID="{2A77B46A-991B-42AC-A27E-F1FB6A207126}" presName="rootComposite" presStyleCnt="0"/>
      <dgm:spPr/>
    </dgm:pt>
    <dgm:pt modelId="{FAD4AD10-55E5-4E2A-8AB1-DFDBD40C24D2}" type="pres">
      <dgm:prSet presAssocID="{2A77B46A-991B-42AC-A27E-F1FB6A207126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72E552-AF59-4740-8D44-D0D698D1FACD}" type="pres">
      <dgm:prSet presAssocID="{2A77B46A-991B-42AC-A27E-F1FB6A207126}" presName="rootConnector" presStyleLbl="node3" presStyleIdx="0" presStyleCnt="1"/>
      <dgm:spPr/>
      <dgm:t>
        <a:bodyPr/>
        <a:lstStyle/>
        <a:p>
          <a:endParaRPr lang="ru-RU"/>
        </a:p>
      </dgm:t>
    </dgm:pt>
    <dgm:pt modelId="{44EA9CD9-0C35-4A08-9C3D-2470EBFA004E}" type="pres">
      <dgm:prSet presAssocID="{2A77B46A-991B-42AC-A27E-F1FB6A207126}" presName="hierChild4" presStyleCnt="0"/>
      <dgm:spPr/>
    </dgm:pt>
    <dgm:pt modelId="{D84CC381-F4AE-429A-AF21-227877BB91C3}" type="pres">
      <dgm:prSet presAssocID="{80095A46-8808-4669-93E9-22DF8ED2FAA0}" presName="Name50" presStyleLbl="parChTrans1D4" presStyleIdx="0" presStyleCnt="2"/>
      <dgm:spPr/>
    </dgm:pt>
    <dgm:pt modelId="{AED2548B-3DF9-49DB-B029-E9464410C78E}" type="pres">
      <dgm:prSet presAssocID="{CA098CF6-F136-4F7B-9165-78E16670D3D9}" presName="hierRoot2" presStyleCnt="0">
        <dgm:presLayoutVars>
          <dgm:hierBranch val="l"/>
        </dgm:presLayoutVars>
      </dgm:prSet>
      <dgm:spPr/>
    </dgm:pt>
    <dgm:pt modelId="{6FD09FB0-626E-479A-83D5-883B0D884729}" type="pres">
      <dgm:prSet presAssocID="{CA098CF6-F136-4F7B-9165-78E16670D3D9}" presName="rootComposite" presStyleCnt="0"/>
      <dgm:spPr/>
    </dgm:pt>
    <dgm:pt modelId="{A4055A1A-1905-4005-A8BC-C6EB221F9876}" type="pres">
      <dgm:prSet presAssocID="{CA098CF6-F136-4F7B-9165-78E16670D3D9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9885B0-F7BE-44B5-BA0C-5C82B3ADB71A}" type="pres">
      <dgm:prSet presAssocID="{CA098CF6-F136-4F7B-9165-78E16670D3D9}" presName="rootConnector" presStyleLbl="node4" presStyleIdx="0" presStyleCnt="1"/>
      <dgm:spPr/>
      <dgm:t>
        <a:bodyPr/>
        <a:lstStyle/>
        <a:p>
          <a:endParaRPr lang="ru-RU"/>
        </a:p>
      </dgm:t>
    </dgm:pt>
    <dgm:pt modelId="{80276B03-BB03-4B0A-831B-5E682A2D3B3D}" type="pres">
      <dgm:prSet presAssocID="{CA098CF6-F136-4F7B-9165-78E16670D3D9}" presName="hierChild4" presStyleCnt="0"/>
      <dgm:spPr/>
    </dgm:pt>
    <dgm:pt modelId="{50524EF9-3161-4B42-8262-AF6D77A563DC}" type="pres">
      <dgm:prSet presAssocID="{CA098CF6-F136-4F7B-9165-78E16670D3D9}" presName="hierChild5" presStyleCnt="0"/>
      <dgm:spPr/>
    </dgm:pt>
    <dgm:pt modelId="{B00CC569-3E46-4E4A-BE88-1FDAAFF094DC}" type="pres">
      <dgm:prSet presAssocID="{5D04C95E-ED25-49BE-8E27-86FD798A5C16}" presName="Name111" presStyleLbl="parChTrans1D4" presStyleIdx="1" presStyleCnt="2"/>
      <dgm:spPr/>
    </dgm:pt>
    <dgm:pt modelId="{89BFA93A-22CE-49A8-BB38-52A2072081AD}" type="pres">
      <dgm:prSet presAssocID="{6A22E3DD-7BC5-4CE4-ADDB-87F0D07D3376}" presName="hierRoot3" presStyleCnt="0">
        <dgm:presLayoutVars>
          <dgm:hierBranch/>
        </dgm:presLayoutVars>
      </dgm:prSet>
      <dgm:spPr/>
    </dgm:pt>
    <dgm:pt modelId="{9C798D59-8316-4AEB-BCD4-1E7D97F4CDE1}" type="pres">
      <dgm:prSet presAssocID="{6A22E3DD-7BC5-4CE4-ADDB-87F0D07D3376}" presName="rootComposite3" presStyleCnt="0"/>
      <dgm:spPr/>
    </dgm:pt>
    <dgm:pt modelId="{BAA14E89-D5D9-4050-A9A0-54EEFDAB8305}" type="pres">
      <dgm:prSet presAssocID="{6A22E3DD-7BC5-4CE4-ADDB-87F0D07D3376}" presName="rootText3" presStyleLbl="asst4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40BD0-921A-47CB-89CF-11129F711930}" type="pres">
      <dgm:prSet presAssocID="{6A22E3DD-7BC5-4CE4-ADDB-87F0D07D3376}" presName="rootConnector3" presStyleLbl="asst4" presStyleIdx="0" presStyleCnt="1"/>
      <dgm:spPr/>
      <dgm:t>
        <a:bodyPr/>
        <a:lstStyle/>
        <a:p>
          <a:endParaRPr lang="ru-RU"/>
        </a:p>
      </dgm:t>
    </dgm:pt>
    <dgm:pt modelId="{FF196C29-83AB-421A-B453-F6F0DD823113}" type="pres">
      <dgm:prSet presAssocID="{6A22E3DD-7BC5-4CE4-ADDB-87F0D07D3376}" presName="hierChild6" presStyleCnt="0"/>
      <dgm:spPr/>
    </dgm:pt>
    <dgm:pt modelId="{A52809AA-66E7-46DD-A8DE-ED60E14EF4AE}" type="pres">
      <dgm:prSet presAssocID="{6A22E3DD-7BC5-4CE4-ADDB-87F0D07D3376}" presName="hierChild7" presStyleCnt="0"/>
      <dgm:spPr/>
    </dgm:pt>
    <dgm:pt modelId="{BFAB0CD5-55AD-4673-8975-604A60CF8D86}" type="pres">
      <dgm:prSet presAssocID="{2A77B46A-991B-42AC-A27E-F1FB6A207126}" presName="hierChild5" presStyleCnt="0"/>
      <dgm:spPr/>
    </dgm:pt>
    <dgm:pt modelId="{4AE2F244-56D2-49EF-BA25-1698234E6120}" type="pres">
      <dgm:prSet presAssocID="{9E85A850-8DD4-4C4A-AB9E-F96EE403F006}" presName="hierChild5" presStyleCnt="0"/>
      <dgm:spPr/>
    </dgm:pt>
    <dgm:pt modelId="{F94F2C00-51EC-4304-9331-960BD3228DCD}" type="pres">
      <dgm:prSet presAssocID="{A995727C-3A4B-4915-A1DF-053929F1C14D}" presName="Name35" presStyleLbl="parChTrans1D2" presStyleIdx="2" presStyleCnt="3"/>
      <dgm:spPr/>
    </dgm:pt>
    <dgm:pt modelId="{3F7C77E3-2D45-4732-AC10-CB910B8E1A18}" type="pres">
      <dgm:prSet presAssocID="{6A5E80EC-7C94-4F00-B313-B644D84D0E80}" presName="hierRoot2" presStyleCnt="0">
        <dgm:presLayoutVars>
          <dgm:hierBranch/>
        </dgm:presLayoutVars>
      </dgm:prSet>
      <dgm:spPr/>
    </dgm:pt>
    <dgm:pt modelId="{E5C19244-4FBC-4F13-ABDE-4CFA8402628A}" type="pres">
      <dgm:prSet presAssocID="{6A5E80EC-7C94-4F00-B313-B644D84D0E80}" presName="rootComposite" presStyleCnt="0"/>
      <dgm:spPr/>
    </dgm:pt>
    <dgm:pt modelId="{E67405A7-F236-4B76-BCFD-2C2912B579BA}" type="pres">
      <dgm:prSet presAssocID="{6A5E80EC-7C94-4F00-B313-B644D84D0E8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7B8303-A423-4D55-A90E-0C12E24AE87B}" type="pres">
      <dgm:prSet presAssocID="{6A5E80EC-7C94-4F00-B313-B644D84D0E80}" presName="rootConnector" presStyleLbl="node2" presStyleIdx="2" presStyleCnt="3"/>
      <dgm:spPr/>
      <dgm:t>
        <a:bodyPr/>
        <a:lstStyle/>
        <a:p>
          <a:endParaRPr lang="ru-RU"/>
        </a:p>
      </dgm:t>
    </dgm:pt>
    <dgm:pt modelId="{244D8C99-0CCC-4311-86E9-AD8A21B7D7EB}" type="pres">
      <dgm:prSet presAssocID="{6A5E80EC-7C94-4F00-B313-B644D84D0E80}" presName="hierChild4" presStyleCnt="0"/>
      <dgm:spPr/>
    </dgm:pt>
    <dgm:pt modelId="{DAC81189-DA62-45AF-B2C3-53E60D48B385}" type="pres">
      <dgm:prSet presAssocID="{6A5E80EC-7C94-4F00-B313-B644D84D0E80}" presName="hierChild5" presStyleCnt="0"/>
      <dgm:spPr/>
    </dgm:pt>
    <dgm:pt modelId="{738CBCB2-104D-43A2-B7BC-CDE902431521}" type="pres">
      <dgm:prSet presAssocID="{E4CB899C-8B38-4BC3-AC7F-80F4451505D4}" presName="hierChild3" presStyleCnt="0"/>
      <dgm:spPr/>
    </dgm:pt>
  </dgm:ptLst>
  <dgm:cxnLst>
    <dgm:cxn modelId="{17EC3A0E-F9AE-4314-B05C-D6E8C578E6A8}" srcId="{CA098CF6-F136-4F7B-9165-78E16670D3D9}" destId="{6A22E3DD-7BC5-4CE4-ADDB-87F0D07D3376}" srcOrd="0" destOrd="0" parTransId="{5D04C95E-ED25-49BE-8E27-86FD798A5C16}" sibTransId="{D9BE4FB2-9E15-4EAA-B8CB-F6BD55647EEF}"/>
    <dgm:cxn modelId="{8430A83C-103B-4965-9505-CD32A262B6E1}" srcId="{30D548E9-C499-466B-9B30-EAA06E414086}" destId="{E4CB899C-8B38-4BC3-AC7F-80F4451505D4}" srcOrd="0" destOrd="0" parTransId="{E78E8B5F-47F9-47C3-A3FA-BD66ABDA48B2}" sibTransId="{D8857EF0-AFB0-46DF-A8AD-B418E69DDF9B}"/>
    <dgm:cxn modelId="{0D9442D4-871C-444E-92E6-9DF6C796E322}" srcId="{2A77B46A-991B-42AC-A27E-F1FB6A207126}" destId="{CA098CF6-F136-4F7B-9165-78E16670D3D9}" srcOrd="0" destOrd="0" parTransId="{80095A46-8808-4669-93E9-22DF8ED2FAA0}" sibTransId="{E6793FA1-BAFD-47CB-A629-0790EC5F6CDE}"/>
    <dgm:cxn modelId="{02D50130-6E64-4998-86E9-2B7B1304E396}" type="presOf" srcId="{AC1EBD0A-66E3-4B9D-8893-68FDB62EF9AC}" destId="{A6FFA4F5-1F86-40C3-85E2-42640E9E1213}" srcOrd="0" destOrd="0" presId="urn:microsoft.com/office/officeart/2005/8/layout/orgChart1"/>
    <dgm:cxn modelId="{BDCBB124-0128-407D-B173-847DFD6C3699}" type="presOf" srcId="{E4CB899C-8B38-4BC3-AC7F-80F4451505D4}" destId="{204FF0D1-A423-4981-AEAA-D4D440209556}" srcOrd="1" destOrd="0" presId="urn:microsoft.com/office/officeart/2005/8/layout/orgChart1"/>
    <dgm:cxn modelId="{6A7866F4-0E21-40F7-BBB6-9F12E4FF620D}" srcId="{9E85A850-8DD4-4C4A-AB9E-F96EE403F006}" destId="{2A77B46A-991B-42AC-A27E-F1FB6A207126}" srcOrd="0" destOrd="0" parTransId="{D371ED12-BC22-4F34-8613-977E57679C47}" sibTransId="{66CD909E-1311-4735-B1E3-C85A3BBA3C4B}"/>
    <dgm:cxn modelId="{4AA794A7-AB32-4820-90B5-0F7F1202ADE4}" type="presOf" srcId="{6A5E80EC-7C94-4F00-B313-B644D84D0E80}" destId="{E67405A7-F236-4B76-BCFD-2C2912B579BA}" srcOrd="0" destOrd="0" presId="urn:microsoft.com/office/officeart/2005/8/layout/orgChart1"/>
    <dgm:cxn modelId="{8B5A12F9-DF75-4C13-AAD6-4D5BA11114C1}" type="presOf" srcId="{CA098CF6-F136-4F7B-9165-78E16670D3D9}" destId="{A4055A1A-1905-4005-A8BC-C6EB221F9876}" srcOrd="0" destOrd="0" presId="urn:microsoft.com/office/officeart/2005/8/layout/orgChart1"/>
    <dgm:cxn modelId="{694C5B32-1CE3-4486-9849-6B32FAC36763}" type="presOf" srcId="{D371ED12-BC22-4F34-8613-977E57679C47}" destId="{6EA6F9AF-28C3-4335-A733-4E02863D04AF}" srcOrd="0" destOrd="0" presId="urn:microsoft.com/office/officeart/2005/8/layout/orgChart1"/>
    <dgm:cxn modelId="{D45E35B0-313D-4A2D-AB6A-61A87C281E84}" type="presOf" srcId="{6A22E3DD-7BC5-4CE4-ADDB-87F0D07D3376}" destId="{F4940BD0-921A-47CB-89CF-11129F711930}" srcOrd="1" destOrd="0" presId="urn:microsoft.com/office/officeart/2005/8/layout/orgChart1"/>
    <dgm:cxn modelId="{900FA499-E7D5-4014-BCB1-477E2C725423}" type="presOf" srcId="{5D04C95E-ED25-49BE-8E27-86FD798A5C16}" destId="{B00CC569-3E46-4E4A-BE88-1FDAAFF094DC}" srcOrd="0" destOrd="0" presId="urn:microsoft.com/office/officeart/2005/8/layout/orgChart1"/>
    <dgm:cxn modelId="{8353471A-F887-4532-964C-EAF490E58FCC}" type="presOf" srcId="{80095A46-8808-4669-93E9-22DF8ED2FAA0}" destId="{D84CC381-F4AE-429A-AF21-227877BB91C3}" srcOrd="0" destOrd="0" presId="urn:microsoft.com/office/officeart/2005/8/layout/orgChart1"/>
    <dgm:cxn modelId="{D97C524D-5245-4DA5-BE23-094C9F2B4CFB}" type="presOf" srcId="{9E85A850-8DD4-4C4A-AB9E-F96EE403F006}" destId="{1DE470B5-4598-4A7E-BD8D-D3A201FFE112}" srcOrd="0" destOrd="0" presId="urn:microsoft.com/office/officeart/2005/8/layout/orgChart1"/>
    <dgm:cxn modelId="{2203C687-9D5F-4FE4-BFBC-DC942D028131}" type="presOf" srcId="{9E85A850-8DD4-4C4A-AB9E-F96EE403F006}" destId="{185C9323-E341-4870-A11A-99E1B813BCA3}" srcOrd="1" destOrd="0" presId="urn:microsoft.com/office/officeart/2005/8/layout/orgChart1"/>
    <dgm:cxn modelId="{57B65E22-462F-4A24-8B13-4A9C10DEFC02}" type="presOf" srcId="{CA098CF6-F136-4F7B-9165-78E16670D3D9}" destId="{D69885B0-F7BE-44B5-BA0C-5C82B3ADB71A}" srcOrd="1" destOrd="0" presId="urn:microsoft.com/office/officeart/2005/8/layout/orgChart1"/>
    <dgm:cxn modelId="{8C943A15-4ECC-4D4D-A4FF-F3D65A459CDF}" type="presOf" srcId="{93340DBC-B094-4156-B2F4-FA87AE277118}" destId="{54638C2B-25E7-40A8-B125-774FE24EA31D}" srcOrd="1" destOrd="0" presId="urn:microsoft.com/office/officeart/2005/8/layout/orgChart1"/>
    <dgm:cxn modelId="{FD02CE41-0CBF-46A3-BA15-733FECA542DD}" type="presOf" srcId="{2A77B46A-991B-42AC-A27E-F1FB6A207126}" destId="{FAD4AD10-55E5-4E2A-8AB1-DFDBD40C24D2}" srcOrd="0" destOrd="0" presId="urn:microsoft.com/office/officeart/2005/8/layout/orgChart1"/>
    <dgm:cxn modelId="{06C11ADD-F4FD-4157-BCB1-4158FBE06D1C}" srcId="{E4CB899C-8B38-4BC3-AC7F-80F4451505D4}" destId="{93340DBC-B094-4156-B2F4-FA87AE277118}" srcOrd="0" destOrd="0" parTransId="{A43DBE79-1272-4D1B-BB7C-EA881B5B76DF}" sibTransId="{80F00614-8254-4AE8-93CF-3D1BC397245A}"/>
    <dgm:cxn modelId="{D7DCBCA0-471F-4518-A956-ADCF04599C37}" type="presOf" srcId="{A995727C-3A4B-4915-A1DF-053929F1C14D}" destId="{F94F2C00-51EC-4304-9331-960BD3228DCD}" srcOrd="0" destOrd="0" presId="urn:microsoft.com/office/officeart/2005/8/layout/orgChart1"/>
    <dgm:cxn modelId="{39476ADF-1E6A-4201-9EC7-6E2FB2F1031E}" type="presOf" srcId="{E4CB899C-8B38-4BC3-AC7F-80F4451505D4}" destId="{C513D34C-B98D-43B3-BE64-CA620FC934D0}" srcOrd="0" destOrd="0" presId="urn:microsoft.com/office/officeart/2005/8/layout/orgChart1"/>
    <dgm:cxn modelId="{D6EE260B-FE07-4B95-B553-FDE47846DF46}" type="presOf" srcId="{2A77B46A-991B-42AC-A27E-F1FB6A207126}" destId="{6072E552-AF59-4740-8D44-D0D698D1FACD}" srcOrd="1" destOrd="0" presId="urn:microsoft.com/office/officeart/2005/8/layout/orgChart1"/>
    <dgm:cxn modelId="{F6014F06-6847-48B4-978B-3818794A24F2}" srcId="{E4CB899C-8B38-4BC3-AC7F-80F4451505D4}" destId="{6A5E80EC-7C94-4F00-B313-B644D84D0E80}" srcOrd="2" destOrd="0" parTransId="{A995727C-3A4B-4915-A1DF-053929F1C14D}" sibTransId="{7FCC1791-BE26-4B4A-B2DE-E489CAACC39E}"/>
    <dgm:cxn modelId="{20648DB0-A9E2-42D1-9A2A-233B20B7C489}" type="presOf" srcId="{A43DBE79-1272-4D1B-BB7C-EA881B5B76DF}" destId="{AD83CB11-BE4D-455A-9026-BFF04BC015E1}" srcOrd="0" destOrd="0" presId="urn:microsoft.com/office/officeart/2005/8/layout/orgChart1"/>
    <dgm:cxn modelId="{60372FE2-92DB-4C2D-AFF1-21C6D8E98636}" type="presOf" srcId="{93340DBC-B094-4156-B2F4-FA87AE277118}" destId="{C609E42A-0067-4AA8-8B5E-E1D85996B9EF}" srcOrd="0" destOrd="0" presId="urn:microsoft.com/office/officeart/2005/8/layout/orgChart1"/>
    <dgm:cxn modelId="{D38EFA5F-437C-45C7-AA05-363DAC2EAE3F}" srcId="{E4CB899C-8B38-4BC3-AC7F-80F4451505D4}" destId="{9E85A850-8DD4-4C4A-AB9E-F96EE403F006}" srcOrd="1" destOrd="0" parTransId="{AC1EBD0A-66E3-4B9D-8893-68FDB62EF9AC}" sibTransId="{F7D9CCD5-1B27-49F3-9A98-5919C75B5B8D}"/>
    <dgm:cxn modelId="{DD31674F-C725-4667-8D94-F151C2F312B3}" type="presOf" srcId="{30D548E9-C499-466B-9B30-EAA06E414086}" destId="{912DC565-4871-4272-AE28-1D2EB6CB4C7A}" srcOrd="0" destOrd="0" presId="urn:microsoft.com/office/officeart/2005/8/layout/orgChart1"/>
    <dgm:cxn modelId="{E0955064-71E3-4A3E-8012-C3E6246FFE48}" type="presOf" srcId="{6A22E3DD-7BC5-4CE4-ADDB-87F0D07D3376}" destId="{BAA14E89-D5D9-4050-A9A0-54EEFDAB8305}" srcOrd="0" destOrd="0" presId="urn:microsoft.com/office/officeart/2005/8/layout/orgChart1"/>
    <dgm:cxn modelId="{D4F08C18-52C4-40C3-A7EC-CF3DF4B01486}" type="presOf" srcId="{6A5E80EC-7C94-4F00-B313-B644D84D0E80}" destId="{B97B8303-A423-4D55-A90E-0C12E24AE87B}" srcOrd="1" destOrd="0" presId="urn:microsoft.com/office/officeart/2005/8/layout/orgChart1"/>
    <dgm:cxn modelId="{3384DA06-FF51-409B-8A19-89D3E3C2A20A}" type="presParOf" srcId="{912DC565-4871-4272-AE28-1D2EB6CB4C7A}" destId="{48B55031-C354-4ED6-A0B8-9CEA604DEB19}" srcOrd="0" destOrd="0" presId="urn:microsoft.com/office/officeart/2005/8/layout/orgChart1"/>
    <dgm:cxn modelId="{9554D469-A937-41F9-8FF4-E4B06BE0424F}" type="presParOf" srcId="{48B55031-C354-4ED6-A0B8-9CEA604DEB19}" destId="{62A67E27-F40A-4F48-B055-3A1CDF28FF9A}" srcOrd="0" destOrd="0" presId="urn:microsoft.com/office/officeart/2005/8/layout/orgChart1"/>
    <dgm:cxn modelId="{5A7D2860-8A91-4171-AD2E-D64C4157070E}" type="presParOf" srcId="{62A67E27-F40A-4F48-B055-3A1CDF28FF9A}" destId="{C513D34C-B98D-43B3-BE64-CA620FC934D0}" srcOrd="0" destOrd="0" presId="urn:microsoft.com/office/officeart/2005/8/layout/orgChart1"/>
    <dgm:cxn modelId="{29DBAEA1-F2BD-4E8A-8B87-2024480CCFCE}" type="presParOf" srcId="{62A67E27-F40A-4F48-B055-3A1CDF28FF9A}" destId="{204FF0D1-A423-4981-AEAA-D4D440209556}" srcOrd="1" destOrd="0" presId="urn:microsoft.com/office/officeart/2005/8/layout/orgChart1"/>
    <dgm:cxn modelId="{7D09FF64-B49E-4BAB-B2AB-96715F92E111}" type="presParOf" srcId="{48B55031-C354-4ED6-A0B8-9CEA604DEB19}" destId="{ACBB90AE-D798-4A9A-88B3-1302DC848DA7}" srcOrd="1" destOrd="0" presId="urn:microsoft.com/office/officeart/2005/8/layout/orgChart1"/>
    <dgm:cxn modelId="{62CE1247-8F14-4A80-B25C-D00FBA2E859C}" type="presParOf" srcId="{ACBB90AE-D798-4A9A-88B3-1302DC848DA7}" destId="{AD83CB11-BE4D-455A-9026-BFF04BC015E1}" srcOrd="0" destOrd="0" presId="urn:microsoft.com/office/officeart/2005/8/layout/orgChart1"/>
    <dgm:cxn modelId="{C3103494-0902-400E-BD0D-8F9850157213}" type="presParOf" srcId="{ACBB90AE-D798-4A9A-88B3-1302DC848DA7}" destId="{1C99241D-0440-4F56-90DC-82DF12C37707}" srcOrd="1" destOrd="0" presId="urn:microsoft.com/office/officeart/2005/8/layout/orgChart1"/>
    <dgm:cxn modelId="{A3FE2D2F-D736-4119-B29E-68B328C39D33}" type="presParOf" srcId="{1C99241D-0440-4F56-90DC-82DF12C37707}" destId="{48E22827-7458-438F-99A5-77F878631273}" srcOrd="0" destOrd="0" presId="urn:microsoft.com/office/officeart/2005/8/layout/orgChart1"/>
    <dgm:cxn modelId="{1F55881C-96D1-4649-928A-BEC5B177D0D3}" type="presParOf" srcId="{48E22827-7458-438F-99A5-77F878631273}" destId="{C609E42A-0067-4AA8-8B5E-E1D85996B9EF}" srcOrd="0" destOrd="0" presId="urn:microsoft.com/office/officeart/2005/8/layout/orgChart1"/>
    <dgm:cxn modelId="{2829673F-E01A-42CD-9858-3CC01E673ED3}" type="presParOf" srcId="{48E22827-7458-438F-99A5-77F878631273}" destId="{54638C2B-25E7-40A8-B125-774FE24EA31D}" srcOrd="1" destOrd="0" presId="urn:microsoft.com/office/officeart/2005/8/layout/orgChart1"/>
    <dgm:cxn modelId="{69659D6E-A157-4BC6-A6F2-2C7CD38FA9F7}" type="presParOf" srcId="{1C99241D-0440-4F56-90DC-82DF12C37707}" destId="{AE3BB714-E984-4239-96F6-6DE089FADE37}" srcOrd="1" destOrd="0" presId="urn:microsoft.com/office/officeart/2005/8/layout/orgChart1"/>
    <dgm:cxn modelId="{C8ABC199-3DCC-487F-9323-2B63CC07753A}" type="presParOf" srcId="{1C99241D-0440-4F56-90DC-82DF12C37707}" destId="{5551402A-F52A-484D-83D2-CCE2B708343F}" srcOrd="2" destOrd="0" presId="urn:microsoft.com/office/officeart/2005/8/layout/orgChart1"/>
    <dgm:cxn modelId="{D48CA916-D2B5-40E0-B68F-A91D06544D85}" type="presParOf" srcId="{ACBB90AE-D798-4A9A-88B3-1302DC848DA7}" destId="{A6FFA4F5-1F86-40C3-85E2-42640E9E1213}" srcOrd="2" destOrd="0" presId="urn:microsoft.com/office/officeart/2005/8/layout/orgChart1"/>
    <dgm:cxn modelId="{679841F4-4FF1-4AC3-B36B-69CC0AA8B249}" type="presParOf" srcId="{ACBB90AE-D798-4A9A-88B3-1302DC848DA7}" destId="{B6049CA1-09F4-469B-925E-0050C29242D5}" srcOrd="3" destOrd="0" presId="urn:microsoft.com/office/officeart/2005/8/layout/orgChart1"/>
    <dgm:cxn modelId="{FF34672E-4F3C-418E-A773-6A32CDDD793D}" type="presParOf" srcId="{B6049CA1-09F4-469B-925E-0050C29242D5}" destId="{FB5EFEDC-2393-47B3-AA20-CF0389989196}" srcOrd="0" destOrd="0" presId="urn:microsoft.com/office/officeart/2005/8/layout/orgChart1"/>
    <dgm:cxn modelId="{800EFBA1-BF43-4A25-AE2E-A997A0EE26FD}" type="presParOf" srcId="{FB5EFEDC-2393-47B3-AA20-CF0389989196}" destId="{1DE470B5-4598-4A7E-BD8D-D3A201FFE112}" srcOrd="0" destOrd="0" presId="urn:microsoft.com/office/officeart/2005/8/layout/orgChart1"/>
    <dgm:cxn modelId="{C8704783-C084-479C-8A0F-4104602FB4DA}" type="presParOf" srcId="{FB5EFEDC-2393-47B3-AA20-CF0389989196}" destId="{185C9323-E341-4870-A11A-99E1B813BCA3}" srcOrd="1" destOrd="0" presId="urn:microsoft.com/office/officeart/2005/8/layout/orgChart1"/>
    <dgm:cxn modelId="{D6B0A9E3-6C72-4455-A748-3FF3E02D688F}" type="presParOf" srcId="{B6049CA1-09F4-469B-925E-0050C29242D5}" destId="{FA52A234-44E0-445A-B739-CC427DC36922}" srcOrd="1" destOrd="0" presId="urn:microsoft.com/office/officeart/2005/8/layout/orgChart1"/>
    <dgm:cxn modelId="{7CD37027-40DE-442B-A383-677297DAA8C5}" type="presParOf" srcId="{FA52A234-44E0-445A-B739-CC427DC36922}" destId="{6EA6F9AF-28C3-4335-A733-4E02863D04AF}" srcOrd="0" destOrd="0" presId="urn:microsoft.com/office/officeart/2005/8/layout/orgChart1"/>
    <dgm:cxn modelId="{218766EC-482B-46AC-A8D5-B400B78EA0E0}" type="presParOf" srcId="{FA52A234-44E0-445A-B739-CC427DC36922}" destId="{F88FAB8F-41CB-4555-B0FC-6BB6963FF5B6}" srcOrd="1" destOrd="0" presId="urn:microsoft.com/office/officeart/2005/8/layout/orgChart1"/>
    <dgm:cxn modelId="{36C4FD3B-195E-44E1-9F5E-0DB1248398FA}" type="presParOf" srcId="{F88FAB8F-41CB-4555-B0FC-6BB6963FF5B6}" destId="{B1101361-03D9-4B09-A871-C14C57C09A1F}" srcOrd="0" destOrd="0" presId="urn:microsoft.com/office/officeart/2005/8/layout/orgChart1"/>
    <dgm:cxn modelId="{00FDDD2D-D29E-4A83-B803-1E7C24D2BAA5}" type="presParOf" srcId="{B1101361-03D9-4B09-A871-C14C57C09A1F}" destId="{FAD4AD10-55E5-4E2A-8AB1-DFDBD40C24D2}" srcOrd="0" destOrd="0" presId="urn:microsoft.com/office/officeart/2005/8/layout/orgChart1"/>
    <dgm:cxn modelId="{40E97962-6A90-4BE8-9EDC-F1968C5498DD}" type="presParOf" srcId="{B1101361-03D9-4B09-A871-C14C57C09A1F}" destId="{6072E552-AF59-4740-8D44-D0D698D1FACD}" srcOrd="1" destOrd="0" presId="urn:microsoft.com/office/officeart/2005/8/layout/orgChart1"/>
    <dgm:cxn modelId="{04825C8C-1338-4DAB-AF49-ADA705DAC98D}" type="presParOf" srcId="{F88FAB8F-41CB-4555-B0FC-6BB6963FF5B6}" destId="{44EA9CD9-0C35-4A08-9C3D-2470EBFA004E}" srcOrd="1" destOrd="0" presId="urn:microsoft.com/office/officeart/2005/8/layout/orgChart1"/>
    <dgm:cxn modelId="{B57381BF-EE36-4747-828F-B48CA4167B68}" type="presParOf" srcId="{44EA9CD9-0C35-4A08-9C3D-2470EBFA004E}" destId="{D84CC381-F4AE-429A-AF21-227877BB91C3}" srcOrd="0" destOrd="0" presId="urn:microsoft.com/office/officeart/2005/8/layout/orgChart1"/>
    <dgm:cxn modelId="{3FA9D56A-7C2E-4272-BADA-FEADB8565B50}" type="presParOf" srcId="{44EA9CD9-0C35-4A08-9C3D-2470EBFA004E}" destId="{AED2548B-3DF9-49DB-B029-E9464410C78E}" srcOrd="1" destOrd="0" presId="urn:microsoft.com/office/officeart/2005/8/layout/orgChart1"/>
    <dgm:cxn modelId="{B35E62B8-64C2-48AB-9B8C-6C86E7BCA76B}" type="presParOf" srcId="{AED2548B-3DF9-49DB-B029-E9464410C78E}" destId="{6FD09FB0-626E-479A-83D5-883B0D884729}" srcOrd="0" destOrd="0" presId="urn:microsoft.com/office/officeart/2005/8/layout/orgChart1"/>
    <dgm:cxn modelId="{7DD39FF9-AC40-426C-9C34-0FF1FB9796E1}" type="presParOf" srcId="{6FD09FB0-626E-479A-83D5-883B0D884729}" destId="{A4055A1A-1905-4005-A8BC-C6EB221F9876}" srcOrd="0" destOrd="0" presId="urn:microsoft.com/office/officeart/2005/8/layout/orgChart1"/>
    <dgm:cxn modelId="{BABF872B-0ABD-4590-9A6D-BC3EC15772DE}" type="presParOf" srcId="{6FD09FB0-626E-479A-83D5-883B0D884729}" destId="{D69885B0-F7BE-44B5-BA0C-5C82B3ADB71A}" srcOrd="1" destOrd="0" presId="urn:microsoft.com/office/officeart/2005/8/layout/orgChart1"/>
    <dgm:cxn modelId="{3B925063-9EF5-409D-AD89-138AFD45A36E}" type="presParOf" srcId="{AED2548B-3DF9-49DB-B029-E9464410C78E}" destId="{80276B03-BB03-4B0A-831B-5E682A2D3B3D}" srcOrd="1" destOrd="0" presId="urn:microsoft.com/office/officeart/2005/8/layout/orgChart1"/>
    <dgm:cxn modelId="{F24748DF-DA09-4793-80FC-387229FE3A4F}" type="presParOf" srcId="{AED2548B-3DF9-49DB-B029-E9464410C78E}" destId="{50524EF9-3161-4B42-8262-AF6D77A563DC}" srcOrd="2" destOrd="0" presId="urn:microsoft.com/office/officeart/2005/8/layout/orgChart1"/>
    <dgm:cxn modelId="{499DAE7D-E70D-43BC-B3B3-9F41DEE356FE}" type="presParOf" srcId="{50524EF9-3161-4B42-8262-AF6D77A563DC}" destId="{B00CC569-3E46-4E4A-BE88-1FDAAFF094DC}" srcOrd="0" destOrd="0" presId="urn:microsoft.com/office/officeart/2005/8/layout/orgChart1"/>
    <dgm:cxn modelId="{3ED52B31-8D7E-49F4-8AE2-65702264F868}" type="presParOf" srcId="{50524EF9-3161-4B42-8262-AF6D77A563DC}" destId="{89BFA93A-22CE-49A8-BB38-52A2072081AD}" srcOrd="1" destOrd="0" presId="urn:microsoft.com/office/officeart/2005/8/layout/orgChart1"/>
    <dgm:cxn modelId="{8038606D-1905-45FB-9ED7-3525451F173A}" type="presParOf" srcId="{89BFA93A-22CE-49A8-BB38-52A2072081AD}" destId="{9C798D59-8316-4AEB-BCD4-1E7D97F4CDE1}" srcOrd="0" destOrd="0" presId="urn:microsoft.com/office/officeart/2005/8/layout/orgChart1"/>
    <dgm:cxn modelId="{5D4DB758-D40B-4F16-B3A4-C82DAB1369CE}" type="presParOf" srcId="{9C798D59-8316-4AEB-BCD4-1E7D97F4CDE1}" destId="{BAA14E89-D5D9-4050-A9A0-54EEFDAB8305}" srcOrd="0" destOrd="0" presId="urn:microsoft.com/office/officeart/2005/8/layout/orgChart1"/>
    <dgm:cxn modelId="{FFDB5934-1151-4D38-9FFB-42A4D1E7D25C}" type="presParOf" srcId="{9C798D59-8316-4AEB-BCD4-1E7D97F4CDE1}" destId="{F4940BD0-921A-47CB-89CF-11129F711930}" srcOrd="1" destOrd="0" presId="urn:microsoft.com/office/officeart/2005/8/layout/orgChart1"/>
    <dgm:cxn modelId="{13640B31-D9C9-45B9-957C-BB9B33FC4BE0}" type="presParOf" srcId="{89BFA93A-22CE-49A8-BB38-52A2072081AD}" destId="{FF196C29-83AB-421A-B453-F6F0DD823113}" srcOrd="1" destOrd="0" presId="urn:microsoft.com/office/officeart/2005/8/layout/orgChart1"/>
    <dgm:cxn modelId="{75688F26-7FC4-443A-88A4-45CDC9412AB1}" type="presParOf" srcId="{89BFA93A-22CE-49A8-BB38-52A2072081AD}" destId="{A52809AA-66E7-46DD-A8DE-ED60E14EF4AE}" srcOrd="2" destOrd="0" presId="urn:microsoft.com/office/officeart/2005/8/layout/orgChart1"/>
    <dgm:cxn modelId="{592A04B2-D5C4-4AA1-8962-99BCAE812832}" type="presParOf" srcId="{F88FAB8F-41CB-4555-B0FC-6BB6963FF5B6}" destId="{BFAB0CD5-55AD-4673-8975-604A60CF8D86}" srcOrd="2" destOrd="0" presId="urn:microsoft.com/office/officeart/2005/8/layout/orgChart1"/>
    <dgm:cxn modelId="{70A1833D-4A6E-44A3-9E66-7A6888B7DDA9}" type="presParOf" srcId="{B6049CA1-09F4-469B-925E-0050C29242D5}" destId="{4AE2F244-56D2-49EF-BA25-1698234E6120}" srcOrd="2" destOrd="0" presId="urn:microsoft.com/office/officeart/2005/8/layout/orgChart1"/>
    <dgm:cxn modelId="{5BDD145F-4A53-42CD-8912-C798A398D424}" type="presParOf" srcId="{ACBB90AE-D798-4A9A-88B3-1302DC848DA7}" destId="{F94F2C00-51EC-4304-9331-960BD3228DCD}" srcOrd="4" destOrd="0" presId="urn:microsoft.com/office/officeart/2005/8/layout/orgChart1"/>
    <dgm:cxn modelId="{E52DCC48-AC3F-40E5-B5C4-81E96B33E2C9}" type="presParOf" srcId="{ACBB90AE-D798-4A9A-88B3-1302DC848DA7}" destId="{3F7C77E3-2D45-4732-AC10-CB910B8E1A18}" srcOrd="5" destOrd="0" presId="urn:microsoft.com/office/officeart/2005/8/layout/orgChart1"/>
    <dgm:cxn modelId="{38DDDEBB-2EF8-404D-B050-D36EF51A3486}" type="presParOf" srcId="{3F7C77E3-2D45-4732-AC10-CB910B8E1A18}" destId="{E5C19244-4FBC-4F13-ABDE-4CFA8402628A}" srcOrd="0" destOrd="0" presId="urn:microsoft.com/office/officeart/2005/8/layout/orgChart1"/>
    <dgm:cxn modelId="{8252ABAE-2AFB-411F-8DEE-7786F0CD7970}" type="presParOf" srcId="{E5C19244-4FBC-4F13-ABDE-4CFA8402628A}" destId="{E67405A7-F236-4B76-BCFD-2C2912B579BA}" srcOrd="0" destOrd="0" presId="urn:microsoft.com/office/officeart/2005/8/layout/orgChart1"/>
    <dgm:cxn modelId="{0CFFD587-FF1C-4C8C-9A48-5EEE05F19DBD}" type="presParOf" srcId="{E5C19244-4FBC-4F13-ABDE-4CFA8402628A}" destId="{B97B8303-A423-4D55-A90E-0C12E24AE87B}" srcOrd="1" destOrd="0" presId="urn:microsoft.com/office/officeart/2005/8/layout/orgChart1"/>
    <dgm:cxn modelId="{A3462D2B-B164-4FD2-B5F2-0043559943FE}" type="presParOf" srcId="{3F7C77E3-2D45-4732-AC10-CB910B8E1A18}" destId="{244D8C99-0CCC-4311-86E9-AD8A21B7D7EB}" srcOrd="1" destOrd="0" presId="urn:microsoft.com/office/officeart/2005/8/layout/orgChart1"/>
    <dgm:cxn modelId="{078234D5-FF1A-4550-B154-ABC7F1050EA2}" type="presParOf" srcId="{3F7C77E3-2D45-4732-AC10-CB910B8E1A18}" destId="{DAC81189-DA62-45AF-B2C3-53E60D48B385}" srcOrd="2" destOrd="0" presId="urn:microsoft.com/office/officeart/2005/8/layout/orgChart1"/>
    <dgm:cxn modelId="{E5D8B4C4-24AF-42D5-8B13-FE20AFF0CB53}" type="presParOf" srcId="{48B55031-C354-4ED6-A0B8-9CEA604DEB19}" destId="{738CBCB2-104D-43A2-B7BC-CDE9024315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F2C00-51EC-4304-9331-960BD3228DCD}">
      <dsp:nvSpPr>
        <dsp:cNvPr id="0" name=""/>
        <dsp:cNvSpPr/>
      </dsp:nvSpPr>
      <dsp:spPr>
        <a:xfrm>
          <a:off x="3885406" y="677876"/>
          <a:ext cx="1632729" cy="28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683"/>
              </a:lnTo>
              <a:lnTo>
                <a:pt x="1632729" y="141683"/>
              </a:lnTo>
              <a:lnTo>
                <a:pt x="1632729" y="283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CC569-3E46-4E4A-BE88-1FDAAFF094DC}">
      <dsp:nvSpPr>
        <dsp:cNvPr id="0" name=""/>
        <dsp:cNvSpPr/>
      </dsp:nvSpPr>
      <dsp:spPr>
        <a:xfrm>
          <a:off x="3406382" y="3552019"/>
          <a:ext cx="141683" cy="620706"/>
        </a:xfrm>
        <a:custGeom>
          <a:avLst/>
          <a:gdLst/>
          <a:ahLst/>
          <a:cxnLst/>
          <a:rect l="0" t="0" r="0" b="0"/>
          <a:pathLst>
            <a:path>
              <a:moveTo>
                <a:pt x="141683" y="0"/>
              </a:moveTo>
              <a:lnTo>
                <a:pt x="141683" y="620706"/>
              </a:lnTo>
              <a:lnTo>
                <a:pt x="0" y="6207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CC381-F4AE-429A-AF21-227877BB91C3}">
      <dsp:nvSpPr>
        <dsp:cNvPr id="0" name=""/>
        <dsp:cNvSpPr/>
      </dsp:nvSpPr>
      <dsp:spPr>
        <a:xfrm>
          <a:off x="4222747" y="2593972"/>
          <a:ext cx="202404" cy="620706"/>
        </a:xfrm>
        <a:custGeom>
          <a:avLst/>
          <a:gdLst/>
          <a:ahLst/>
          <a:cxnLst/>
          <a:rect l="0" t="0" r="0" b="0"/>
          <a:pathLst>
            <a:path>
              <a:moveTo>
                <a:pt x="202404" y="0"/>
              </a:moveTo>
              <a:lnTo>
                <a:pt x="202404" y="620706"/>
              </a:lnTo>
              <a:lnTo>
                <a:pt x="0" y="6207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6F9AF-28C3-4335-A733-4E02863D04AF}">
      <dsp:nvSpPr>
        <dsp:cNvPr id="0" name=""/>
        <dsp:cNvSpPr/>
      </dsp:nvSpPr>
      <dsp:spPr>
        <a:xfrm>
          <a:off x="3839686" y="1635924"/>
          <a:ext cx="91440" cy="283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3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FA4F5-1F86-40C3-85E2-42640E9E1213}">
      <dsp:nvSpPr>
        <dsp:cNvPr id="0" name=""/>
        <dsp:cNvSpPr/>
      </dsp:nvSpPr>
      <dsp:spPr>
        <a:xfrm>
          <a:off x="3839686" y="677876"/>
          <a:ext cx="91440" cy="283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3CB11-BE4D-455A-9026-BFF04BC015E1}">
      <dsp:nvSpPr>
        <dsp:cNvPr id="0" name=""/>
        <dsp:cNvSpPr/>
      </dsp:nvSpPr>
      <dsp:spPr>
        <a:xfrm>
          <a:off x="2252677" y="677876"/>
          <a:ext cx="1632729" cy="283366"/>
        </a:xfrm>
        <a:custGeom>
          <a:avLst/>
          <a:gdLst/>
          <a:ahLst/>
          <a:cxnLst/>
          <a:rect l="0" t="0" r="0" b="0"/>
          <a:pathLst>
            <a:path>
              <a:moveTo>
                <a:pt x="1632729" y="0"/>
              </a:moveTo>
              <a:lnTo>
                <a:pt x="1632729" y="141683"/>
              </a:lnTo>
              <a:lnTo>
                <a:pt x="0" y="141683"/>
              </a:lnTo>
              <a:lnTo>
                <a:pt x="0" y="283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3D34C-B98D-43B3-BE64-CA620FC934D0}">
      <dsp:nvSpPr>
        <dsp:cNvPr id="0" name=""/>
        <dsp:cNvSpPr/>
      </dsp:nvSpPr>
      <dsp:spPr>
        <a:xfrm>
          <a:off x="3210725" y="3195"/>
          <a:ext cx="1349362" cy="674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зачин</a:t>
          </a:r>
        </a:p>
      </dsp:txBody>
      <dsp:txXfrm>
        <a:off x="3210725" y="3195"/>
        <a:ext cx="1349362" cy="674681"/>
      </dsp:txXfrm>
    </dsp:sp>
    <dsp:sp modelId="{C609E42A-0067-4AA8-8B5E-E1D85996B9EF}">
      <dsp:nvSpPr>
        <dsp:cNvPr id="0" name=""/>
        <dsp:cNvSpPr/>
      </dsp:nvSpPr>
      <dsp:spPr>
        <a:xfrm>
          <a:off x="1577995" y="961243"/>
          <a:ext cx="1349362" cy="674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события</a:t>
          </a:r>
        </a:p>
      </dsp:txBody>
      <dsp:txXfrm>
        <a:off x="1577995" y="961243"/>
        <a:ext cx="1349362" cy="674681"/>
      </dsp:txXfrm>
    </dsp:sp>
    <dsp:sp modelId="{1DE470B5-4598-4A7E-BD8D-D3A201FFE112}">
      <dsp:nvSpPr>
        <dsp:cNvPr id="0" name=""/>
        <dsp:cNvSpPr/>
      </dsp:nvSpPr>
      <dsp:spPr>
        <a:xfrm>
          <a:off x="3210725" y="961243"/>
          <a:ext cx="1349362" cy="674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завязка</a:t>
          </a:r>
        </a:p>
      </dsp:txBody>
      <dsp:txXfrm>
        <a:off x="3210725" y="961243"/>
        <a:ext cx="1349362" cy="674681"/>
      </dsp:txXfrm>
    </dsp:sp>
    <dsp:sp modelId="{FAD4AD10-55E5-4E2A-8AB1-DFDBD40C24D2}">
      <dsp:nvSpPr>
        <dsp:cNvPr id="0" name=""/>
        <dsp:cNvSpPr/>
      </dsp:nvSpPr>
      <dsp:spPr>
        <a:xfrm>
          <a:off x="3210725" y="1919290"/>
          <a:ext cx="1349362" cy="674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кульминация</a:t>
          </a:r>
        </a:p>
      </dsp:txBody>
      <dsp:txXfrm>
        <a:off x="3210725" y="1919290"/>
        <a:ext cx="1349362" cy="674681"/>
      </dsp:txXfrm>
    </dsp:sp>
    <dsp:sp modelId="{A4055A1A-1905-4005-A8BC-C6EB221F9876}">
      <dsp:nvSpPr>
        <dsp:cNvPr id="0" name=""/>
        <dsp:cNvSpPr/>
      </dsp:nvSpPr>
      <dsp:spPr>
        <a:xfrm>
          <a:off x="2873384" y="2877338"/>
          <a:ext cx="1349362" cy="674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развязка</a:t>
          </a:r>
        </a:p>
      </dsp:txBody>
      <dsp:txXfrm>
        <a:off x="2873384" y="2877338"/>
        <a:ext cx="1349362" cy="674681"/>
      </dsp:txXfrm>
    </dsp:sp>
    <dsp:sp modelId="{BAA14E89-D5D9-4050-A9A0-54EEFDAB8305}">
      <dsp:nvSpPr>
        <dsp:cNvPr id="0" name=""/>
        <dsp:cNvSpPr/>
      </dsp:nvSpPr>
      <dsp:spPr>
        <a:xfrm>
          <a:off x="2057019" y="3835386"/>
          <a:ext cx="1349362" cy="674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концовка</a:t>
          </a:r>
        </a:p>
      </dsp:txBody>
      <dsp:txXfrm>
        <a:off x="2057019" y="3835386"/>
        <a:ext cx="1349362" cy="674681"/>
      </dsp:txXfrm>
    </dsp:sp>
    <dsp:sp modelId="{E67405A7-F236-4B76-BCFD-2C2912B579BA}">
      <dsp:nvSpPr>
        <dsp:cNvPr id="0" name=""/>
        <dsp:cNvSpPr/>
      </dsp:nvSpPr>
      <dsp:spPr>
        <a:xfrm>
          <a:off x="4843454" y="961243"/>
          <a:ext cx="1349362" cy="674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события</a:t>
          </a:r>
        </a:p>
      </dsp:txBody>
      <dsp:txXfrm>
        <a:off x="4843454" y="961243"/>
        <a:ext cx="1349362" cy="674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6FE4C-D37C-45B1-A5CC-1283E3A8B7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797314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44400-1F46-4A22-9394-006705B0D6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63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3Evanescence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 smtClean="0">
                <a:solidFill>
                  <a:sysClr val="window" lastClr="FFFFFF"/>
                </a:solidFill>
              </a:rPr>
              <a:t>Литература</a:t>
            </a:r>
            <a:endParaRPr lang="ru-RU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xmlns="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940" y="3024899"/>
            <a:ext cx="5211850" cy="287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Русские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endParaRPr lang="ru-RU" altLang="ru-RU" sz="5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народные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endParaRPr lang="ru-RU" altLang="ru-RU" sz="5400" b="1" dirty="0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5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сказки.</a:t>
            </a:r>
            <a:endParaRPr lang="ru-RU" altLang="ru-RU" sz="5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5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72" y="2429701"/>
            <a:ext cx="3626576" cy="35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Присказка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2">
              <a:spcBef>
                <a:spcPts val="1000"/>
              </a:spcBef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На море, на океане,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На острове Буяне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Стоит дуб зелёный,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Под дубом стол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золочёный,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Садись, кушай,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мою сказку слушай.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 было это, голубчики, в старину,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Когда задумал дед Архип залезть на Луну;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Тогда сказки по воздуху летали,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Друг друга за крылышки хватали,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А я за ними на золотом коне скакала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Да в мешок эти сказки собирала.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9" descr="j029698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3589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j03365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878" y="2593975"/>
            <a:ext cx="269557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j02363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478" y="3228340"/>
            <a:ext cx="647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j018557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803" y="4943474"/>
            <a:ext cx="11080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6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2706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Зачины</a:t>
            </a:r>
            <a:endParaRPr lang="ru-RU" alt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240" y="901700"/>
            <a:ext cx="10584180" cy="396748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За далёкими полями, за глубокими морями, за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высокими горами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, средь лазоревых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полей,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в некотором царстве, небесном государстве жил-был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В некотором царстве, в некотором государстве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В тридевятом царстве, в тридесятом государстве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ru-RU" sz="4000" b="1" dirty="0"/>
          </a:p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Жили-были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4" name="Picture 4" descr="bd0736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6" y="5295901"/>
            <a:ext cx="228917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8683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5400" b="1" dirty="0">
                <a:solidFill>
                  <a:schemeClr val="accent1">
                    <a:lumMod val="50000"/>
                  </a:schemeClr>
                </a:solidFill>
              </a:rPr>
              <a:t>Концовки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1257299"/>
            <a:ext cx="10195560" cy="4137025"/>
          </a:xfrm>
        </p:spPr>
        <p:txBody>
          <a:bodyPr>
            <a:noAutofit/>
          </a:bodyPr>
          <a:lstStyle/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Устроили пир на весь мир, и я там был, мёд-пиво пил, по усам текло, а в рот не попало.</a:t>
            </a:r>
          </a:p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Свадьбу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сыграли, долго пировали, и я там был, мёд-пиво пил, по губам текло, в рот не попало. </a:t>
            </a:r>
          </a:p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Стали жить-поживать – добра наживать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Вот и сказочке конец, а кто слушал молодец!</a:t>
            </a:r>
          </a:p>
        </p:txBody>
      </p:sp>
      <p:pic>
        <p:nvPicPr>
          <p:cNvPr id="15365" name="Picture 6" descr="C:\Documents and Settings\Admin\Рабочий стол\Сказки\kolob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381" y="4682174"/>
            <a:ext cx="1671638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8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369888"/>
            <a:ext cx="8167688" cy="6524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u="sng" dirty="0">
                <a:solidFill>
                  <a:schemeClr val="accent1">
                    <a:lumMod val="50000"/>
                  </a:schemeClr>
                </a:solidFill>
              </a:rPr>
              <a:t>Сказочные композиционные элементы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928938" y="2260601"/>
            <a:ext cx="1733550" cy="466725"/>
          </a:xfrm>
          <a:prstGeom prst="rect">
            <a:avLst/>
          </a:prstGeom>
          <a:solidFill>
            <a:srgbClr val="B9FD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присказки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297487" y="2283618"/>
            <a:ext cx="1382713" cy="466725"/>
          </a:xfrm>
          <a:prstGeom prst="rect">
            <a:avLst/>
          </a:prstGeom>
          <a:solidFill>
            <a:srgbClr val="FEDA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зачины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569201" y="2260601"/>
            <a:ext cx="1616075" cy="466725"/>
          </a:xfrm>
          <a:prstGeom prst="rect">
            <a:avLst/>
          </a:prstGeom>
          <a:solidFill>
            <a:srgbClr val="D0EA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</a:rPr>
              <a:t>концовки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256665" y="3045093"/>
            <a:ext cx="102184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Цель присказки и зачина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показать мастерство сказочника, подготовить аудиторию к слушанию сказки, заинтересовать ею,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оторвать слушателя от обыденной обстановки, приобщить его к особой ирреальной атмосфере волшебной сказки, подчинить воле рассказчика. П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рисказка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необязательная часть волшебной  сказки. 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905000" y="5203825"/>
            <a:ext cx="89217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Цель концовки: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отграничить сказку от реальной жизни и возвратить 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слушателя к действительности.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3816351" y="1282700"/>
            <a:ext cx="2289175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6105525" y="1282700"/>
            <a:ext cx="0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6107114" y="1282700"/>
            <a:ext cx="2270125" cy="97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 animBg="1"/>
      <p:bldP spid="8197" grpId="0" animBg="1"/>
      <p:bldP spid="8198" grpId="0" animBg="1"/>
      <p:bldP spid="8201" grpId="0"/>
      <p:bldP spid="82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819400" y="609601"/>
            <a:ext cx="670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</a:t>
            </a:r>
          </a:p>
          <a:p>
            <a:pPr algn="ctr" eaLnBrk="1" hangingPunct="1"/>
            <a:r>
              <a:rPr lang="ru-RU" altLang="ru-RU" sz="4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эпитеты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8534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Красочное определение, неразрывно связанное с определяемым словом и образующее устойчивое выражение.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096000" y="4038600"/>
            <a:ext cx="489966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«</a:t>
            </a: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 море»</a:t>
            </a:r>
          </a:p>
          <a:p>
            <a:pPr eaLnBrk="1" hangingPunct="1"/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«Добрый молодец»</a:t>
            </a:r>
          </a:p>
          <a:p>
            <a:pPr eaLnBrk="1" hangingPunct="1"/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«Красна девица»</a:t>
            </a:r>
          </a:p>
          <a:p>
            <a:pPr eaLnBrk="1" hangingPunct="1"/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«Ясный сокол»</a:t>
            </a:r>
          </a:p>
        </p:txBody>
      </p:sp>
      <p:pic>
        <p:nvPicPr>
          <p:cNvPr id="39941" name="Picture 5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" y="4346674"/>
            <a:ext cx="22923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7790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657600" y="762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Гипербола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362200" y="1905000"/>
            <a:ext cx="792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Чрезмерное преувеличение действий и поступков героев.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096000" y="3429001"/>
            <a:ext cx="4267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 не по дням, а по часам.»</a:t>
            </a:r>
          </a:p>
          <a:p>
            <a:pPr eaLnBrk="1" hangingPunct="1"/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 возник вдруг мост кольцом, да дворец с крыльцом.»</a:t>
            </a:r>
          </a:p>
        </p:txBody>
      </p:sp>
      <p:pic>
        <p:nvPicPr>
          <p:cNvPr id="40965" name="Picture 5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1"/>
            <a:ext cx="23685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601148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2940051" y="369889"/>
            <a:ext cx="6334125" cy="8969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Композиция сказки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2206624" y="1600200"/>
          <a:ext cx="7770813" cy="451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43" name="Picture 31" descr="an02492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" y="484189"/>
            <a:ext cx="14017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12" descr="151053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613" y="4471988"/>
            <a:ext cx="17716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09841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0"/>
                  </p:tgtEl>
                </p:cond>
              </p:nextCondLst>
            </p:seq>
          </p:childTnLst>
        </p:cTn>
      </p:par>
    </p:tnLst>
    <p:bldLst>
      <p:bldP spid="60420" grpId="0"/>
      <p:bldP spid="604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/>
          </p:cNvSpPr>
          <p:nvPr>
            <p:ph type="body" idx="1"/>
          </p:nvPr>
        </p:nvSpPr>
        <p:spPr>
          <a:xfrm>
            <a:off x="1244600" y="939801"/>
            <a:ext cx="10312400" cy="5186364"/>
          </a:xfr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60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Композиция –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6000" dirty="0">
                <a:solidFill>
                  <a:srgbClr val="000099"/>
                </a:solidFill>
                <a:latin typeface="Monotype Corsiva" panose="03010101010201010101" pitchFamily="66" charset="0"/>
              </a:rPr>
              <a:t>построение произведения,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6000" dirty="0">
                <a:solidFill>
                  <a:srgbClr val="000099"/>
                </a:solidFill>
                <a:latin typeface="Monotype Corsiva" panose="03010101010201010101" pitchFamily="66" charset="0"/>
              </a:rPr>
              <a:t>взаимозависимость его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6000" dirty="0">
                <a:solidFill>
                  <a:srgbClr val="000099"/>
                </a:solidFill>
                <a:latin typeface="Monotype Corsiva" panose="03010101010201010101" pitchFamily="66" charset="0"/>
              </a:rPr>
              <a:t>частей.</a:t>
            </a:r>
          </a:p>
        </p:txBody>
      </p:sp>
      <p:pic>
        <p:nvPicPr>
          <p:cNvPr id="3" name="Picture 3" descr="D:\графика\фотографии\Иллюстрация к сказке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3937000"/>
            <a:ext cx="2667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84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2057400" y="1"/>
            <a:ext cx="8229600" cy="944563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Типы сказок: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057400" y="944564"/>
            <a:ext cx="3507978" cy="126523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</a:rPr>
              <a:t>Сказки о животных</a:t>
            </a:r>
          </a:p>
        </p:txBody>
      </p:sp>
      <p:pic>
        <p:nvPicPr>
          <p:cNvPr id="20495" name="Picture 15" descr="s90848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5414168"/>
            <a:ext cx="1600200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7" name="Picture 17" descr="i?id=324024370-19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1" y="5280818"/>
            <a:ext cx="1190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1" name="Picture 21" descr="3746260381303727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413793"/>
            <a:ext cx="13144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3" name="Picture 23" descr="716938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6" y="4166393"/>
            <a:ext cx="1508125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5" name="Picture 25" descr="image_183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65" y="2362200"/>
            <a:ext cx="16113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4" y="4090194"/>
            <a:ext cx="1441450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5362574" y="4114800"/>
            <a:ext cx="2867026" cy="1143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</a:rPr>
              <a:t>Бытовые сказки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7119502" y="967582"/>
            <a:ext cx="3685539" cy="134143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</a:rPr>
              <a:t>Волшебные сказки</a:t>
            </a:r>
          </a:p>
        </p:txBody>
      </p:sp>
      <p:pic>
        <p:nvPicPr>
          <p:cNvPr id="20488" name="Picture 8" descr="47855499_1251022251_018__0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07" y="2362200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animBg="1"/>
      <p:bldP spid="20493" grpId="0" animBg="1"/>
      <p:bldP spid="204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Виды сказок.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981200" y="1412875"/>
            <a:ext cx="8229600" cy="3816350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000" b="1" u="sng" dirty="0" smtClean="0">
                <a:solidFill>
                  <a:srgbClr val="7030A0"/>
                </a:solidFill>
              </a:rPr>
              <a:t>Волшебные сказки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Действуют фантастические герои (Кощей Бессмертный, Баба-Яга).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Присутствуют предметы-помощники (ковер-самолёт, волшебный клубок).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ru-RU" alt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Происходят чудесные превращения.</a:t>
            </a:r>
          </a:p>
        </p:txBody>
      </p:sp>
      <p:pic>
        <p:nvPicPr>
          <p:cNvPr id="4" name="Picture 2" descr="http://simfchildlibrary.ru/admin/edit/images/838-f394aeeddc6024d3a11bbd9ac52089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8714" y="4930955"/>
            <a:ext cx="2850291" cy="1927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37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7280" y="1143001"/>
            <a:ext cx="100812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учащихся об устном народном творчестве.</a:t>
            </a:r>
          </a:p>
          <a:p>
            <a:pPr algn="just"/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alt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alt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учащихся с истоками сказки и её основными видами;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alt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и укрепить стремление к чтению фольклорных произведений;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alt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привить любовь к чтению;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alt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знания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41644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895600" y="914400"/>
            <a:ext cx="678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особенности</a:t>
            </a:r>
          </a:p>
          <a:p>
            <a:pPr algn="r" eaLnBrk="1" hangingPunct="1"/>
            <a:r>
              <a:rPr lang="ru-RU" altLang="ru-RU" sz="4800" b="1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волшебных сказок.</a:t>
            </a:r>
            <a:endParaRPr lang="ru-RU" altLang="ru-RU" sz="4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458097" y="2895600"/>
            <a:ext cx="600950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altLang="ru-RU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чуда.</a:t>
            </a:r>
            <a:endParaRPr lang="ru-RU" altLang="ru-RU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Столкновение с волшебной </a:t>
            </a:r>
            <a:r>
              <a:rPr lang="ru-RU" altLang="ru-RU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силой.</a:t>
            </a:r>
            <a:endParaRPr lang="ru-RU" altLang="ru-RU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</a:t>
            </a:r>
            <a:r>
              <a:rPr lang="ru-RU" altLang="ru-RU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персонажи.</a:t>
            </a:r>
            <a:endParaRPr lang="ru-RU" altLang="ru-RU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</a:t>
            </a:r>
            <a:r>
              <a:rPr lang="ru-RU" altLang="ru-RU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предметы.</a:t>
            </a:r>
            <a:endParaRPr lang="ru-RU" altLang="ru-RU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Описание.</a:t>
            </a:r>
            <a:endParaRPr lang="ru-RU" altLang="ru-RU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4" name="Picture 8" descr="D:\графика\фотографии\Ковёр-самолё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18" y="4060845"/>
            <a:ext cx="307816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679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743200" y="914401"/>
            <a:ext cx="716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000" b="1" u="sng">
              <a:solidFill>
                <a:srgbClr val="663300"/>
              </a:solidFill>
              <a:latin typeface="Algerian" panose="04020705040A02060702" pitchFamily="82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743200" y="947739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 i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волшебных </a:t>
            </a:r>
            <a:r>
              <a:rPr lang="ru-RU" altLang="ru-RU" sz="48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сказок.</a:t>
            </a:r>
            <a:endParaRPr lang="ru-RU" altLang="ru-RU" sz="4800" b="1" i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087938" y="2708275"/>
            <a:ext cx="640384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на положительных и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отрицательных.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волшебной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силой.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Вымышленные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персонажи.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Обычные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6" name="Picture 6" descr="D:\графика\фотографии\Сказка о царе салтан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6" y="2209800"/>
            <a:ext cx="26971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63452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524000" y="990601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волшебных сказок.</a:t>
            </a:r>
            <a:endParaRPr lang="ru-RU" altLang="ru-RU" sz="40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057400" y="2743201"/>
            <a:ext cx="7772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«Никита Кожемяка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«Гуси-лебеди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«Сестрица Алёнушка и братец Иванушка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«Иван Царевич и Серый волк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щучьему веленью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5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4451361"/>
            <a:ext cx="23622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10824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Виды сказок.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981200" y="1341439"/>
            <a:ext cx="8229600" cy="478472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600" b="1" u="sng" dirty="0" smtClean="0">
                <a:solidFill>
                  <a:srgbClr val="7030A0"/>
                </a:solidFill>
              </a:rPr>
              <a:t>Сказки о животных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Главные герои – это домашние или дикие животные.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Они наделены человеческой речью, человеческими качествами.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Сходны с басней.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Наделены особым качеством: лиса – хитростью, волк – жадностью.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</p:txBody>
      </p:sp>
      <p:pic>
        <p:nvPicPr>
          <p:cNvPr id="4" name="Picture 4" descr="http://img1.labirint.ru/books/260891/scrn_big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4438" y="4399005"/>
            <a:ext cx="2091580" cy="2458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img-fotki.yandex.ru/get/5643/162492047.1d/0_9caec_25380edd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82" y="0"/>
            <a:ext cx="2123448" cy="2212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3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362200" y="9144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590800" y="914401"/>
            <a:ext cx="7239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особенности</a:t>
            </a:r>
          </a:p>
          <a:p>
            <a:pPr algn="r" eaLnBrk="1" hangingPunct="1"/>
            <a:r>
              <a:rPr lang="ru-RU" altLang="ru-RU" sz="44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 о </a:t>
            </a:r>
            <a:r>
              <a:rPr lang="ru-RU" altLang="ru-RU" sz="44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</a:t>
            </a:r>
            <a:endParaRPr lang="ru-RU" altLang="ru-RU" sz="4400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438400" y="2895601"/>
            <a:ext cx="7848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Иносказательность.</a:t>
            </a:r>
            <a:endParaRPr lang="ru-RU" alt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Ясность оценки </a:t>
            </a: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героев.</a:t>
            </a:r>
            <a:endParaRPr lang="ru-RU" alt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Антропоморфизм.</a:t>
            </a:r>
            <a:endParaRPr lang="ru-RU" alt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Быстродействие.</a:t>
            </a:r>
            <a:endParaRPr lang="ru-RU" alt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Диалог.</a:t>
            </a:r>
            <a:endParaRPr lang="ru-RU" alt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Облегчённая </a:t>
            </a: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композиция.</a:t>
            </a:r>
            <a:endParaRPr lang="ru-RU" alt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Freeform 8"/>
          <p:cNvSpPr>
            <a:spLocks/>
          </p:cNvSpPr>
          <p:nvPr/>
        </p:nvSpPr>
        <p:spPr bwMode="auto">
          <a:xfrm>
            <a:off x="8012114" y="3460750"/>
            <a:ext cx="1774825" cy="1690688"/>
          </a:xfrm>
          <a:custGeom>
            <a:avLst/>
            <a:gdLst>
              <a:gd name="T0" fmla="*/ 2147483647 w 3353"/>
              <a:gd name="T1" fmla="*/ 2147483647 h 3195"/>
              <a:gd name="T2" fmla="*/ 2147483647 w 3353"/>
              <a:gd name="T3" fmla="*/ 2147483647 h 3195"/>
              <a:gd name="T4" fmla="*/ 2147483647 w 3353"/>
              <a:gd name="T5" fmla="*/ 0 h 3195"/>
              <a:gd name="T6" fmla="*/ 2147483647 w 3353"/>
              <a:gd name="T7" fmla="*/ 2147483647 h 3195"/>
              <a:gd name="T8" fmla="*/ 2147483647 w 3353"/>
              <a:gd name="T9" fmla="*/ 2147483647 h 3195"/>
              <a:gd name="T10" fmla="*/ 2147483647 w 3353"/>
              <a:gd name="T11" fmla="*/ 2147483647 h 3195"/>
              <a:gd name="T12" fmla="*/ 2147483647 w 3353"/>
              <a:gd name="T13" fmla="*/ 2147483647 h 3195"/>
              <a:gd name="T14" fmla="*/ 2147483647 w 3353"/>
              <a:gd name="T15" fmla="*/ 2147483647 h 3195"/>
              <a:gd name="T16" fmla="*/ 2147483647 w 3353"/>
              <a:gd name="T17" fmla="*/ 2147483647 h 3195"/>
              <a:gd name="T18" fmla="*/ 2147483647 w 3353"/>
              <a:gd name="T19" fmla="*/ 2147483647 h 3195"/>
              <a:gd name="T20" fmla="*/ 2147483647 w 3353"/>
              <a:gd name="T21" fmla="*/ 2147483647 h 3195"/>
              <a:gd name="T22" fmla="*/ 2147483647 w 3353"/>
              <a:gd name="T23" fmla="*/ 2147483647 h 3195"/>
              <a:gd name="T24" fmla="*/ 2147483647 w 3353"/>
              <a:gd name="T25" fmla="*/ 2147483647 h 3195"/>
              <a:gd name="T26" fmla="*/ 2147483647 w 3353"/>
              <a:gd name="T27" fmla="*/ 2147483647 h 3195"/>
              <a:gd name="T28" fmla="*/ 2147483647 w 3353"/>
              <a:gd name="T29" fmla="*/ 2147483647 h 3195"/>
              <a:gd name="T30" fmla="*/ 2147483647 w 3353"/>
              <a:gd name="T31" fmla="*/ 2147483647 h 3195"/>
              <a:gd name="T32" fmla="*/ 2147483647 w 3353"/>
              <a:gd name="T33" fmla="*/ 2147483647 h 3195"/>
              <a:gd name="T34" fmla="*/ 2147483647 w 3353"/>
              <a:gd name="T35" fmla="*/ 2147483647 h 3195"/>
              <a:gd name="T36" fmla="*/ 2147483647 w 3353"/>
              <a:gd name="T37" fmla="*/ 2147483647 h 3195"/>
              <a:gd name="T38" fmla="*/ 2147483647 w 3353"/>
              <a:gd name="T39" fmla="*/ 2147483647 h 3195"/>
              <a:gd name="T40" fmla="*/ 2147483647 w 3353"/>
              <a:gd name="T41" fmla="*/ 2147483647 h 3195"/>
              <a:gd name="T42" fmla="*/ 2147483647 w 3353"/>
              <a:gd name="T43" fmla="*/ 2147483647 h 3195"/>
              <a:gd name="T44" fmla="*/ 2147483647 w 3353"/>
              <a:gd name="T45" fmla="*/ 2147483647 h 3195"/>
              <a:gd name="T46" fmla="*/ 2147483647 w 3353"/>
              <a:gd name="T47" fmla="*/ 2147483647 h 3195"/>
              <a:gd name="T48" fmla="*/ 2147483647 w 3353"/>
              <a:gd name="T49" fmla="*/ 2147483647 h 3195"/>
              <a:gd name="T50" fmla="*/ 2147483647 w 3353"/>
              <a:gd name="T51" fmla="*/ 2147483647 h 3195"/>
              <a:gd name="T52" fmla="*/ 2147483647 w 3353"/>
              <a:gd name="T53" fmla="*/ 2147483647 h 3195"/>
              <a:gd name="T54" fmla="*/ 2147483647 w 3353"/>
              <a:gd name="T55" fmla="*/ 2147483647 h 3195"/>
              <a:gd name="T56" fmla="*/ 2147483647 w 3353"/>
              <a:gd name="T57" fmla="*/ 2147483647 h 3195"/>
              <a:gd name="T58" fmla="*/ 2147483647 w 3353"/>
              <a:gd name="T59" fmla="*/ 2147483647 h 3195"/>
              <a:gd name="T60" fmla="*/ 2147483647 w 3353"/>
              <a:gd name="T61" fmla="*/ 2147483647 h 3195"/>
              <a:gd name="T62" fmla="*/ 2147483647 w 3353"/>
              <a:gd name="T63" fmla="*/ 2147483647 h 3195"/>
              <a:gd name="T64" fmla="*/ 2147483647 w 3353"/>
              <a:gd name="T65" fmla="*/ 2147483647 h 3195"/>
              <a:gd name="T66" fmla="*/ 2147483647 w 3353"/>
              <a:gd name="T67" fmla="*/ 2147483647 h 3195"/>
              <a:gd name="T68" fmla="*/ 2147483647 w 3353"/>
              <a:gd name="T69" fmla="*/ 2147483647 h 3195"/>
              <a:gd name="T70" fmla="*/ 2147483647 w 3353"/>
              <a:gd name="T71" fmla="*/ 2147483647 h 3195"/>
              <a:gd name="T72" fmla="*/ 2147483647 w 3353"/>
              <a:gd name="T73" fmla="*/ 2147483647 h 3195"/>
              <a:gd name="T74" fmla="*/ 0 w 3353"/>
              <a:gd name="T75" fmla="*/ 2147483647 h 3195"/>
              <a:gd name="T76" fmla="*/ 2147483647 w 3353"/>
              <a:gd name="T77" fmla="*/ 2147483647 h 3195"/>
              <a:gd name="T78" fmla="*/ 2147483647 w 3353"/>
              <a:gd name="T79" fmla="*/ 2147483647 h 3195"/>
              <a:gd name="T80" fmla="*/ 2147483647 w 3353"/>
              <a:gd name="T81" fmla="*/ 2147483647 h 3195"/>
              <a:gd name="T82" fmla="*/ 2147483647 w 3353"/>
              <a:gd name="T83" fmla="*/ 2147483647 h 3195"/>
              <a:gd name="T84" fmla="*/ 2147483647 w 3353"/>
              <a:gd name="T85" fmla="*/ 2147483647 h 3195"/>
              <a:gd name="T86" fmla="*/ 2147483647 w 3353"/>
              <a:gd name="T87" fmla="*/ 2147483647 h 3195"/>
              <a:gd name="T88" fmla="*/ 2147483647 w 3353"/>
              <a:gd name="T89" fmla="*/ 2147483647 h 3195"/>
              <a:gd name="T90" fmla="*/ 2147483647 w 3353"/>
              <a:gd name="T91" fmla="*/ 2147483647 h 3195"/>
              <a:gd name="T92" fmla="*/ 2147483647 w 3353"/>
              <a:gd name="T93" fmla="*/ 2147483647 h 3195"/>
              <a:gd name="T94" fmla="*/ 2147483647 w 3353"/>
              <a:gd name="T95" fmla="*/ 2147483647 h 3195"/>
              <a:gd name="T96" fmla="*/ 2147483647 w 3353"/>
              <a:gd name="T97" fmla="*/ 2147483647 h 3195"/>
              <a:gd name="T98" fmla="*/ 2147483647 w 3353"/>
              <a:gd name="T99" fmla="*/ 2147483647 h 3195"/>
              <a:gd name="T100" fmla="*/ 2147483647 w 3353"/>
              <a:gd name="T101" fmla="*/ 2147483647 h 3195"/>
              <a:gd name="T102" fmla="*/ 2147483647 w 3353"/>
              <a:gd name="T103" fmla="*/ 2147483647 h 3195"/>
              <a:gd name="T104" fmla="*/ 2147483647 w 3353"/>
              <a:gd name="T105" fmla="*/ 2147483647 h 319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353"/>
              <a:gd name="T160" fmla="*/ 0 h 3195"/>
              <a:gd name="T161" fmla="*/ 3353 w 3353"/>
              <a:gd name="T162" fmla="*/ 3195 h 319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353" h="3195">
                <a:moveTo>
                  <a:pt x="732" y="411"/>
                </a:moveTo>
                <a:lnTo>
                  <a:pt x="693" y="271"/>
                </a:lnTo>
                <a:lnTo>
                  <a:pt x="768" y="162"/>
                </a:lnTo>
                <a:lnTo>
                  <a:pt x="946" y="110"/>
                </a:lnTo>
                <a:lnTo>
                  <a:pt x="1228" y="72"/>
                </a:lnTo>
                <a:lnTo>
                  <a:pt x="1436" y="0"/>
                </a:lnTo>
                <a:lnTo>
                  <a:pt x="1544" y="8"/>
                </a:lnTo>
                <a:lnTo>
                  <a:pt x="1620" y="72"/>
                </a:lnTo>
                <a:lnTo>
                  <a:pt x="1632" y="206"/>
                </a:lnTo>
                <a:lnTo>
                  <a:pt x="1992" y="322"/>
                </a:lnTo>
                <a:lnTo>
                  <a:pt x="2476" y="521"/>
                </a:lnTo>
                <a:lnTo>
                  <a:pt x="2728" y="669"/>
                </a:lnTo>
                <a:lnTo>
                  <a:pt x="2798" y="728"/>
                </a:lnTo>
                <a:lnTo>
                  <a:pt x="2892" y="592"/>
                </a:lnTo>
                <a:lnTo>
                  <a:pt x="2994" y="547"/>
                </a:lnTo>
                <a:lnTo>
                  <a:pt x="3112" y="547"/>
                </a:lnTo>
                <a:lnTo>
                  <a:pt x="3245" y="650"/>
                </a:lnTo>
                <a:lnTo>
                  <a:pt x="3340" y="1016"/>
                </a:lnTo>
                <a:lnTo>
                  <a:pt x="3353" y="1337"/>
                </a:lnTo>
                <a:lnTo>
                  <a:pt x="3345" y="1710"/>
                </a:lnTo>
                <a:lnTo>
                  <a:pt x="3258" y="1915"/>
                </a:lnTo>
                <a:lnTo>
                  <a:pt x="3175" y="2013"/>
                </a:lnTo>
                <a:lnTo>
                  <a:pt x="3068" y="2064"/>
                </a:lnTo>
                <a:lnTo>
                  <a:pt x="3000" y="2262"/>
                </a:lnTo>
                <a:lnTo>
                  <a:pt x="3049" y="2450"/>
                </a:lnTo>
                <a:lnTo>
                  <a:pt x="3019" y="2552"/>
                </a:lnTo>
                <a:lnTo>
                  <a:pt x="2949" y="2603"/>
                </a:lnTo>
                <a:lnTo>
                  <a:pt x="2848" y="2598"/>
                </a:lnTo>
                <a:lnTo>
                  <a:pt x="2772" y="2571"/>
                </a:lnTo>
                <a:lnTo>
                  <a:pt x="1797" y="2739"/>
                </a:lnTo>
                <a:lnTo>
                  <a:pt x="1305" y="3073"/>
                </a:lnTo>
                <a:lnTo>
                  <a:pt x="1279" y="3157"/>
                </a:lnTo>
                <a:lnTo>
                  <a:pt x="1204" y="3195"/>
                </a:lnTo>
                <a:lnTo>
                  <a:pt x="1110" y="3182"/>
                </a:lnTo>
                <a:lnTo>
                  <a:pt x="1072" y="3125"/>
                </a:lnTo>
                <a:lnTo>
                  <a:pt x="1083" y="3041"/>
                </a:lnTo>
                <a:lnTo>
                  <a:pt x="1140" y="2977"/>
                </a:lnTo>
                <a:lnTo>
                  <a:pt x="1210" y="2963"/>
                </a:lnTo>
                <a:lnTo>
                  <a:pt x="1260" y="2990"/>
                </a:lnTo>
                <a:lnTo>
                  <a:pt x="1525" y="2707"/>
                </a:lnTo>
                <a:lnTo>
                  <a:pt x="1121" y="2643"/>
                </a:lnTo>
                <a:lnTo>
                  <a:pt x="1059" y="2694"/>
                </a:lnTo>
                <a:lnTo>
                  <a:pt x="983" y="2707"/>
                </a:lnTo>
                <a:lnTo>
                  <a:pt x="926" y="2649"/>
                </a:lnTo>
                <a:lnTo>
                  <a:pt x="926" y="2560"/>
                </a:lnTo>
                <a:lnTo>
                  <a:pt x="951" y="2494"/>
                </a:lnTo>
                <a:lnTo>
                  <a:pt x="1028" y="2462"/>
                </a:lnTo>
                <a:lnTo>
                  <a:pt x="1097" y="2494"/>
                </a:lnTo>
                <a:lnTo>
                  <a:pt x="1146" y="2552"/>
                </a:lnTo>
                <a:lnTo>
                  <a:pt x="1480" y="2560"/>
                </a:lnTo>
                <a:lnTo>
                  <a:pt x="1286" y="2360"/>
                </a:lnTo>
                <a:lnTo>
                  <a:pt x="1204" y="2379"/>
                </a:lnTo>
                <a:lnTo>
                  <a:pt x="1129" y="2315"/>
                </a:lnTo>
                <a:lnTo>
                  <a:pt x="1121" y="2232"/>
                </a:lnTo>
                <a:lnTo>
                  <a:pt x="1178" y="2173"/>
                </a:lnTo>
                <a:lnTo>
                  <a:pt x="1273" y="2153"/>
                </a:lnTo>
                <a:lnTo>
                  <a:pt x="1330" y="2200"/>
                </a:lnTo>
                <a:lnTo>
                  <a:pt x="1342" y="2289"/>
                </a:lnTo>
                <a:lnTo>
                  <a:pt x="1789" y="2481"/>
                </a:lnTo>
                <a:lnTo>
                  <a:pt x="1897" y="2437"/>
                </a:lnTo>
                <a:lnTo>
                  <a:pt x="1802" y="2262"/>
                </a:lnTo>
                <a:lnTo>
                  <a:pt x="1607" y="2225"/>
                </a:lnTo>
                <a:lnTo>
                  <a:pt x="1519" y="2147"/>
                </a:lnTo>
                <a:lnTo>
                  <a:pt x="1556" y="1993"/>
                </a:lnTo>
                <a:lnTo>
                  <a:pt x="1664" y="1781"/>
                </a:lnTo>
                <a:lnTo>
                  <a:pt x="1569" y="1710"/>
                </a:lnTo>
                <a:lnTo>
                  <a:pt x="1417" y="1813"/>
                </a:lnTo>
                <a:lnTo>
                  <a:pt x="1242" y="1872"/>
                </a:lnTo>
                <a:lnTo>
                  <a:pt x="1059" y="1872"/>
                </a:lnTo>
                <a:lnTo>
                  <a:pt x="857" y="1743"/>
                </a:lnTo>
                <a:lnTo>
                  <a:pt x="643" y="1497"/>
                </a:lnTo>
                <a:lnTo>
                  <a:pt x="176" y="1363"/>
                </a:lnTo>
                <a:lnTo>
                  <a:pt x="119" y="1395"/>
                </a:lnTo>
                <a:lnTo>
                  <a:pt x="64" y="1382"/>
                </a:lnTo>
                <a:lnTo>
                  <a:pt x="19" y="1337"/>
                </a:lnTo>
                <a:lnTo>
                  <a:pt x="0" y="1280"/>
                </a:lnTo>
                <a:lnTo>
                  <a:pt x="38" y="1222"/>
                </a:lnTo>
                <a:lnTo>
                  <a:pt x="101" y="1197"/>
                </a:lnTo>
                <a:lnTo>
                  <a:pt x="171" y="1216"/>
                </a:lnTo>
                <a:lnTo>
                  <a:pt x="208" y="1280"/>
                </a:lnTo>
                <a:lnTo>
                  <a:pt x="537" y="1325"/>
                </a:lnTo>
                <a:lnTo>
                  <a:pt x="467" y="1067"/>
                </a:lnTo>
                <a:lnTo>
                  <a:pt x="378" y="978"/>
                </a:lnTo>
                <a:lnTo>
                  <a:pt x="378" y="894"/>
                </a:lnTo>
                <a:lnTo>
                  <a:pt x="440" y="862"/>
                </a:lnTo>
                <a:lnTo>
                  <a:pt x="529" y="862"/>
                </a:lnTo>
                <a:lnTo>
                  <a:pt x="567" y="926"/>
                </a:lnTo>
                <a:lnTo>
                  <a:pt x="548" y="997"/>
                </a:lnTo>
                <a:lnTo>
                  <a:pt x="681" y="1260"/>
                </a:lnTo>
                <a:lnTo>
                  <a:pt x="757" y="1080"/>
                </a:lnTo>
                <a:lnTo>
                  <a:pt x="732" y="1029"/>
                </a:lnTo>
                <a:lnTo>
                  <a:pt x="732" y="984"/>
                </a:lnTo>
                <a:lnTo>
                  <a:pt x="768" y="939"/>
                </a:lnTo>
                <a:lnTo>
                  <a:pt x="819" y="913"/>
                </a:lnTo>
                <a:lnTo>
                  <a:pt x="882" y="939"/>
                </a:lnTo>
                <a:lnTo>
                  <a:pt x="926" y="990"/>
                </a:lnTo>
                <a:lnTo>
                  <a:pt x="907" y="1061"/>
                </a:lnTo>
                <a:lnTo>
                  <a:pt x="869" y="1099"/>
                </a:lnTo>
                <a:lnTo>
                  <a:pt x="833" y="1107"/>
                </a:lnTo>
                <a:lnTo>
                  <a:pt x="801" y="1363"/>
                </a:lnTo>
                <a:lnTo>
                  <a:pt x="1172" y="1537"/>
                </a:lnTo>
                <a:lnTo>
                  <a:pt x="1355" y="1325"/>
                </a:lnTo>
                <a:lnTo>
                  <a:pt x="814" y="739"/>
                </a:lnTo>
                <a:lnTo>
                  <a:pt x="687" y="560"/>
                </a:lnTo>
                <a:lnTo>
                  <a:pt x="687" y="483"/>
                </a:lnTo>
                <a:lnTo>
                  <a:pt x="732" y="4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0" name="Freeform 9"/>
          <p:cNvSpPr>
            <a:spLocks/>
          </p:cNvSpPr>
          <p:nvPr/>
        </p:nvSpPr>
        <p:spPr bwMode="auto">
          <a:xfrm>
            <a:off x="8759826" y="3568700"/>
            <a:ext cx="936625" cy="920750"/>
          </a:xfrm>
          <a:custGeom>
            <a:avLst/>
            <a:gdLst>
              <a:gd name="T0" fmla="*/ 2147483647 w 1771"/>
              <a:gd name="T1" fmla="*/ 2147483647 h 1739"/>
              <a:gd name="T2" fmla="*/ 2147483647 w 1771"/>
              <a:gd name="T3" fmla="*/ 2147483647 h 1739"/>
              <a:gd name="T4" fmla="*/ 2147483647 w 1771"/>
              <a:gd name="T5" fmla="*/ 2147483647 h 1739"/>
              <a:gd name="T6" fmla="*/ 2147483647 w 1771"/>
              <a:gd name="T7" fmla="*/ 2147483647 h 1739"/>
              <a:gd name="T8" fmla="*/ 2147483647 w 1771"/>
              <a:gd name="T9" fmla="*/ 2147483647 h 1739"/>
              <a:gd name="T10" fmla="*/ 2147483647 w 1771"/>
              <a:gd name="T11" fmla="*/ 2147483647 h 1739"/>
              <a:gd name="T12" fmla="*/ 2147483647 w 1771"/>
              <a:gd name="T13" fmla="*/ 2147483647 h 1739"/>
              <a:gd name="T14" fmla="*/ 2147483647 w 1771"/>
              <a:gd name="T15" fmla="*/ 2147483647 h 1739"/>
              <a:gd name="T16" fmla="*/ 2147483647 w 1771"/>
              <a:gd name="T17" fmla="*/ 2147483647 h 1739"/>
              <a:gd name="T18" fmla="*/ 2147483647 w 1771"/>
              <a:gd name="T19" fmla="*/ 2147483647 h 1739"/>
              <a:gd name="T20" fmla="*/ 2147483647 w 1771"/>
              <a:gd name="T21" fmla="*/ 2147483647 h 1739"/>
              <a:gd name="T22" fmla="*/ 2147483647 w 1771"/>
              <a:gd name="T23" fmla="*/ 2147483647 h 1739"/>
              <a:gd name="T24" fmla="*/ 2147483647 w 1771"/>
              <a:gd name="T25" fmla="*/ 2147483647 h 1739"/>
              <a:gd name="T26" fmla="*/ 2147483647 w 1771"/>
              <a:gd name="T27" fmla="*/ 2147483647 h 1739"/>
              <a:gd name="T28" fmla="*/ 2147483647 w 1771"/>
              <a:gd name="T29" fmla="*/ 2147483647 h 1739"/>
              <a:gd name="T30" fmla="*/ 2147483647 w 1771"/>
              <a:gd name="T31" fmla="*/ 2147483647 h 1739"/>
              <a:gd name="T32" fmla="*/ 2147483647 w 1771"/>
              <a:gd name="T33" fmla="*/ 2147483647 h 1739"/>
              <a:gd name="T34" fmla="*/ 2147483647 w 1771"/>
              <a:gd name="T35" fmla="*/ 2147483647 h 1739"/>
              <a:gd name="T36" fmla="*/ 2147483647 w 1771"/>
              <a:gd name="T37" fmla="*/ 2147483647 h 1739"/>
              <a:gd name="T38" fmla="*/ 2147483647 w 1771"/>
              <a:gd name="T39" fmla="*/ 2147483647 h 1739"/>
              <a:gd name="T40" fmla="*/ 2147483647 w 1771"/>
              <a:gd name="T41" fmla="*/ 2147483647 h 1739"/>
              <a:gd name="T42" fmla="*/ 2147483647 w 1771"/>
              <a:gd name="T43" fmla="*/ 2147483647 h 1739"/>
              <a:gd name="T44" fmla="*/ 2147483647 w 1771"/>
              <a:gd name="T45" fmla="*/ 2147483647 h 1739"/>
              <a:gd name="T46" fmla="*/ 2147483647 w 1771"/>
              <a:gd name="T47" fmla="*/ 2147483647 h 1739"/>
              <a:gd name="T48" fmla="*/ 2147483647 w 1771"/>
              <a:gd name="T49" fmla="*/ 2147483647 h 1739"/>
              <a:gd name="T50" fmla="*/ 2147483647 w 1771"/>
              <a:gd name="T51" fmla="*/ 2147483647 h 1739"/>
              <a:gd name="T52" fmla="*/ 2147483647 w 1771"/>
              <a:gd name="T53" fmla="*/ 2147483647 h 1739"/>
              <a:gd name="T54" fmla="*/ 2147483647 w 1771"/>
              <a:gd name="T55" fmla="*/ 2147483647 h 1739"/>
              <a:gd name="T56" fmla="*/ 2147483647 w 1771"/>
              <a:gd name="T57" fmla="*/ 2147483647 h 1739"/>
              <a:gd name="T58" fmla="*/ 2147483647 w 1771"/>
              <a:gd name="T59" fmla="*/ 2147483647 h 1739"/>
              <a:gd name="T60" fmla="*/ 2147483647 w 1771"/>
              <a:gd name="T61" fmla="*/ 2147483647 h 1739"/>
              <a:gd name="T62" fmla="*/ 2147483647 w 1771"/>
              <a:gd name="T63" fmla="*/ 2147483647 h 1739"/>
              <a:gd name="T64" fmla="*/ 2147483647 w 1771"/>
              <a:gd name="T65" fmla="*/ 2147483647 h 1739"/>
              <a:gd name="T66" fmla="*/ 2147483647 w 1771"/>
              <a:gd name="T67" fmla="*/ 2147483647 h 1739"/>
              <a:gd name="T68" fmla="*/ 2147483647 w 1771"/>
              <a:gd name="T69" fmla="*/ 2147483647 h 1739"/>
              <a:gd name="T70" fmla="*/ 2147483647 w 1771"/>
              <a:gd name="T71" fmla="*/ 2147483647 h 1739"/>
              <a:gd name="T72" fmla="*/ 2147483647 w 1771"/>
              <a:gd name="T73" fmla="*/ 2147483647 h 1739"/>
              <a:gd name="T74" fmla="*/ 2147483647 w 1771"/>
              <a:gd name="T75" fmla="*/ 2147483647 h 1739"/>
              <a:gd name="T76" fmla="*/ 2147483647 w 1771"/>
              <a:gd name="T77" fmla="*/ 2147483647 h 1739"/>
              <a:gd name="T78" fmla="*/ 2147483647 w 1771"/>
              <a:gd name="T79" fmla="*/ 2147483647 h 1739"/>
              <a:gd name="T80" fmla="*/ 2147483647 w 1771"/>
              <a:gd name="T81" fmla="*/ 2147483647 h 1739"/>
              <a:gd name="T82" fmla="*/ 2147483647 w 1771"/>
              <a:gd name="T83" fmla="*/ 2147483647 h 1739"/>
              <a:gd name="T84" fmla="*/ 2147483647 w 1771"/>
              <a:gd name="T85" fmla="*/ 2147483647 h 1739"/>
              <a:gd name="T86" fmla="*/ 2147483647 w 1771"/>
              <a:gd name="T87" fmla="*/ 2147483647 h 1739"/>
              <a:gd name="T88" fmla="*/ 2147483647 w 1771"/>
              <a:gd name="T89" fmla="*/ 2147483647 h 1739"/>
              <a:gd name="T90" fmla="*/ 2147483647 w 1771"/>
              <a:gd name="T91" fmla="*/ 2147483647 h 1739"/>
              <a:gd name="T92" fmla="*/ 2147483647 w 1771"/>
              <a:gd name="T93" fmla="*/ 2147483647 h 1739"/>
              <a:gd name="T94" fmla="*/ 2147483647 w 1771"/>
              <a:gd name="T95" fmla="*/ 2147483647 h 1739"/>
              <a:gd name="T96" fmla="*/ 2147483647 w 1771"/>
              <a:gd name="T97" fmla="*/ 2147483647 h 1739"/>
              <a:gd name="T98" fmla="*/ 2147483647 w 1771"/>
              <a:gd name="T99" fmla="*/ 2147483647 h 1739"/>
              <a:gd name="T100" fmla="*/ 2147483647 w 1771"/>
              <a:gd name="T101" fmla="*/ 2147483647 h 1739"/>
              <a:gd name="T102" fmla="*/ 2147483647 w 1771"/>
              <a:gd name="T103" fmla="*/ 2147483647 h 1739"/>
              <a:gd name="T104" fmla="*/ 2147483647 w 1771"/>
              <a:gd name="T105" fmla="*/ 2147483647 h 1739"/>
              <a:gd name="T106" fmla="*/ 2147483647 w 1771"/>
              <a:gd name="T107" fmla="*/ 2147483647 h 1739"/>
              <a:gd name="T108" fmla="*/ 2147483647 w 1771"/>
              <a:gd name="T109" fmla="*/ 0 h 17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71"/>
              <a:gd name="T166" fmla="*/ 0 h 1739"/>
              <a:gd name="T167" fmla="*/ 1771 w 1771"/>
              <a:gd name="T168" fmla="*/ 1739 h 17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71" h="1739">
                <a:moveTo>
                  <a:pt x="205" y="0"/>
                </a:moveTo>
                <a:lnTo>
                  <a:pt x="237" y="9"/>
                </a:lnTo>
                <a:lnTo>
                  <a:pt x="275" y="20"/>
                </a:lnTo>
                <a:lnTo>
                  <a:pt x="325" y="36"/>
                </a:lnTo>
                <a:lnTo>
                  <a:pt x="385" y="54"/>
                </a:lnTo>
                <a:lnTo>
                  <a:pt x="453" y="76"/>
                </a:lnTo>
                <a:lnTo>
                  <a:pt x="490" y="87"/>
                </a:lnTo>
                <a:lnTo>
                  <a:pt x="528" y="100"/>
                </a:lnTo>
                <a:lnTo>
                  <a:pt x="568" y="114"/>
                </a:lnTo>
                <a:lnTo>
                  <a:pt x="608" y="128"/>
                </a:lnTo>
                <a:lnTo>
                  <a:pt x="650" y="143"/>
                </a:lnTo>
                <a:lnTo>
                  <a:pt x="692" y="157"/>
                </a:lnTo>
                <a:lnTo>
                  <a:pt x="736" y="172"/>
                </a:lnTo>
                <a:lnTo>
                  <a:pt x="778" y="188"/>
                </a:lnTo>
                <a:lnTo>
                  <a:pt x="822" y="204"/>
                </a:lnTo>
                <a:lnTo>
                  <a:pt x="864" y="220"/>
                </a:lnTo>
                <a:lnTo>
                  <a:pt x="907" y="236"/>
                </a:lnTo>
                <a:lnTo>
                  <a:pt x="948" y="252"/>
                </a:lnTo>
                <a:lnTo>
                  <a:pt x="988" y="269"/>
                </a:lnTo>
                <a:lnTo>
                  <a:pt x="1028" y="287"/>
                </a:lnTo>
                <a:lnTo>
                  <a:pt x="1067" y="303"/>
                </a:lnTo>
                <a:lnTo>
                  <a:pt x="1104" y="319"/>
                </a:lnTo>
                <a:lnTo>
                  <a:pt x="1139" y="337"/>
                </a:lnTo>
                <a:lnTo>
                  <a:pt x="1171" y="354"/>
                </a:lnTo>
                <a:lnTo>
                  <a:pt x="1203" y="370"/>
                </a:lnTo>
                <a:lnTo>
                  <a:pt x="1230" y="386"/>
                </a:lnTo>
                <a:lnTo>
                  <a:pt x="1257" y="402"/>
                </a:lnTo>
                <a:lnTo>
                  <a:pt x="1283" y="418"/>
                </a:lnTo>
                <a:lnTo>
                  <a:pt x="1306" y="436"/>
                </a:lnTo>
                <a:lnTo>
                  <a:pt x="1330" y="453"/>
                </a:lnTo>
                <a:lnTo>
                  <a:pt x="1351" y="469"/>
                </a:lnTo>
                <a:lnTo>
                  <a:pt x="1373" y="487"/>
                </a:lnTo>
                <a:lnTo>
                  <a:pt x="1392" y="503"/>
                </a:lnTo>
                <a:lnTo>
                  <a:pt x="1411" y="520"/>
                </a:lnTo>
                <a:lnTo>
                  <a:pt x="1429" y="539"/>
                </a:lnTo>
                <a:lnTo>
                  <a:pt x="1446" y="557"/>
                </a:lnTo>
                <a:lnTo>
                  <a:pt x="1462" y="574"/>
                </a:lnTo>
                <a:lnTo>
                  <a:pt x="1478" y="592"/>
                </a:lnTo>
                <a:lnTo>
                  <a:pt x="1493" y="609"/>
                </a:lnTo>
                <a:lnTo>
                  <a:pt x="1508" y="627"/>
                </a:lnTo>
                <a:lnTo>
                  <a:pt x="1519" y="644"/>
                </a:lnTo>
                <a:lnTo>
                  <a:pt x="1532" y="662"/>
                </a:lnTo>
                <a:lnTo>
                  <a:pt x="1543" y="679"/>
                </a:lnTo>
                <a:lnTo>
                  <a:pt x="1556" y="697"/>
                </a:lnTo>
                <a:lnTo>
                  <a:pt x="1566" y="716"/>
                </a:lnTo>
                <a:lnTo>
                  <a:pt x="1576" y="733"/>
                </a:lnTo>
                <a:lnTo>
                  <a:pt x="1585" y="750"/>
                </a:lnTo>
                <a:lnTo>
                  <a:pt x="1595" y="767"/>
                </a:lnTo>
                <a:lnTo>
                  <a:pt x="1604" y="785"/>
                </a:lnTo>
                <a:lnTo>
                  <a:pt x="1613" y="801"/>
                </a:lnTo>
                <a:lnTo>
                  <a:pt x="1620" y="819"/>
                </a:lnTo>
                <a:lnTo>
                  <a:pt x="1629" y="836"/>
                </a:lnTo>
                <a:lnTo>
                  <a:pt x="1636" y="853"/>
                </a:lnTo>
                <a:lnTo>
                  <a:pt x="1643" y="869"/>
                </a:lnTo>
                <a:lnTo>
                  <a:pt x="1650" y="886"/>
                </a:lnTo>
                <a:lnTo>
                  <a:pt x="1658" y="902"/>
                </a:lnTo>
                <a:lnTo>
                  <a:pt x="1665" y="918"/>
                </a:lnTo>
                <a:lnTo>
                  <a:pt x="1674" y="934"/>
                </a:lnTo>
                <a:lnTo>
                  <a:pt x="1699" y="1008"/>
                </a:lnTo>
                <a:lnTo>
                  <a:pt x="1710" y="1054"/>
                </a:lnTo>
                <a:lnTo>
                  <a:pt x="1720" y="1102"/>
                </a:lnTo>
                <a:lnTo>
                  <a:pt x="1736" y="1205"/>
                </a:lnTo>
                <a:lnTo>
                  <a:pt x="1750" y="1310"/>
                </a:lnTo>
                <a:lnTo>
                  <a:pt x="1771" y="1561"/>
                </a:lnTo>
                <a:lnTo>
                  <a:pt x="1608" y="1739"/>
                </a:lnTo>
                <a:lnTo>
                  <a:pt x="1604" y="1731"/>
                </a:lnTo>
                <a:lnTo>
                  <a:pt x="1592" y="1707"/>
                </a:lnTo>
                <a:lnTo>
                  <a:pt x="1583" y="1689"/>
                </a:lnTo>
                <a:lnTo>
                  <a:pt x="1573" y="1670"/>
                </a:lnTo>
                <a:lnTo>
                  <a:pt x="1561" y="1647"/>
                </a:lnTo>
                <a:lnTo>
                  <a:pt x="1556" y="1634"/>
                </a:lnTo>
                <a:lnTo>
                  <a:pt x="1548" y="1621"/>
                </a:lnTo>
                <a:lnTo>
                  <a:pt x="1541" y="1608"/>
                </a:lnTo>
                <a:lnTo>
                  <a:pt x="1534" y="1593"/>
                </a:lnTo>
                <a:lnTo>
                  <a:pt x="1525" y="1578"/>
                </a:lnTo>
                <a:lnTo>
                  <a:pt x="1516" y="1562"/>
                </a:lnTo>
                <a:lnTo>
                  <a:pt x="1509" y="1546"/>
                </a:lnTo>
                <a:lnTo>
                  <a:pt x="1499" y="1530"/>
                </a:lnTo>
                <a:lnTo>
                  <a:pt x="1490" y="1513"/>
                </a:lnTo>
                <a:lnTo>
                  <a:pt x="1481" y="1497"/>
                </a:lnTo>
                <a:lnTo>
                  <a:pt x="1471" y="1479"/>
                </a:lnTo>
                <a:lnTo>
                  <a:pt x="1461" y="1460"/>
                </a:lnTo>
                <a:lnTo>
                  <a:pt x="1449" y="1443"/>
                </a:lnTo>
                <a:lnTo>
                  <a:pt x="1440" y="1424"/>
                </a:lnTo>
                <a:lnTo>
                  <a:pt x="1429" y="1406"/>
                </a:lnTo>
                <a:lnTo>
                  <a:pt x="1417" y="1387"/>
                </a:lnTo>
                <a:lnTo>
                  <a:pt x="1405" y="1367"/>
                </a:lnTo>
                <a:lnTo>
                  <a:pt x="1394" y="1348"/>
                </a:lnTo>
                <a:lnTo>
                  <a:pt x="1382" y="1329"/>
                </a:lnTo>
                <a:lnTo>
                  <a:pt x="1370" y="1309"/>
                </a:lnTo>
                <a:lnTo>
                  <a:pt x="1357" y="1290"/>
                </a:lnTo>
                <a:lnTo>
                  <a:pt x="1346" y="1269"/>
                </a:lnTo>
                <a:lnTo>
                  <a:pt x="1333" y="1250"/>
                </a:lnTo>
                <a:lnTo>
                  <a:pt x="1321" y="1230"/>
                </a:lnTo>
                <a:lnTo>
                  <a:pt x="1308" y="1211"/>
                </a:lnTo>
                <a:lnTo>
                  <a:pt x="1295" y="1191"/>
                </a:lnTo>
                <a:lnTo>
                  <a:pt x="1281" y="1172"/>
                </a:lnTo>
                <a:lnTo>
                  <a:pt x="1268" y="1151"/>
                </a:lnTo>
                <a:lnTo>
                  <a:pt x="1255" y="1132"/>
                </a:lnTo>
                <a:lnTo>
                  <a:pt x="1241" y="1113"/>
                </a:lnTo>
                <a:lnTo>
                  <a:pt x="1228" y="1096"/>
                </a:lnTo>
                <a:lnTo>
                  <a:pt x="1213" y="1076"/>
                </a:lnTo>
                <a:lnTo>
                  <a:pt x="1200" y="1057"/>
                </a:lnTo>
                <a:lnTo>
                  <a:pt x="1185" y="1041"/>
                </a:lnTo>
                <a:lnTo>
                  <a:pt x="1171" y="1023"/>
                </a:lnTo>
                <a:lnTo>
                  <a:pt x="1158" y="1006"/>
                </a:lnTo>
                <a:lnTo>
                  <a:pt x="1143" y="988"/>
                </a:lnTo>
                <a:lnTo>
                  <a:pt x="1130" y="972"/>
                </a:lnTo>
                <a:lnTo>
                  <a:pt x="1115" y="956"/>
                </a:lnTo>
                <a:lnTo>
                  <a:pt x="1099" y="940"/>
                </a:lnTo>
                <a:lnTo>
                  <a:pt x="1071" y="911"/>
                </a:lnTo>
                <a:lnTo>
                  <a:pt x="1058" y="896"/>
                </a:lnTo>
                <a:lnTo>
                  <a:pt x="1044" y="883"/>
                </a:lnTo>
                <a:lnTo>
                  <a:pt x="1029" y="871"/>
                </a:lnTo>
                <a:lnTo>
                  <a:pt x="1016" y="858"/>
                </a:lnTo>
                <a:lnTo>
                  <a:pt x="987" y="836"/>
                </a:lnTo>
                <a:lnTo>
                  <a:pt x="958" y="818"/>
                </a:lnTo>
                <a:lnTo>
                  <a:pt x="930" y="800"/>
                </a:lnTo>
                <a:lnTo>
                  <a:pt x="899" y="783"/>
                </a:lnTo>
                <a:lnTo>
                  <a:pt x="866" y="765"/>
                </a:lnTo>
                <a:lnTo>
                  <a:pt x="832" y="748"/>
                </a:lnTo>
                <a:lnTo>
                  <a:pt x="797" y="730"/>
                </a:lnTo>
                <a:lnTo>
                  <a:pt x="761" y="713"/>
                </a:lnTo>
                <a:lnTo>
                  <a:pt x="723" y="695"/>
                </a:lnTo>
                <a:lnTo>
                  <a:pt x="685" y="679"/>
                </a:lnTo>
                <a:lnTo>
                  <a:pt x="644" y="662"/>
                </a:lnTo>
                <a:lnTo>
                  <a:pt x="605" y="644"/>
                </a:lnTo>
                <a:lnTo>
                  <a:pt x="565" y="628"/>
                </a:lnTo>
                <a:lnTo>
                  <a:pt x="526" y="612"/>
                </a:lnTo>
                <a:lnTo>
                  <a:pt x="485" y="596"/>
                </a:lnTo>
                <a:lnTo>
                  <a:pt x="446" y="581"/>
                </a:lnTo>
                <a:lnTo>
                  <a:pt x="406" y="567"/>
                </a:lnTo>
                <a:lnTo>
                  <a:pt x="367" y="551"/>
                </a:lnTo>
                <a:lnTo>
                  <a:pt x="331" y="539"/>
                </a:lnTo>
                <a:lnTo>
                  <a:pt x="294" y="525"/>
                </a:lnTo>
                <a:lnTo>
                  <a:pt x="259" y="513"/>
                </a:lnTo>
                <a:lnTo>
                  <a:pt x="224" y="500"/>
                </a:lnTo>
                <a:lnTo>
                  <a:pt x="161" y="479"/>
                </a:lnTo>
                <a:lnTo>
                  <a:pt x="107" y="460"/>
                </a:lnTo>
                <a:lnTo>
                  <a:pt x="62" y="446"/>
                </a:lnTo>
                <a:lnTo>
                  <a:pt x="29" y="434"/>
                </a:lnTo>
                <a:lnTo>
                  <a:pt x="0" y="424"/>
                </a:lnTo>
                <a:lnTo>
                  <a:pt x="17" y="376"/>
                </a:lnTo>
                <a:lnTo>
                  <a:pt x="112" y="396"/>
                </a:lnTo>
                <a:lnTo>
                  <a:pt x="160" y="408"/>
                </a:lnTo>
                <a:lnTo>
                  <a:pt x="217" y="423"/>
                </a:lnTo>
                <a:lnTo>
                  <a:pt x="281" y="439"/>
                </a:lnTo>
                <a:lnTo>
                  <a:pt x="350" y="458"/>
                </a:lnTo>
                <a:lnTo>
                  <a:pt x="424" y="479"/>
                </a:lnTo>
                <a:lnTo>
                  <a:pt x="503" y="503"/>
                </a:lnTo>
                <a:lnTo>
                  <a:pt x="542" y="517"/>
                </a:lnTo>
                <a:lnTo>
                  <a:pt x="583" y="530"/>
                </a:lnTo>
                <a:lnTo>
                  <a:pt x="624" y="545"/>
                </a:lnTo>
                <a:lnTo>
                  <a:pt x="666" y="560"/>
                </a:lnTo>
                <a:lnTo>
                  <a:pt x="707" y="576"/>
                </a:lnTo>
                <a:lnTo>
                  <a:pt x="748" y="592"/>
                </a:lnTo>
                <a:lnTo>
                  <a:pt x="790" y="609"/>
                </a:lnTo>
                <a:lnTo>
                  <a:pt x="831" y="627"/>
                </a:lnTo>
                <a:lnTo>
                  <a:pt x="872" y="643"/>
                </a:lnTo>
                <a:lnTo>
                  <a:pt x="913" y="663"/>
                </a:lnTo>
                <a:lnTo>
                  <a:pt x="952" y="682"/>
                </a:lnTo>
                <a:lnTo>
                  <a:pt x="991" y="702"/>
                </a:lnTo>
                <a:lnTo>
                  <a:pt x="1029" y="723"/>
                </a:lnTo>
                <a:lnTo>
                  <a:pt x="1066" y="748"/>
                </a:lnTo>
                <a:lnTo>
                  <a:pt x="1085" y="761"/>
                </a:lnTo>
                <a:lnTo>
                  <a:pt x="1102" y="774"/>
                </a:lnTo>
                <a:lnTo>
                  <a:pt x="1118" y="787"/>
                </a:lnTo>
                <a:lnTo>
                  <a:pt x="1136" y="801"/>
                </a:lnTo>
                <a:lnTo>
                  <a:pt x="1153" y="816"/>
                </a:lnTo>
                <a:lnTo>
                  <a:pt x="1171" y="832"/>
                </a:lnTo>
                <a:lnTo>
                  <a:pt x="1187" y="847"/>
                </a:lnTo>
                <a:lnTo>
                  <a:pt x="1203" y="864"/>
                </a:lnTo>
                <a:lnTo>
                  <a:pt x="1219" y="879"/>
                </a:lnTo>
                <a:lnTo>
                  <a:pt x="1233" y="896"/>
                </a:lnTo>
                <a:lnTo>
                  <a:pt x="1249" y="914"/>
                </a:lnTo>
                <a:lnTo>
                  <a:pt x="1264" y="930"/>
                </a:lnTo>
                <a:lnTo>
                  <a:pt x="1279" y="947"/>
                </a:lnTo>
                <a:lnTo>
                  <a:pt x="1295" y="965"/>
                </a:lnTo>
                <a:lnTo>
                  <a:pt x="1308" y="982"/>
                </a:lnTo>
                <a:lnTo>
                  <a:pt x="1322" y="1001"/>
                </a:lnTo>
                <a:lnTo>
                  <a:pt x="1335" y="1019"/>
                </a:lnTo>
                <a:lnTo>
                  <a:pt x="1349" y="1038"/>
                </a:lnTo>
                <a:lnTo>
                  <a:pt x="1363" y="1055"/>
                </a:lnTo>
                <a:lnTo>
                  <a:pt x="1375" y="1074"/>
                </a:lnTo>
                <a:lnTo>
                  <a:pt x="1388" y="1093"/>
                </a:lnTo>
                <a:lnTo>
                  <a:pt x="1400" y="1111"/>
                </a:lnTo>
                <a:lnTo>
                  <a:pt x="1411" y="1129"/>
                </a:lnTo>
                <a:lnTo>
                  <a:pt x="1423" y="1147"/>
                </a:lnTo>
                <a:lnTo>
                  <a:pt x="1435" y="1166"/>
                </a:lnTo>
                <a:lnTo>
                  <a:pt x="1446" y="1185"/>
                </a:lnTo>
                <a:lnTo>
                  <a:pt x="1455" y="1202"/>
                </a:lnTo>
                <a:lnTo>
                  <a:pt x="1467" y="1221"/>
                </a:lnTo>
                <a:lnTo>
                  <a:pt x="1477" y="1239"/>
                </a:lnTo>
                <a:lnTo>
                  <a:pt x="1487" y="1256"/>
                </a:lnTo>
                <a:lnTo>
                  <a:pt x="1496" y="1274"/>
                </a:lnTo>
                <a:lnTo>
                  <a:pt x="1506" y="1291"/>
                </a:lnTo>
                <a:lnTo>
                  <a:pt x="1515" y="1309"/>
                </a:lnTo>
                <a:lnTo>
                  <a:pt x="1522" y="1325"/>
                </a:lnTo>
                <a:lnTo>
                  <a:pt x="1532" y="1342"/>
                </a:lnTo>
                <a:lnTo>
                  <a:pt x="1540" y="1358"/>
                </a:lnTo>
                <a:lnTo>
                  <a:pt x="1547" y="1373"/>
                </a:lnTo>
                <a:lnTo>
                  <a:pt x="1554" y="1389"/>
                </a:lnTo>
                <a:lnTo>
                  <a:pt x="1561" y="1403"/>
                </a:lnTo>
                <a:lnTo>
                  <a:pt x="1569" y="1418"/>
                </a:lnTo>
                <a:lnTo>
                  <a:pt x="1575" y="1433"/>
                </a:lnTo>
                <a:lnTo>
                  <a:pt x="1580" y="1446"/>
                </a:lnTo>
                <a:lnTo>
                  <a:pt x="1591" y="1471"/>
                </a:lnTo>
                <a:lnTo>
                  <a:pt x="1610" y="1516"/>
                </a:lnTo>
                <a:lnTo>
                  <a:pt x="1624" y="1549"/>
                </a:lnTo>
                <a:lnTo>
                  <a:pt x="1634" y="1578"/>
                </a:lnTo>
                <a:lnTo>
                  <a:pt x="1693" y="1482"/>
                </a:lnTo>
                <a:lnTo>
                  <a:pt x="1687" y="1452"/>
                </a:lnTo>
                <a:lnTo>
                  <a:pt x="1674" y="1370"/>
                </a:lnTo>
                <a:lnTo>
                  <a:pt x="1662" y="1315"/>
                </a:lnTo>
                <a:lnTo>
                  <a:pt x="1649" y="1250"/>
                </a:lnTo>
                <a:lnTo>
                  <a:pt x="1639" y="1214"/>
                </a:lnTo>
                <a:lnTo>
                  <a:pt x="1629" y="1179"/>
                </a:lnTo>
                <a:lnTo>
                  <a:pt x="1618" y="1141"/>
                </a:lnTo>
                <a:lnTo>
                  <a:pt x="1607" y="1103"/>
                </a:lnTo>
                <a:lnTo>
                  <a:pt x="1592" y="1065"/>
                </a:lnTo>
                <a:lnTo>
                  <a:pt x="1578" y="1025"/>
                </a:lnTo>
                <a:lnTo>
                  <a:pt x="1563" y="985"/>
                </a:lnTo>
                <a:lnTo>
                  <a:pt x="1545" y="944"/>
                </a:lnTo>
                <a:lnTo>
                  <a:pt x="1537" y="925"/>
                </a:lnTo>
                <a:lnTo>
                  <a:pt x="1528" y="904"/>
                </a:lnTo>
                <a:lnTo>
                  <a:pt x="1516" y="885"/>
                </a:lnTo>
                <a:lnTo>
                  <a:pt x="1508" y="864"/>
                </a:lnTo>
                <a:lnTo>
                  <a:pt x="1496" y="844"/>
                </a:lnTo>
                <a:lnTo>
                  <a:pt x="1486" y="825"/>
                </a:lnTo>
                <a:lnTo>
                  <a:pt x="1474" y="804"/>
                </a:lnTo>
                <a:lnTo>
                  <a:pt x="1462" y="785"/>
                </a:lnTo>
                <a:lnTo>
                  <a:pt x="1451" y="767"/>
                </a:lnTo>
                <a:lnTo>
                  <a:pt x="1439" y="746"/>
                </a:lnTo>
                <a:lnTo>
                  <a:pt x="1426" y="729"/>
                </a:lnTo>
                <a:lnTo>
                  <a:pt x="1413" y="710"/>
                </a:lnTo>
                <a:lnTo>
                  <a:pt x="1400" y="692"/>
                </a:lnTo>
                <a:lnTo>
                  <a:pt x="1385" y="673"/>
                </a:lnTo>
                <a:lnTo>
                  <a:pt x="1370" y="656"/>
                </a:lnTo>
                <a:lnTo>
                  <a:pt x="1356" y="638"/>
                </a:lnTo>
                <a:lnTo>
                  <a:pt x="1341" y="622"/>
                </a:lnTo>
                <a:lnTo>
                  <a:pt x="1325" y="605"/>
                </a:lnTo>
                <a:lnTo>
                  <a:pt x="1308" y="590"/>
                </a:lnTo>
                <a:lnTo>
                  <a:pt x="1293" y="574"/>
                </a:lnTo>
                <a:lnTo>
                  <a:pt x="1276" y="560"/>
                </a:lnTo>
                <a:lnTo>
                  <a:pt x="1257" y="545"/>
                </a:lnTo>
                <a:lnTo>
                  <a:pt x="1239" y="530"/>
                </a:lnTo>
                <a:lnTo>
                  <a:pt x="1222" y="517"/>
                </a:lnTo>
                <a:lnTo>
                  <a:pt x="1203" y="504"/>
                </a:lnTo>
                <a:lnTo>
                  <a:pt x="1182" y="492"/>
                </a:lnTo>
                <a:lnTo>
                  <a:pt x="1163" y="479"/>
                </a:lnTo>
                <a:lnTo>
                  <a:pt x="1143" y="466"/>
                </a:lnTo>
                <a:lnTo>
                  <a:pt x="1123" y="455"/>
                </a:lnTo>
                <a:lnTo>
                  <a:pt x="1102" y="441"/>
                </a:lnTo>
                <a:lnTo>
                  <a:pt x="1061" y="418"/>
                </a:lnTo>
                <a:lnTo>
                  <a:pt x="1019" y="396"/>
                </a:lnTo>
                <a:lnTo>
                  <a:pt x="975" y="373"/>
                </a:lnTo>
                <a:lnTo>
                  <a:pt x="931" y="353"/>
                </a:lnTo>
                <a:lnTo>
                  <a:pt x="888" y="331"/>
                </a:lnTo>
                <a:lnTo>
                  <a:pt x="843" y="312"/>
                </a:lnTo>
                <a:lnTo>
                  <a:pt x="799" y="293"/>
                </a:lnTo>
                <a:lnTo>
                  <a:pt x="755" y="272"/>
                </a:lnTo>
                <a:lnTo>
                  <a:pt x="711" y="255"/>
                </a:lnTo>
                <a:lnTo>
                  <a:pt x="668" y="237"/>
                </a:lnTo>
                <a:lnTo>
                  <a:pt x="625" y="221"/>
                </a:lnTo>
                <a:lnTo>
                  <a:pt x="583" y="207"/>
                </a:lnTo>
                <a:lnTo>
                  <a:pt x="542" y="191"/>
                </a:lnTo>
                <a:lnTo>
                  <a:pt x="503" y="178"/>
                </a:lnTo>
                <a:lnTo>
                  <a:pt x="465" y="165"/>
                </a:lnTo>
                <a:lnTo>
                  <a:pt x="392" y="141"/>
                </a:lnTo>
                <a:lnTo>
                  <a:pt x="328" y="121"/>
                </a:lnTo>
                <a:lnTo>
                  <a:pt x="272" y="103"/>
                </a:lnTo>
                <a:lnTo>
                  <a:pt x="192" y="81"/>
                </a:lnTo>
                <a:lnTo>
                  <a:pt x="163" y="73"/>
                </a:lnTo>
                <a:lnTo>
                  <a:pt x="205" y="0"/>
                </a:lnTo>
                <a:close/>
              </a:path>
            </a:pathLst>
          </a:custGeom>
          <a:solidFill>
            <a:srgbClr val="B8B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1" name="Freeform 10"/>
          <p:cNvSpPr>
            <a:spLocks/>
          </p:cNvSpPr>
          <p:nvPr/>
        </p:nvSpPr>
        <p:spPr bwMode="auto">
          <a:xfrm>
            <a:off x="8350250" y="3673475"/>
            <a:ext cx="387350" cy="520700"/>
          </a:xfrm>
          <a:custGeom>
            <a:avLst/>
            <a:gdLst>
              <a:gd name="T0" fmla="*/ 2147483647 w 732"/>
              <a:gd name="T1" fmla="*/ 0 h 986"/>
              <a:gd name="T2" fmla="*/ 2147483647 w 732"/>
              <a:gd name="T3" fmla="*/ 2147483647 h 986"/>
              <a:gd name="T4" fmla="*/ 0 w 732"/>
              <a:gd name="T5" fmla="*/ 2147483647 h 986"/>
              <a:gd name="T6" fmla="*/ 2147483647 w 732"/>
              <a:gd name="T7" fmla="*/ 2147483647 h 986"/>
              <a:gd name="T8" fmla="*/ 2147483647 w 732"/>
              <a:gd name="T9" fmla="*/ 2147483647 h 986"/>
              <a:gd name="T10" fmla="*/ 2147483647 w 732"/>
              <a:gd name="T11" fmla="*/ 2147483647 h 986"/>
              <a:gd name="T12" fmla="*/ 2147483647 w 732"/>
              <a:gd name="T13" fmla="*/ 2147483647 h 986"/>
              <a:gd name="T14" fmla="*/ 2147483647 w 732"/>
              <a:gd name="T15" fmla="*/ 2147483647 h 986"/>
              <a:gd name="T16" fmla="*/ 2147483647 w 732"/>
              <a:gd name="T17" fmla="*/ 2147483647 h 986"/>
              <a:gd name="T18" fmla="*/ 2147483647 w 732"/>
              <a:gd name="T19" fmla="*/ 2147483647 h 986"/>
              <a:gd name="T20" fmla="*/ 2147483647 w 732"/>
              <a:gd name="T21" fmla="*/ 2147483647 h 986"/>
              <a:gd name="T22" fmla="*/ 2147483647 w 732"/>
              <a:gd name="T23" fmla="*/ 2147483647 h 986"/>
              <a:gd name="T24" fmla="*/ 2147483647 w 732"/>
              <a:gd name="T25" fmla="*/ 2147483647 h 986"/>
              <a:gd name="T26" fmla="*/ 2147483647 w 732"/>
              <a:gd name="T27" fmla="*/ 2147483647 h 986"/>
              <a:gd name="T28" fmla="*/ 2147483647 w 732"/>
              <a:gd name="T29" fmla="*/ 2147483647 h 986"/>
              <a:gd name="T30" fmla="*/ 2147483647 w 732"/>
              <a:gd name="T31" fmla="*/ 2147483647 h 986"/>
              <a:gd name="T32" fmla="*/ 2147483647 w 732"/>
              <a:gd name="T33" fmla="*/ 2147483647 h 986"/>
              <a:gd name="T34" fmla="*/ 2147483647 w 732"/>
              <a:gd name="T35" fmla="*/ 2147483647 h 986"/>
              <a:gd name="T36" fmla="*/ 2147483647 w 732"/>
              <a:gd name="T37" fmla="*/ 2147483647 h 986"/>
              <a:gd name="T38" fmla="*/ 2147483647 w 732"/>
              <a:gd name="T39" fmla="*/ 2147483647 h 986"/>
              <a:gd name="T40" fmla="*/ 2147483647 w 732"/>
              <a:gd name="T41" fmla="*/ 2147483647 h 986"/>
              <a:gd name="T42" fmla="*/ 2147483647 w 732"/>
              <a:gd name="T43" fmla="*/ 2147483647 h 986"/>
              <a:gd name="T44" fmla="*/ 2147483647 w 732"/>
              <a:gd name="T45" fmla="*/ 2147483647 h 986"/>
              <a:gd name="T46" fmla="*/ 2147483647 w 732"/>
              <a:gd name="T47" fmla="*/ 2147483647 h 986"/>
              <a:gd name="T48" fmla="*/ 2147483647 w 732"/>
              <a:gd name="T49" fmla="*/ 2147483647 h 986"/>
              <a:gd name="T50" fmla="*/ 2147483647 w 732"/>
              <a:gd name="T51" fmla="*/ 2147483647 h 986"/>
              <a:gd name="T52" fmla="*/ 2147483647 w 732"/>
              <a:gd name="T53" fmla="*/ 2147483647 h 986"/>
              <a:gd name="T54" fmla="*/ 2147483647 w 732"/>
              <a:gd name="T55" fmla="*/ 2147483647 h 986"/>
              <a:gd name="T56" fmla="*/ 2147483647 w 732"/>
              <a:gd name="T57" fmla="*/ 2147483647 h 986"/>
              <a:gd name="T58" fmla="*/ 2147483647 w 732"/>
              <a:gd name="T59" fmla="*/ 2147483647 h 986"/>
              <a:gd name="T60" fmla="*/ 2147483647 w 732"/>
              <a:gd name="T61" fmla="*/ 2147483647 h 986"/>
              <a:gd name="T62" fmla="*/ 2147483647 w 732"/>
              <a:gd name="T63" fmla="*/ 2147483647 h 986"/>
              <a:gd name="T64" fmla="*/ 2147483647 w 732"/>
              <a:gd name="T65" fmla="*/ 2147483647 h 986"/>
              <a:gd name="T66" fmla="*/ 2147483647 w 732"/>
              <a:gd name="T67" fmla="*/ 2147483647 h 986"/>
              <a:gd name="T68" fmla="*/ 2147483647 w 732"/>
              <a:gd name="T69" fmla="*/ 2147483647 h 986"/>
              <a:gd name="T70" fmla="*/ 2147483647 w 732"/>
              <a:gd name="T71" fmla="*/ 2147483647 h 986"/>
              <a:gd name="T72" fmla="*/ 2147483647 w 732"/>
              <a:gd name="T73" fmla="*/ 2147483647 h 986"/>
              <a:gd name="T74" fmla="*/ 2147483647 w 732"/>
              <a:gd name="T75" fmla="*/ 2147483647 h 986"/>
              <a:gd name="T76" fmla="*/ 2147483647 w 732"/>
              <a:gd name="T77" fmla="*/ 2147483647 h 986"/>
              <a:gd name="T78" fmla="*/ 2147483647 w 732"/>
              <a:gd name="T79" fmla="*/ 2147483647 h 986"/>
              <a:gd name="T80" fmla="*/ 2147483647 w 732"/>
              <a:gd name="T81" fmla="*/ 0 h 986"/>
              <a:gd name="T82" fmla="*/ 2147483647 w 732"/>
              <a:gd name="T83" fmla="*/ 0 h 9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2"/>
              <a:gd name="T127" fmla="*/ 0 h 986"/>
              <a:gd name="T128" fmla="*/ 732 w 732"/>
              <a:gd name="T129" fmla="*/ 986 h 98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2" h="986">
                <a:moveTo>
                  <a:pt x="87" y="0"/>
                </a:moveTo>
                <a:lnTo>
                  <a:pt x="46" y="21"/>
                </a:lnTo>
                <a:lnTo>
                  <a:pt x="0" y="110"/>
                </a:lnTo>
                <a:lnTo>
                  <a:pt x="13" y="182"/>
                </a:lnTo>
                <a:lnTo>
                  <a:pt x="32" y="221"/>
                </a:lnTo>
                <a:lnTo>
                  <a:pt x="51" y="259"/>
                </a:lnTo>
                <a:lnTo>
                  <a:pt x="92" y="319"/>
                </a:lnTo>
                <a:lnTo>
                  <a:pt x="108" y="342"/>
                </a:lnTo>
                <a:lnTo>
                  <a:pt x="304" y="577"/>
                </a:lnTo>
                <a:lnTo>
                  <a:pt x="685" y="986"/>
                </a:lnTo>
                <a:lnTo>
                  <a:pt x="732" y="908"/>
                </a:lnTo>
                <a:lnTo>
                  <a:pt x="720" y="900"/>
                </a:lnTo>
                <a:lnTo>
                  <a:pt x="691" y="873"/>
                </a:lnTo>
                <a:lnTo>
                  <a:pt x="672" y="854"/>
                </a:lnTo>
                <a:lnTo>
                  <a:pt x="649" y="835"/>
                </a:lnTo>
                <a:lnTo>
                  <a:pt x="624" y="810"/>
                </a:lnTo>
                <a:lnTo>
                  <a:pt x="598" y="784"/>
                </a:lnTo>
                <a:lnTo>
                  <a:pt x="570" y="759"/>
                </a:lnTo>
                <a:lnTo>
                  <a:pt x="539" y="731"/>
                </a:lnTo>
                <a:lnTo>
                  <a:pt x="510" y="701"/>
                </a:lnTo>
                <a:lnTo>
                  <a:pt x="482" y="672"/>
                </a:lnTo>
                <a:lnTo>
                  <a:pt x="453" y="644"/>
                </a:lnTo>
                <a:lnTo>
                  <a:pt x="427" y="615"/>
                </a:lnTo>
                <a:lnTo>
                  <a:pt x="404" y="590"/>
                </a:lnTo>
                <a:lnTo>
                  <a:pt x="382" y="564"/>
                </a:lnTo>
                <a:lnTo>
                  <a:pt x="360" y="536"/>
                </a:lnTo>
                <a:lnTo>
                  <a:pt x="337" y="511"/>
                </a:lnTo>
                <a:lnTo>
                  <a:pt x="312" y="482"/>
                </a:lnTo>
                <a:lnTo>
                  <a:pt x="287" y="453"/>
                </a:lnTo>
                <a:lnTo>
                  <a:pt x="262" y="422"/>
                </a:lnTo>
                <a:lnTo>
                  <a:pt x="237" y="393"/>
                </a:lnTo>
                <a:lnTo>
                  <a:pt x="213" y="364"/>
                </a:lnTo>
                <a:lnTo>
                  <a:pt x="188" y="335"/>
                </a:lnTo>
                <a:lnTo>
                  <a:pt x="164" y="306"/>
                </a:lnTo>
                <a:lnTo>
                  <a:pt x="144" y="279"/>
                </a:lnTo>
                <a:lnTo>
                  <a:pt x="108" y="231"/>
                </a:lnTo>
                <a:lnTo>
                  <a:pt x="73" y="166"/>
                </a:lnTo>
                <a:lnTo>
                  <a:pt x="78" y="134"/>
                </a:lnTo>
                <a:lnTo>
                  <a:pt x="97" y="110"/>
                </a:lnTo>
                <a:lnTo>
                  <a:pt x="124" y="91"/>
                </a:lnTo>
                <a:lnTo>
                  <a:pt x="87" y="0"/>
                </a:lnTo>
                <a:close/>
              </a:path>
            </a:pathLst>
          </a:custGeom>
          <a:solidFill>
            <a:srgbClr val="B8B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2" name="Freeform 11"/>
          <p:cNvSpPr>
            <a:spLocks/>
          </p:cNvSpPr>
          <p:nvPr/>
        </p:nvSpPr>
        <p:spPr bwMode="auto">
          <a:xfrm>
            <a:off x="9471025" y="3740151"/>
            <a:ext cx="342900" cy="866775"/>
          </a:xfrm>
          <a:custGeom>
            <a:avLst/>
            <a:gdLst>
              <a:gd name="T0" fmla="*/ 0 w 649"/>
              <a:gd name="T1" fmla="*/ 2147483647 h 1637"/>
              <a:gd name="T2" fmla="*/ 2147483647 w 649"/>
              <a:gd name="T3" fmla="*/ 2147483647 h 1637"/>
              <a:gd name="T4" fmla="*/ 2147483647 w 649"/>
              <a:gd name="T5" fmla="*/ 2147483647 h 1637"/>
              <a:gd name="T6" fmla="*/ 2147483647 w 649"/>
              <a:gd name="T7" fmla="*/ 2147483647 h 1637"/>
              <a:gd name="T8" fmla="*/ 2147483647 w 649"/>
              <a:gd name="T9" fmla="*/ 2147483647 h 1637"/>
              <a:gd name="T10" fmla="*/ 2147483647 w 649"/>
              <a:gd name="T11" fmla="*/ 2147483647 h 1637"/>
              <a:gd name="T12" fmla="*/ 2147483647 w 649"/>
              <a:gd name="T13" fmla="*/ 2147483647 h 1637"/>
              <a:gd name="T14" fmla="*/ 2147483647 w 649"/>
              <a:gd name="T15" fmla="*/ 2147483647 h 1637"/>
              <a:gd name="T16" fmla="*/ 2147483647 w 649"/>
              <a:gd name="T17" fmla="*/ 2147483647 h 1637"/>
              <a:gd name="T18" fmla="*/ 2147483647 w 649"/>
              <a:gd name="T19" fmla="*/ 2147483647 h 1637"/>
              <a:gd name="T20" fmla="*/ 2147483647 w 649"/>
              <a:gd name="T21" fmla="*/ 0 h 1637"/>
              <a:gd name="T22" fmla="*/ 2147483647 w 649"/>
              <a:gd name="T23" fmla="*/ 2147483647 h 1637"/>
              <a:gd name="T24" fmla="*/ 2147483647 w 649"/>
              <a:gd name="T25" fmla="*/ 2147483647 h 1637"/>
              <a:gd name="T26" fmla="*/ 2147483647 w 649"/>
              <a:gd name="T27" fmla="*/ 2147483647 h 1637"/>
              <a:gd name="T28" fmla="*/ 2147483647 w 649"/>
              <a:gd name="T29" fmla="*/ 2147483647 h 1637"/>
              <a:gd name="T30" fmla="*/ 2147483647 w 649"/>
              <a:gd name="T31" fmla="*/ 2147483647 h 1637"/>
              <a:gd name="T32" fmla="*/ 2147483647 w 649"/>
              <a:gd name="T33" fmla="*/ 2147483647 h 1637"/>
              <a:gd name="T34" fmla="*/ 2147483647 w 649"/>
              <a:gd name="T35" fmla="*/ 2147483647 h 1637"/>
              <a:gd name="T36" fmla="*/ 2147483647 w 649"/>
              <a:gd name="T37" fmla="*/ 2147483647 h 1637"/>
              <a:gd name="T38" fmla="*/ 2147483647 w 649"/>
              <a:gd name="T39" fmla="*/ 2147483647 h 1637"/>
              <a:gd name="T40" fmla="*/ 2147483647 w 649"/>
              <a:gd name="T41" fmla="*/ 2147483647 h 1637"/>
              <a:gd name="T42" fmla="*/ 2147483647 w 649"/>
              <a:gd name="T43" fmla="*/ 2147483647 h 1637"/>
              <a:gd name="T44" fmla="*/ 2147483647 w 649"/>
              <a:gd name="T45" fmla="*/ 2147483647 h 1637"/>
              <a:gd name="T46" fmla="*/ 2147483647 w 649"/>
              <a:gd name="T47" fmla="*/ 2147483647 h 1637"/>
              <a:gd name="T48" fmla="*/ 2147483647 w 649"/>
              <a:gd name="T49" fmla="*/ 2147483647 h 1637"/>
              <a:gd name="T50" fmla="*/ 2147483647 w 649"/>
              <a:gd name="T51" fmla="*/ 2147483647 h 1637"/>
              <a:gd name="T52" fmla="*/ 2147483647 w 649"/>
              <a:gd name="T53" fmla="*/ 2147483647 h 1637"/>
              <a:gd name="T54" fmla="*/ 2147483647 w 649"/>
              <a:gd name="T55" fmla="*/ 2147483647 h 1637"/>
              <a:gd name="T56" fmla="*/ 2147483647 w 649"/>
              <a:gd name="T57" fmla="*/ 2147483647 h 1637"/>
              <a:gd name="T58" fmla="*/ 2147483647 w 649"/>
              <a:gd name="T59" fmla="*/ 2147483647 h 1637"/>
              <a:gd name="T60" fmla="*/ 2147483647 w 649"/>
              <a:gd name="T61" fmla="*/ 2147483647 h 1637"/>
              <a:gd name="T62" fmla="*/ 2147483647 w 649"/>
              <a:gd name="T63" fmla="*/ 2147483647 h 1637"/>
              <a:gd name="T64" fmla="*/ 2147483647 w 649"/>
              <a:gd name="T65" fmla="*/ 2147483647 h 1637"/>
              <a:gd name="T66" fmla="*/ 2147483647 w 649"/>
              <a:gd name="T67" fmla="*/ 2147483647 h 1637"/>
              <a:gd name="T68" fmla="*/ 2147483647 w 649"/>
              <a:gd name="T69" fmla="*/ 2147483647 h 1637"/>
              <a:gd name="T70" fmla="*/ 2147483647 w 649"/>
              <a:gd name="T71" fmla="*/ 2147483647 h 1637"/>
              <a:gd name="T72" fmla="*/ 2147483647 w 649"/>
              <a:gd name="T73" fmla="*/ 2147483647 h 1637"/>
              <a:gd name="T74" fmla="*/ 2147483647 w 649"/>
              <a:gd name="T75" fmla="*/ 2147483647 h 1637"/>
              <a:gd name="T76" fmla="*/ 2147483647 w 649"/>
              <a:gd name="T77" fmla="*/ 2147483647 h 1637"/>
              <a:gd name="T78" fmla="*/ 2147483647 w 649"/>
              <a:gd name="T79" fmla="*/ 2147483647 h 1637"/>
              <a:gd name="T80" fmla="*/ 2147483647 w 649"/>
              <a:gd name="T81" fmla="*/ 2147483647 h 1637"/>
              <a:gd name="T82" fmla="*/ 2147483647 w 649"/>
              <a:gd name="T83" fmla="*/ 2147483647 h 1637"/>
              <a:gd name="T84" fmla="*/ 2147483647 w 649"/>
              <a:gd name="T85" fmla="*/ 2147483647 h 1637"/>
              <a:gd name="T86" fmla="*/ 2147483647 w 649"/>
              <a:gd name="T87" fmla="*/ 2147483647 h 1637"/>
              <a:gd name="T88" fmla="*/ 2147483647 w 649"/>
              <a:gd name="T89" fmla="*/ 2147483647 h 1637"/>
              <a:gd name="T90" fmla="*/ 2147483647 w 649"/>
              <a:gd name="T91" fmla="*/ 2147483647 h 1637"/>
              <a:gd name="T92" fmla="*/ 2147483647 w 649"/>
              <a:gd name="T93" fmla="*/ 2147483647 h 1637"/>
              <a:gd name="T94" fmla="*/ 2147483647 w 649"/>
              <a:gd name="T95" fmla="*/ 2147483647 h 1637"/>
              <a:gd name="T96" fmla="*/ 2147483647 w 649"/>
              <a:gd name="T97" fmla="*/ 2147483647 h 1637"/>
              <a:gd name="T98" fmla="*/ 2147483647 w 649"/>
              <a:gd name="T99" fmla="*/ 2147483647 h 1637"/>
              <a:gd name="T100" fmla="*/ 2147483647 w 649"/>
              <a:gd name="T101" fmla="*/ 2147483647 h 1637"/>
              <a:gd name="T102" fmla="*/ 2147483647 w 649"/>
              <a:gd name="T103" fmla="*/ 2147483647 h 1637"/>
              <a:gd name="T104" fmla="*/ 2147483647 w 649"/>
              <a:gd name="T105" fmla="*/ 2147483647 h 1637"/>
              <a:gd name="T106" fmla="*/ 2147483647 w 649"/>
              <a:gd name="T107" fmla="*/ 2147483647 h 1637"/>
              <a:gd name="T108" fmla="*/ 2147483647 w 649"/>
              <a:gd name="T109" fmla="*/ 2147483647 h 1637"/>
              <a:gd name="T110" fmla="*/ 2147483647 w 649"/>
              <a:gd name="T111" fmla="*/ 2147483647 h 1637"/>
              <a:gd name="T112" fmla="*/ 2147483647 w 649"/>
              <a:gd name="T113" fmla="*/ 2147483647 h 1637"/>
              <a:gd name="T114" fmla="*/ 2147483647 w 649"/>
              <a:gd name="T115" fmla="*/ 2147483647 h 1637"/>
              <a:gd name="T116" fmla="*/ 2147483647 w 649"/>
              <a:gd name="T117" fmla="*/ 2147483647 h 1637"/>
              <a:gd name="T118" fmla="*/ 2147483647 w 649"/>
              <a:gd name="T119" fmla="*/ 2147483647 h 1637"/>
              <a:gd name="T120" fmla="*/ 0 w 649"/>
              <a:gd name="T121" fmla="*/ 2147483647 h 1637"/>
              <a:gd name="T122" fmla="*/ 0 w 649"/>
              <a:gd name="T123" fmla="*/ 2147483647 h 163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49"/>
              <a:gd name="T187" fmla="*/ 0 h 1637"/>
              <a:gd name="T188" fmla="*/ 649 w 649"/>
              <a:gd name="T189" fmla="*/ 1637 h 163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49" h="1637">
                <a:moveTo>
                  <a:pt x="0" y="176"/>
                </a:moveTo>
                <a:lnTo>
                  <a:pt x="12" y="162"/>
                </a:lnTo>
                <a:lnTo>
                  <a:pt x="25" y="144"/>
                </a:lnTo>
                <a:lnTo>
                  <a:pt x="41" y="125"/>
                </a:lnTo>
                <a:lnTo>
                  <a:pt x="63" y="103"/>
                </a:lnTo>
                <a:lnTo>
                  <a:pt x="88" y="80"/>
                </a:lnTo>
                <a:lnTo>
                  <a:pt x="117" y="57"/>
                </a:lnTo>
                <a:lnTo>
                  <a:pt x="147" y="35"/>
                </a:lnTo>
                <a:lnTo>
                  <a:pt x="184" y="19"/>
                </a:lnTo>
                <a:lnTo>
                  <a:pt x="219" y="6"/>
                </a:lnTo>
                <a:lnTo>
                  <a:pt x="299" y="0"/>
                </a:lnTo>
                <a:lnTo>
                  <a:pt x="384" y="30"/>
                </a:lnTo>
                <a:lnTo>
                  <a:pt x="429" y="61"/>
                </a:lnTo>
                <a:lnTo>
                  <a:pt x="449" y="83"/>
                </a:lnTo>
                <a:lnTo>
                  <a:pt x="473" y="108"/>
                </a:lnTo>
                <a:lnTo>
                  <a:pt x="547" y="232"/>
                </a:lnTo>
                <a:lnTo>
                  <a:pt x="575" y="305"/>
                </a:lnTo>
                <a:lnTo>
                  <a:pt x="600" y="383"/>
                </a:lnTo>
                <a:lnTo>
                  <a:pt x="629" y="554"/>
                </a:lnTo>
                <a:lnTo>
                  <a:pt x="645" y="727"/>
                </a:lnTo>
                <a:lnTo>
                  <a:pt x="649" y="854"/>
                </a:lnTo>
                <a:lnTo>
                  <a:pt x="645" y="1026"/>
                </a:lnTo>
                <a:lnTo>
                  <a:pt x="629" y="1169"/>
                </a:lnTo>
                <a:lnTo>
                  <a:pt x="610" y="1243"/>
                </a:lnTo>
                <a:lnTo>
                  <a:pt x="588" y="1313"/>
                </a:lnTo>
                <a:lnTo>
                  <a:pt x="563" y="1370"/>
                </a:lnTo>
                <a:lnTo>
                  <a:pt x="538" y="1418"/>
                </a:lnTo>
                <a:lnTo>
                  <a:pt x="514" y="1456"/>
                </a:lnTo>
                <a:lnTo>
                  <a:pt x="490" y="1484"/>
                </a:lnTo>
                <a:lnTo>
                  <a:pt x="471" y="1504"/>
                </a:lnTo>
                <a:lnTo>
                  <a:pt x="451" y="1526"/>
                </a:lnTo>
                <a:lnTo>
                  <a:pt x="417" y="1559"/>
                </a:lnTo>
                <a:lnTo>
                  <a:pt x="368" y="1596"/>
                </a:lnTo>
                <a:lnTo>
                  <a:pt x="295" y="1637"/>
                </a:lnTo>
                <a:lnTo>
                  <a:pt x="287" y="1558"/>
                </a:lnTo>
                <a:lnTo>
                  <a:pt x="346" y="1520"/>
                </a:lnTo>
                <a:lnTo>
                  <a:pt x="384" y="1481"/>
                </a:lnTo>
                <a:lnTo>
                  <a:pt x="419" y="1434"/>
                </a:lnTo>
                <a:lnTo>
                  <a:pt x="454" y="1376"/>
                </a:lnTo>
                <a:lnTo>
                  <a:pt x="487" y="1303"/>
                </a:lnTo>
                <a:lnTo>
                  <a:pt x="515" y="1213"/>
                </a:lnTo>
                <a:lnTo>
                  <a:pt x="537" y="1103"/>
                </a:lnTo>
                <a:lnTo>
                  <a:pt x="543" y="975"/>
                </a:lnTo>
                <a:lnTo>
                  <a:pt x="547" y="834"/>
                </a:lnTo>
                <a:lnTo>
                  <a:pt x="525" y="564"/>
                </a:lnTo>
                <a:lnTo>
                  <a:pt x="503" y="420"/>
                </a:lnTo>
                <a:lnTo>
                  <a:pt x="486" y="356"/>
                </a:lnTo>
                <a:lnTo>
                  <a:pt x="467" y="294"/>
                </a:lnTo>
                <a:lnTo>
                  <a:pt x="445" y="239"/>
                </a:lnTo>
                <a:lnTo>
                  <a:pt x="419" y="192"/>
                </a:lnTo>
                <a:lnTo>
                  <a:pt x="390" y="153"/>
                </a:lnTo>
                <a:lnTo>
                  <a:pt x="374" y="138"/>
                </a:lnTo>
                <a:lnTo>
                  <a:pt x="357" y="125"/>
                </a:lnTo>
                <a:lnTo>
                  <a:pt x="321" y="106"/>
                </a:lnTo>
                <a:lnTo>
                  <a:pt x="290" y="96"/>
                </a:lnTo>
                <a:lnTo>
                  <a:pt x="234" y="96"/>
                </a:lnTo>
                <a:lnTo>
                  <a:pt x="187" y="121"/>
                </a:lnTo>
                <a:lnTo>
                  <a:pt x="149" y="157"/>
                </a:lnTo>
                <a:lnTo>
                  <a:pt x="102" y="239"/>
                </a:lnTo>
                <a:lnTo>
                  <a:pt x="86" y="283"/>
                </a:lnTo>
                <a:lnTo>
                  <a:pt x="0" y="176"/>
                </a:lnTo>
                <a:close/>
              </a:path>
            </a:pathLst>
          </a:custGeom>
          <a:solidFill>
            <a:srgbClr val="B8B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3" name="Freeform 12"/>
          <p:cNvSpPr>
            <a:spLocks/>
          </p:cNvSpPr>
          <p:nvPr/>
        </p:nvSpPr>
        <p:spPr bwMode="auto">
          <a:xfrm>
            <a:off x="8537575" y="3630613"/>
            <a:ext cx="292100" cy="463550"/>
          </a:xfrm>
          <a:custGeom>
            <a:avLst/>
            <a:gdLst>
              <a:gd name="T0" fmla="*/ 2147483647 w 550"/>
              <a:gd name="T1" fmla="*/ 2147483647 h 876"/>
              <a:gd name="T2" fmla="*/ 2147483647 w 550"/>
              <a:gd name="T3" fmla="*/ 2147483647 h 876"/>
              <a:gd name="T4" fmla="*/ 2147483647 w 550"/>
              <a:gd name="T5" fmla="*/ 2147483647 h 876"/>
              <a:gd name="T6" fmla="*/ 2147483647 w 550"/>
              <a:gd name="T7" fmla="*/ 2147483647 h 876"/>
              <a:gd name="T8" fmla="*/ 2147483647 w 550"/>
              <a:gd name="T9" fmla="*/ 2147483647 h 876"/>
              <a:gd name="T10" fmla="*/ 2147483647 w 550"/>
              <a:gd name="T11" fmla="*/ 2147483647 h 876"/>
              <a:gd name="T12" fmla="*/ 2147483647 w 550"/>
              <a:gd name="T13" fmla="*/ 2147483647 h 876"/>
              <a:gd name="T14" fmla="*/ 2147483647 w 550"/>
              <a:gd name="T15" fmla="*/ 2147483647 h 876"/>
              <a:gd name="T16" fmla="*/ 2147483647 w 550"/>
              <a:gd name="T17" fmla="*/ 2147483647 h 876"/>
              <a:gd name="T18" fmla="*/ 2147483647 w 550"/>
              <a:gd name="T19" fmla="*/ 2147483647 h 876"/>
              <a:gd name="T20" fmla="*/ 2147483647 w 550"/>
              <a:gd name="T21" fmla="*/ 2147483647 h 876"/>
              <a:gd name="T22" fmla="*/ 2147483647 w 550"/>
              <a:gd name="T23" fmla="*/ 2147483647 h 876"/>
              <a:gd name="T24" fmla="*/ 2147483647 w 550"/>
              <a:gd name="T25" fmla="*/ 2147483647 h 876"/>
              <a:gd name="T26" fmla="*/ 2147483647 w 550"/>
              <a:gd name="T27" fmla="*/ 2147483647 h 876"/>
              <a:gd name="T28" fmla="*/ 2147483647 w 550"/>
              <a:gd name="T29" fmla="*/ 2147483647 h 876"/>
              <a:gd name="T30" fmla="*/ 2147483647 w 550"/>
              <a:gd name="T31" fmla="*/ 2147483647 h 876"/>
              <a:gd name="T32" fmla="*/ 2147483647 w 550"/>
              <a:gd name="T33" fmla="*/ 2147483647 h 876"/>
              <a:gd name="T34" fmla="*/ 2147483647 w 550"/>
              <a:gd name="T35" fmla="*/ 2147483647 h 876"/>
              <a:gd name="T36" fmla="*/ 2147483647 w 550"/>
              <a:gd name="T37" fmla="*/ 2147483647 h 876"/>
              <a:gd name="T38" fmla="*/ 2147483647 w 550"/>
              <a:gd name="T39" fmla="*/ 2147483647 h 876"/>
              <a:gd name="T40" fmla="*/ 2147483647 w 550"/>
              <a:gd name="T41" fmla="*/ 2147483647 h 876"/>
              <a:gd name="T42" fmla="*/ 2147483647 w 550"/>
              <a:gd name="T43" fmla="*/ 2147483647 h 876"/>
              <a:gd name="T44" fmla="*/ 2147483647 w 550"/>
              <a:gd name="T45" fmla="*/ 2147483647 h 876"/>
              <a:gd name="T46" fmla="*/ 2147483647 w 550"/>
              <a:gd name="T47" fmla="*/ 2147483647 h 876"/>
              <a:gd name="T48" fmla="*/ 2147483647 w 550"/>
              <a:gd name="T49" fmla="*/ 2147483647 h 876"/>
              <a:gd name="T50" fmla="*/ 2147483647 w 550"/>
              <a:gd name="T51" fmla="*/ 2147483647 h 876"/>
              <a:gd name="T52" fmla="*/ 2147483647 w 550"/>
              <a:gd name="T53" fmla="*/ 2147483647 h 876"/>
              <a:gd name="T54" fmla="*/ 2147483647 w 550"/>
              <a:gd name="T55" fmla="*/ 2147483647 h 876"/>
              <a:gd name="T56" fmla="*/ 2147483647 w 550"/>
              <a:gd name="T57" fmla="*/ 2147483647 h 876"/>
              <a:gd name="T58" fmla="*/ 2147483647 w 550"/>
              <a:gd name="T59" fmla="*/ 2147483647 h 876"/>
              <a:gd name="T60" fmla="*/ 2147483647 w 550"/>
              <a:gd name="T61" fmla="*/ 2147483647 h 876"/>
              <a:gd name="T62" fmla="*/ 2147483647 w 550"/>
              <a:gd name="T63" fmla="*/ 2147483647 h 876"/>
              <a:gd name="T64" fmla="*/ 2147483647 w 550"/>
              <a:gd name="T65" fmla="*/ 2147483647 h 876"/>
              <a:gd name="T66" fmla="*/ 2147483647 w 550"/>
              <a:gd name="T67" fmla="*/ 2147483647 h 876"/>
              <a:gd name="T68" fmla="*/ 2147483647 w 550"/>
              <a:gd name="T69" fmla="*/ 2147483647 h 876"/>
              <a:gd name="T70" fmla="*/ 2147483647 w 550"/>
              <a:gd name="T71" fmla="*/ 2147483647 h 876"/>
              <a:gd name="T72" fmla="*/ 2147483647 w 550"/>
              <a:gd name="T73" fmla="*/ 2147483647 h 876"/>
              <a:gd name="T74" fmla="*/ 2147483647 w 550"/>
              <a:gd name="T75" fmla="*/ 2147483647 h 876"/>
              <a:gd name="T76" fmla="*/ 2147483647 w 550"/>
              <a:gd name="T77" fmla="*/ 2147483647 h 876"/>
              <a:gd name="T78" fmla="*/ 2147483647 w 550"/>
              <a:gd name="T79" fmla="*/ 2147483647 h 876"/>
              <a:gd name="T80" fmla="*/ 2147483647 w 550"/>
              <a:gd name="T81" fmla="*/ 2147483647 h 876"/>
              <a:gd name="T82" fmla="*/ 2147483647 w 550"/>
              <a:gd name="T83" fmla="*/ 2147483647 h 876"/>
              <a:gd name="T84" fmla="*/ 2147483647 w 550"/>
              <a:gd name="T85" fmla="*/ 2147483647 h 876"/>
              <a:gd name="T86" fmla="*/ 2147483647 w 550"/>
              <a:gd name="T87" fmla="*/ 2147483647 h 876"/>
              <a:gd name="T88" fmla="*/ 2147483647 w 550"/>
              <a:gd name="T89" fmla="*/ 2147483647 h 876"/>
              <a:gd name="T90" fmla="*/ 2147483647 w 550"/>
              <a:gd name="T91" fmla="*/ 2147483647 h 876"/>
              <a:gd name="T92" fmla="*/ 2147483647 w 550"/>
              <a:gd name="T93" fmla="*/ 2147483647 h 876"/>
              <a:gd name="T94" fmla="*/ 2147483647 w 550"/>
              <a:gd name="T95" fmla="*/ 2147483647 h 876"/>
              <a:gd name="T96" fmla="*/ 2147483647 w 550"/>
              <a:gd name="T97" fmla="*/ 2147483647 h 876"/>
              <a:gd name="T98" fmla="*/ 2147483647 w 550"/>
              <a:gd name="T99" fmla="*/ 2147483647 h 876"/>
              <a:gd name="T100" fmla="*/ 2147483647 w 550"/>
              <a:gd name="T101" fmla="*/ 2147483647 h 8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50"/>
              <a:gd name="T154" fmla="*/ 0 h 876"/>
              <a:gd name="T155" fmla="*/ 550 w 550"/>
              <a:gd name="T156" fmla="*/ 876 h 8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50" h="876">
                <a:moveTo>
                  <a:pt x="133" y="645"/>
                </a:moveTo>
                <a:lnTo>
                  <a:pt x="141" y="653"/>
                </a:lnTo>
                <a:lnTo>
                  <a:pt x="163" y="675"/>
                </a:lnTo>
                <a:lnTo>
                  <a:pt x="178" y="690"/>
                </a:lnTo>
                <a:lnTo>
                  <a:pt x="197" y="707"/>
                </a:lnTo>
                <a:lnTo>
                  <a:pt x="216" y="723"/>
                </a:lnTo>
                <a:lnTo>
                  <a:pt x="239" y="742"/>
                </a:lnTo>
                <a:lnTo>
                  <a:pt x="261" y="757"/>
                </a:lnTo>
                <a:lnTo>
                  <a:pt x="284" y="773"/>
                </a:lnTo>
                <a:lnTo>
                  <a:pt x="331" y="798"/>
                </a:lnTo>
                <a:lnTo>
                  <a:pt x="376" y="809"/>
                </a:lnTo>
                <a:lnTo>
                  <a:pt x="417" y="801"/>
                </a:lnTo>
                <a:lnTo>
                  <a:pt x="446" y="779"/>
                </a:lnTo>
                <a:lnTo>
                  <a:pt x="465" y="750"/>
                </a:lnTo>
                <a:lnTo>
                  <a:pt x="473" y="680"/>
                </a:lnTo>
                <a:lnTo>
                  <a:pt x="455" y="613"/>
                </a:lnTo>
                <a:lnTo>
                  <a:pt x="430" y="557"/>
                </a:lnTo>
                <a:lnTo>
                  <a:pt x="420" y="546"/>
                </a:lnTo>
                <a:lnTo>
                  <a:pt x="401" y="530"/>
                </a:lnTo>
                <a:lnTo>
                  <a:pt x="378" y="511"/>
                </a:lnTo>
                <a:lnTo>
                  <a:pt x="349" y="490"/>
                </a:lnTo>
                <a:lnTo>
                  <a:pt x="314" y="468"/>
                </a:lnTo>
                <a:lnTo>
                  <a:pt x="277" y="444"/>
                </a:lnTo>
                <a:lnTo>
                  <a:pt x="239" y="416"/>
                </a:lnTo>
                <a:lnTo>
                  <a:pt x="200" y="387"/>
                </a:lnTo>
                <a:lnTo>
                  <a:pt x="162" y="356"/>
                </a:lnTo>
                <a:lnTo>
                  <a:pt x="125" y="325"/>
                </a:lnTo>
                <a:lnTo>
                  <a:pt x="106" y="309"/>
                </a:lnTo>
                <a:lnTo>
                  <a:pt x="90" y="293"/>
                </a:lnTo>
                <a:lnTo>
                  <a:pt x="74" y="276"/>
                </a:lnTo>
                <a:lnTo>
                  <a:pt x="60" y="258"/>
                </a:lnTo>
                <a:lnTo>
                  <a:pt x="16" y="191"/>
                </a:lnTo>
                <a:lnTo>
                  <a:pt x="0" y="121"/>
                </a:lnTo>
                <a:lnTo>
                  <a:pt x="18" y="63"/>
                </a:lnTo>
                <a:lnTo>
                  <a:pt x="35" y="43"/>
                </a:lnTo>
                <a:lnTo>
                  <a:pt x="57" y="25"/>
                </a:lnTo>
                <a:lnTo>
                  <a:pt x="85" y="12"/>
                </a:lnTo>
                <a:lnTo>
                  <a:pt x="115" y="5"/>
                </a:lnTo>
                <a:lnTo>
                  <a:pt x="179" y="0"/>
                </a:lnTo>
                <a:lnTo>
                  <a:pt x="311" y="34"/>
                </a:lnTo>
                <a:lnTo>
                  <a:pt x="359" y="69"/>
                </a:lnTo>
                <a:lnTo>
                  <a:pt x="388" y="116"/>
                </a:lnTo>
                <a:lnTo>
                  <a:pt x="391" y="203"/>
                </a:lnTo>
                <a:lnTo>
                  <a:pt x="375" y="239"/>
                </a:lnTo>
                <a:lnTo>
                  <a:pt x="347" y="263"/>
                </a:lnTo>
                <a:lnTo>
                  <a:pt x="312" y="277"/>
                </a:lnTo>
                <a:lnTo>
                  <a:pt x="271" y="279"/>
                </a:lnTo>
                <a:lnTo>
                  <a:pt x="182" y="238"/>
                </a:lnTo>
                <a:lnTo>
                  <a:pt x="147" y="202"/>
                </a:lnTo>
                <a:lnTo>
                  <a:pt x="128" y="171"/>
                </a:lnTo>
                <a:lnTo>
                  <a:pt x="127" y="123"/>
                </a:lnTo>
                <a:lnTo>
                  <a:pt x="149" y="94"/>
                </a:lnTo>
                <a:lnTo>
                  <a:pt x="163" y="85"/>
                </a:lnTo>
                <a:lnTo>
                  <a:pt x="233" y="94"/>
                </a:lnTo>
                <a:lnTo>
                  <a:pt x="216" y="107"/>
                </a:lnTo>
                <a:lnTo>
                  <a:pt x="188" y="139"/>
                </a:lnTo>
                <a:lnTo>
                  <a:pt x="182" y="177"/>
                </a:lnTo>
                <a:lnTo>
                  <a:pt x="198" y="193"/>
                </a:lnTo>
                <a:lnTo>
                  <a:pt x="233" y="207"/>
                </a:lnTo>
                <a:lnTo>
                  <a:pt x="298" y="207"/>
                </a:lnTo>
                <a:lnTo>
                  <a:pt x="318" y="170"/>
                </a:lnTo>
                <a:lnTo>
                  <a:pt x="306" y="121"/>
                </a:lnTo>
                <a:lnTo>
                  <a:pt x="292" y="100"/>
                </a:lnTo>
                <a:lnTo>
                  <a:pt x="273" y="81"/>
                </a:lnTo>
                <a:lnTo>
                  <a:pt x="251" y="69"/>
                </a:lnTo>
                <a:lnTo>
                  <a:pt x="223" y="59"/>
                </a:lnTo>
                <a:lnTo>
                  <a:pt x="163" y="54"/>
                </a:lnTo>
                <a:lnTo>
                  <a:pt x="111" y="70"/>
                </a:lnTo>
                <a:lnTo>
                  <a:pt x="85" y="116"/>
                </a:lnTo>
                <a:lnTo>
                  <a:pt x="83" y="142"/>
                </a:lnTo>
                <a:lnTo>
                  <a:pt x="85" y="165"/>
                </a:lnTo>
                <a:lnTo>
                  <a:pt x="104" y="209"/>
                </a:lnTo>
                <a:lnTo>
                  <a:pt x="121" y="229"/>
                </a:lnTo>
                <a:lnTo>
                  <a:pt x="146" y="254"/>
                </a:lnTo>
                <a:lnTo>
                  <a:pt x="176" y="280"/>
                </a:lnTo>
                <a:lnTo>
                  <a:pt x="214" y="314"/>
                </a:lnTo>
                <a:lnTo>
                  <a:pt x="236" y="331"/>
                </a:lnTo>
                <a:lnTo>
                  <a:pt x="261" y="349"/>
                </a:lnTo>
                <a:lnTo>
                  <a:pt x="287" y="368"/>
                </a:lnTo>
                <a:lnTo>
                  <a:pt x="315" y="385"/>
                </a:lnTo>
                <a:lnTo>
                  <a:pt x="343" y="404"/>
                </a:lnTo>
                <a:lnTo>
                  <a:pt x="373" y="426"/>
                </a:lnTo>
                <a:lnTo>
                  <a:pt x="401" y="446"/>
                </a:lnTo>
                <a:lnTo>
                  <a:pt x="429" y="470"/>
                </a:lnTo>
                <a:lnTo>
                  <a:pt x="454" y="492"/>
                </a:lnTo>
                <a:lnTo>
                  <a:pt x="478" y="518"/>
                </a:lnTo>
                <a:lnTo>
                  <a:pt x="519" y="569"/>
                </a:lnTo>
                <a:lnTo>
                  <a:pt x="550" y="694"/>
                </a:lnTo>
                <a:lnTo>
                  <a:pt x="541" y="755"/>
                </a:lnTo>
                <a:lnTo>
                  <a:pt x="525" y="802"/>
                </a:lnTo>
                <a:lnTo>
                  <a:pt x="499" y="836"/>
                </a:lnTo>
                <a:lnTo>
                  <a:pt x="471" y="859"/>
                </a:lnTo>
                <a:lnTo>
                  <a:pt x="438" y="872"/>
                </a:lnTo>
                <a:lnTo>
                  <a:pt x="404" y="876"/>
                </a:lnTo>
                <a:lnTo>
                  <a:pt x="338" y="871"/>
                </a:lnTo>
                <a:lnTo>
                  <a:pt x="273" y="841"/>
                </a:lnTo>
                <a:lnTo>
                  <a:pt x="239" y="823"/>
                </a:lnTo>
                <a:lnTo>
                  <a:pt x="207" y="799"/>
                </a:lnTo>
                <a:lnTo>
                  <a:pt x="178" y="779"/>
                </a:lnTo>
                <a:lnTo>
                  <a:pt x="153" y="758"/>
                </a:lnTo>
                <a:lnTo>
                  <a:pt x="133" y="742"/>
                </a:lnTo>
                <a:lnTo>
                  <a:pt x="133" y="645"/>
                </a:lnTo>
                <a:close/>
              </a:path>
            </a:pathLst>
          </a:custGeom>
          <a:solidFill>
            <a:srgbClr val="B8B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4" name="Freeform 13"/>
          <p:cNvSpPr>
            <a:spLocks/>
          </p:cNvSpPr>
          <p:nvPr/>
        </p:nvSpPr>
        <p:spPr bwMode="auto">
          <a:xfrm>
            <a:off x="8585200" y="4603750"/>
            <a:ext cx="147638" cy="152400"/>
          </a:xfrm>
          <a:custGeom>
            <a:avLst/>
            <a:gdLst>
              <a:gd name="T0" fmla="*/ 2147483647 w 278"/>
              <a:gd name="T1" fmla="*/ 2147483647 h 288"/>
              <a:gd name="T2" fmla="*/ 2147483647 w 278"/>
              <a:gd name="T3" fmla="*/ 2147483647 h 288"/>
              <a:gd name="T4" fmla="*/ 2147483647 w 278"/>
              <a:gd name="T5" fmla="*/ 2147483647 h 288"/>
              <a:gd name="T6" fmla="*/ 2147483647 w 278"/>
              <a:gd name="T7" fmla="*/ 2147483647 h 288"/>
              <a:gd name="T8" fmla="*/ 2147483647 w 278"/>
              <a:gd name="T9" fmla="*/ 2147483647 h 288"/>
              <a:gd name="T10" fmla="*/ 2147483647 w 278"/>
              <a:gd name="T11" fmla="*/ 0 h 288"/>
              <a:gd name="T12" fmla="*/ 2147483647 w 278"/>
              <a:gd name="T13" fmla="*/ 2147483647 h 288"/>
              <a:gd name="T14" fmla="*/ 2147483647 w 278"/>
              <a:gd name="T15" fmla="*/ 2147483647 h 288"/>
              <a:gd name="T16" fmla="*/ 2147483647 w 278"/>
              <a:gd name="T17" fmla="*/ 2147483647 h 288"/>
              <a:gd name="T18" fmla="*/ 2147483647 w 278"/>
              <a:gd name="T19" fmla="*/ 2147483647 h 288"/>
              <a:gd name="T20" fmla="*/ 2147483647 w 278"/>
              <a:gd name="T21" fmla="*/ 2147483647 h 288"/>
              <a:gd name="T22" fmla="*/ 2147483647 w 278"/>
              <a:gd name="T23" fmla="*/ 2147483647 h 288"/>
              <a:gd name="T24" fmla="*/ 2147483647 w 278"/>
              <a:gd name="T25" fmla="*/ 2147483647 h 288"/>
              <a:gd name="T26" fmla="*/ 2147483647 w 278"/>
              <a:gd name="T27" fmla="*/ 2147483647 h 288"/>
              <a:gd name="T28" fmla="*/ 2147483647 w 278"/>
              <a:gd name="T29" fmla="*/ 2147483647 h 288"/>
              <a:gd name="T30" fmla="*/ 2147483647 w 278"/>
              <a:gd name="T31" fmla="*/ 2147483647 h 288"/>
              <a:gd name="T32" fmla="*/ 2147483647 w 278"/>
              <a:gd name="T33" fmla="*/ 2147483647 h 288"/>
              <a:gd name="T34" fmla="*/ 2147483647 w 278"/>
              <a:gd name="T35" fmla="*/ 2147483647 h 288"/>
              <a:gd name="T36" fmla="*/ 2147483647 w 278"/>
              <a:gd name="T37" fmla="*/ 2147483647 h 288"/>
              <a:gd name="T38" fmla="*/ 2147483647 w 278"/>
              <a:gd name="T39" fmla="*/ 2147483647 h 288"/>
              <a:gd name="T40" fmla="*/ 2147483647 w 278"/>
              <a:gd name="T41" fmla="*/ 2147483647 h 288"/>
              <a:gd name="T42" fmla="*/ 2147483647 w 278"/>
              <a:gd name="T43" fmla="*/ 2147483647 h 288"/>
              <a:gd name="T44" fmla="*/ 2147483647 w 278"/>
              <a:gd name="T45" fmla="*/ 2147483647 h 288"/>
              <a:gd name="T46" fmla="*/ 2147483647 w 278"/>
              <a:gd name="T47" fmla="*/ 2147483647 h 288"/>
              <a:gd name="T48" fmla="*/ 2147483647 w 278"/>
              <a:gd name="T49" fmla="*/ 2147483647 h 288"/>
              <a:gd name="T50" fmla="*/ 2147483647 w 278"/>
              <a:gd name="T51" fmla="*/ 2147483647 h 288"/>
              <a:gd name="T52" fmla="*/ 2147483647 w 278"/>
              <a:gd name="T53" fmla="*/ 2147483647 h 288"/>
              <a:gd name="T54" fmla="*/ 2147483647 w 278"/>
              <a:gd name="T55" fmla="*/ 2147483647 h 288"/>
              <a:gd name="T56" fmla="*/ 2147483647 w 278"/>
              <a:gd name="T57" fmla="*/ 2147483647 h 288"/>
              <a:gd name="T58" fmla="*/ 2147483647 w 278"/>
              <a:gd name="T59" fmla="*/ 2147483647 h 288"/>
              <a:gd name="T60" fmla="*/ 2147483647 w 278"/>
              <a:gd name="T61" fmla="*/ 2147483647 h 288"/>
              <a:gd name="T62" fmla="*/ 2147483647 w 278"/>
              <a:gd name="T63" fmla="*/ 2147483647 h 288"/>
              <a:gd name="T64" fmla="*/ 2147483647 w 278"/>
              <a:gd name="T65" fmla="*/ 2147483647 h 288"/>
              <a:gd name="T66" fmla="*/ 2147483647 w 278"/>
              <a:gd name="T67" fmla="*/ 2147483647 h 2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8"/>
              <a:gd name="T103" fmla="*/ 0 h 288"/>
              <a:gd name="T104" fmla="*/ 278 w 278"/>
              <a:gd name="T105" fmla="*/ 288 h 2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8" h="288">
                <a:moveTo>
                  <a:pt x="269" y="194"/>
                </a:moveTo>
                <a:lnTo>
                  <a:pt x="273" y="175"/>
                </a:lnTo>
                <a:lnTo>
                  <a:pt x="278" y="150"/>
                </a:lnTo>
                <a:lnTo>
                  <a:pt x="276" y="124"/>
                </a:lnTo>
                <a:lnTo>
                  <a:pt x="272" y="101"/>
                </a:lnTo>
                <a:lnTo>
                  <a:pt x="261" y="78"/>
                </a:lnTo>
                <a:lnTo>
                  <a:pt x="248" y="56"/>
                </a:lnTo>
                <a:lnTo>
                  <a:pt x="234" y="37"/>
                </a:lnTo>
                <a:lnTo>
                  <a:pt x="215" y="22"/>
                </a:lnTo>
                <a:lnTo>
                  <a:pt x="193" y="11"/>
                </a:lnTo>
                <a:lnTo>
                  <a:pt x="170" y="2"/>
                </a:lnTo>
                <a:lnTo>
                  <a:pt x="145" y="0"/>
                </a:lnTo>
                <a:lnTo>
                  <a:pt x="121" y="0"/>
                </a:lnTo>
                <a:lnTo>
                  <a:pt x="98" y="5"/>
                </a:lnTo>
                <a:lnTo>
                  <a:pt x="75" y="15"/>
                </a:lnTo>
                <a:lnTo>
                  <a:pt x="54" y="28"/>
                </a:lnTo>
                <a:lnTo>
                  <a:pt x="37" y="46"/>
                </a:lnTo>
                <a:lnTo>
                  <a:pt x="22" y="66"/>
                </a:lnTo>
                <a:lnTo>
                  <a:pt x="11" y="88"/>
                </a:lnTo>
                <a:lnTo>
                  <a:pt x="3" y="111"/>
                </a:lnTo>
                <a:lnTo>
                  <a:pt x="0" y="137"/>
                </a:lnTo>
                <a:lnTo>
                  <a:pt x="2" y="162"/>
                </a:lnTo>
                <a:lnTo>
                  <a:pt x="6" y="185"/>
                </a:lnTo>
                <a:lnTo>
                  <a:pt x="15" y="210"/>
                </a:lnTo>
                <a:lnTo>
                  <a:pt x="28" y="231"/>
                </a:lnTo>
                <a:lnTo>
                  <a:pt x="44" y="250"/>
                </a:lnTo>
                <a:lnTo>
                  <a:pt x="63" y="264"/>
                </a:lnTo>
                <a:lnTo>
                  <a:pt x="85" y="274"/>
                </a:lnTo>
                <a:lnTo>
                  <a:pt x="107" y="285"/>
                </a:lnTo>
                <a:lnTo>
                  <a:pt x="130" y="288"/>
                </a:lnTo>
                <a:lnTo>
                  <a:pt x="155" y="286"/>
                </a:lnTo>
                <a:lnTo>
                  <a:pt x="181" y="282"/>
                </a:lnTo>
                <a:lnTo>
                  <a:pt x="206" y="269"/>
                </a:lnTo>
                <a:lnTo>
                  <a:pt x="231" y="248"/>
                </a:lnTo>
                <a:lnTo>
                  <a:pt x="180" y="210"/>
                </a:lnTo>
                <a:lnTo>
                  <a:pt x="156" y="222"/>
                </a:lnTo>
                <a:lnTo>
                  <a:pt x="145" y="225"/>
                </a:lnTo>
                <a:lnTo>
                  <a:pt x="130" y="225"/>
                </a:lnTo>
                <a:lnTo>
                  <a:pt x="117" y="222"/>
                </a:lnTo>
                <a:lnTo>
                  <a:pt x="105" y="218"/>
                </a:lnTo>
                <a:lnTo>
                  <a:pt x="94" y="209"/>
                </a:lnTo>
                <a:lnTo>
                  <a:pt x="82" y="200"/>
                </a:lnTo>
                <a:lnTo>
                  <a:pt x="75" y="188"/>
                </a:lnTo>
                <a:lnTo>
                  <a:pt x="66" y="177"/>
                </a:lnTo>
                <a:lnTo>
                  <a:pt x="62" y="162"/>
                </a:lnTo>
                <a:lnTo>
                  <a:pt x="59" y="149"/>
                </a:lnTo>
                <a:lnTo>
                  <a:pt x="60" y="134"/>
                </a:lnTo>
                <a:lnTo>
                  <a:pt x="63" y="120"/>
                </a:lnTo>
                <a:lnTo>
                  <a:pt x="69" y="108"/>
                </a:lnTo>
                <a:lnTo>
                  <a:pt x="75" y="95"/>
                </a:lnTo>
                <a:lnTo>
                  <a:pt x="84" y="85"/>
                </a:lnTo>
                <a:lnTo>
                  <a:pt x="94" y="75"/>
                </a:lnTo>
                <a:lnTo>
                  <a:pt x="105" y="69"/>
                </a:lnTo>
                <a:lnTo>
                  <a:pt x="119" y="65"/>
                </a:lnTo>
                <a:lnTo>
                  <a:pt x="133" y="62"/>
                </a:lnTo>
                <a:lnTo>
                  <a:pt x="146" y="62"/>
                </a:lnTo>
                <a:lnTo>
                  <a:pt x="161" y="65"/>
                </a:lnTo>
                <a:lnTo>
                  <a:pt x="173" y="69"/>
                </a:lnTo>
                <a:lnTo>
                  <a:pt x="184" y="76"/>
                </a:lnTo>
                <a:lnTo>
                  <a:pt x="196" y="86"/>
                </a:lnTo>
                <a:lnTo>
                  <a:pt x="203" y="97"/>
                </a:lnTo>
                <a:lnTo>
                  <a:pt x="210" y="110"/>
                </a:lnTo>
                <a:lnTo>
                  <a:pt x="216" y="123"/>
                </a:lnTo>
                <a:lnTo>
                  <a:pt x="218" y="137"/>
                </a:lnTo>
                <a:lnTo>
                  <a:pt x="216" y="152"/>
                </a:lnTo>
                <a:lnTo>
                  <a:pt x="215" y="171"/>
                </a:lnTo>
                <a:lnTo>
                  <a:pt x="269" y="194"/>
                </a:lnTo>
                <a:close/>
              </a:path>
            </a:pathLst>
          </a:custGeom>
          <a:solidFill>
            <a:srgbClr val="B8B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5" name="Freeform 14"/>
          <p:cNvSpPr>
            <a:spLocks/>
          </p:cNvSpPr>
          <p:nvPr/>
        </p:nvSpPr>
        <p:spPr bwMode="auto">
          <a:xfrm>
            <a:off x="8699500" y="4681538"/>
            <a:ext cx="719138" cy="139700"/>
          </a:xfrm>
          <a:custGeom>
            <a:avLst/>
            <a:gdLst>
              <a:gd name="T0" fmla="*/ 2147483647 w 1358"/>
              <a:gd name="T1" fmla="*/ 2147483647 h 265"/>
              <a:gd name="T2" fmla="*/ 2147483647 w 1358"/>
              <a:gd name="T3" fmla="*/ 2147483647 h 265"/>
              <a:gd name="T4" fmla="*/ 2147483647 w 1358"/>
              <a:gd name="T5" fmla="*/ 0 h 265"/>
              <a:gd name="T6" fmla="*/ 0 w 1358"/>
              <a:gd name="T7" fmla="*/ 2147483647 h 265"/>
              <a:gd name="T8" fmla="*/ 2147483647 w 1358"/>
              <a:gd name="T9" fmla="*/ 2147483647 h 265"/>
              <a:gd name="T10" fmla="*/ 2147483647 w 1358"/>
              <a:gd name="T11" fmla="*/ 2147483647 h 265"/>
              <a:gd name="T12" fmla="*/ 2147483647 w 1358"/>
              <a:gd name="T13" fmla="*/ 2147483647 h 265"/>
              <a:gd name="T14" fmla="*/ 2147483647 w 1358"/>
              <a:gd name="T15" fmla="*/ 2147483647 h 2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58"/>
              <a:gd name="T25" fmla="*/ 0 h 265"/>
              <a:gd name="T26" fmla="*/ 1358 w 1358"/>
              <a:gd name="T27" fmla="*/ 265 h 2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58" h="265">
                <a:moveTo>
                  <a:pt x="1193" y="23"/>
                </a:moveTo>
                <a:lnTo>
                  <a:pt x="474" y="158"/>
                </a:lnTo>
                <a:lnTo>
                  <a:pt x="46" y="0"/>
                </a:lnTo>
                <a:lnTo>
                  <a:pt x="0" y="22"/>
                </a:lnTo>
                <a:lnTo>
                  <a:pt x="458" y="265"/>
                </a:lnTo>
                <a:lnTo>
                  <a:pt x="1358" y="101"/>
                </a:lnTo>
                <a:lnTo>
                  <a:pt x="1193" y="23"/>
                </a:lnTo>
                <a:close/>
              </a:path>
            </a:pathLst>
          </a:custGeom>
          <a:solidFill>
            <a:srgbClr val="B8B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6" name="Freeform 15"/>
          <p:cNvSpPr>
            <a:spLocks/>
          </p:cNvSpPr>
          <p:nvPr/>
        </p:nvSpPr>
        <p:spPr bwMode="auto">
          <a:xfrm>
            <a:off x="8477250" y="4776788"/>
            <a:ext cx="147638" cy="152400"/>
          </a:xfrm>
          <a:custGeom>
            <a:avLst/>
            <a:gdLst>
              <a:gd name="T0" fmla="*/ 2147483647 w 277"/>
              <a:gd name="T1" fmla="*/ 2147483647 h 288"/>
              <a:gd name="T2" fmla="*/ 2147483647 w 277"/>
              <a:gd name="T3" fmla="*/ 2147483647 h 288"/>
              <a:gd name="T4" fmla="*/ 2147483647 w 277"/>
              <a:gd name="T5" fmla="*/ 2147483647 h 288"/>
              <a:gd name="T6" fmla="*/ 2147483647 w 277"/>
              <a:gd name="T7" fmla="*/ 2147483647 h 288"/>
              <a:gd name="T8" fmla="*/ 2147483647 w 277"/>
              <a:gd name="T9" fmla="*/ 0 h 288"/>
              <a:gd name="T10" fmla="*/ 2147483647 w 277"/>
              <a:gd name="T11" fmla="*/ 2147483647 h 288"/>
              <a:gd name="T12" fmla="*/ 2147483647 w 277"/>
              <a:gd name="T13" fmla="*/ 2147483647 h 288"/>
              <a:gd name="T14" fmla="*/ 2147483647 w 277"/>
              <a:gd name="T15" fmla="*/ 2147483647 h 288"/>
              <a:gd name="T16" fmla="*/ 0 w 277"/>
              <a:gd name="T17" fmla="*/ 2147483647 h 288"/>
              <a:gd name="T18" fmla="*/ 2147483647 w 277"/>
              <a:gd name="T19" fmla="*/ 2147483647 h 288"/>
              <a:gd name="T20" fmla="*/ 2147483647 w 277"/>
              <a:gd name="T21" fmla="*/ 2147483647 h 288"/>
              <a:gd name="T22" fmla="*/ 2147483647 w 277"/>
              <a:gd name="T23" fmla="*/ 2147483647 h 288"/>
              <a:gd name="T24" fmla="*/ 2147483647 w 277"/>
              <a:gd name="T25" fmla="*/ 2147483647 h 288"/>
              <a:gd name="T26" fmla="*/ 2147483647 w 277"/>
              <a:gd name="T27" fmla="*/ 2147483647 h 288"/>
              <a:gd name="T28" fmla="*/ 2147483647 w 277"/>
              <a:gd name="T29" fmla="*/ 2147483647 h 288"/>
              <a:gd name="T30" fmla="*/ 2147483647 w 277"/>
              <a:gd name="T31" fmla="*/ 2147483647 h 288"/>
              <a:gd name="T32" fmla="*/ 2147483647 w 277"/>
              <a:gd name="T33" fmla="*/ 2147483647 h 288"/>
              <a:gd name="T34" fmla="*/ 2147483647 w 277"/>
              <a:gd name="T35" fmla="*/ 2147483647 h 288"/>
              <a:gd name="T36" fmla="*/ 2147483647 w 277"/>
              <a:gd name="T37" fmla="*/ 2147483647 h 288"/>
              <a:gd name="T38" fmla="*/ 2147483647 w 277"/>
              <a:gd name="T39" fmla="*/ 2147483647 h 288"/>
              <a:gd name="T40" fmla="*/ 2147483647 w 277"/>
              <a:gd name="T41" fmla="*/ 2147483647 h 288"/>
              <a:gd name="T42" fmla="*/ 2147483647 w 277"/>
              <a:gd name="T43" fmla="*/ 2147483647 h 288"/>
              <a:gd name="T44" fmla="*/ 2147483647 w 277"/>
              <a:gd name="T45" fmla="*/ 2147483647 h 288"/>
              <a:gd name="T46" fmla="*/ 2147483647 w 277"/>
              <a:gd name="T47" fmla="*/ 2147483647 h 288"/>
              <a:gd name="T48" fmla="*/ 2147483647 w 277"/>
              <a:gd name="T49" fmla="*/ 2147483647 h 288"/>
              <a:gd name="T50" fmla="*/ 2147483647 w 277"/>
              <a:gd name="T51" fmla="*/ 2147483647 h 288"/>
              <a:gd name="T52" fmla="*/ 2147483647 w 277"/>
              <a:gd name="T53" fmla="*/ 2147483647 h 288"/>
              <a:gd name="T54" fmla="*/ 2147483647 w 277"/>
              <a:gd name="T55" fmla="*/ 2147483647 h 288"/>
              <a:gd name="T56" fmla="*/ 2147483647 w 277"/>
              <a:gd name="T57" fmla="*/ 2147483647 h 288"/>
              <a:gd name="T58" fmla="*/ 2147483647 w 277"/>
              <a:gd name="T59" fmla="*/ 2147483647 h 288"/>
              <a:gd name="T60" fmla="*/ 2147483647 w 277"/>
              <a:gd name="T61" fmla="*/ 2147483647 h 288"/>
              <a:gd name="T62" fmla="*/ 2147483647 w 277"/>
              <a:gd name="T63" fmla="*/ 2147483647 h 288"/>
              <a:gd name="T64" fmla="*/ 2147483647 w 277"/>
              <a:gd name="T65" fmla="*/ 2147483647 h 288"/>
              <a:gd name="T66" fmla="*/ 2147483647 w 277"/>
              <a:gd name="T67" fmla="*/ 2147483647 h 2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7"/>
              <a:gd name="T103" fmla="*/ 0 h 288"/>
              <a:gd name="T104" fmla="*/ 277 w 277"/>
              <a:gd name="T105" fmla="*/ 288 h 2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7" h="288">
                <a:moveTo>
                  <a:pt x="277" y="139"/>
                </a:moveTo>
                <a:lnTo>
                  <a:pt x="274" y="111"/>
                </a:lnTo>
                <a:lnTo>
                  <a:pt x="266" y="86"/>
                </a:lnTo>
                <a:lnTo>
                  <a:pt x="254" y="65"/>
                </a:lnTo>
                <a:lnTo>
                  <a:pt x="239" y="46"/>
                </a:lnTo>
                <a:lnTo>
                  <a:pt x="222" y="28"/>
                </a:lnTo>
                <a:lnTo>
                  <a:pt x="200" y="15"/>
                </a:lnTo>
                <a:lnTo>
                  <a:pt x="180" y="6"/>
                </a:lnTo>
                <a:lnTo>
                  <a:pt x="153" y="2"/>
                </a:lnTo>
                <a:lnTo>
                  <a:pt x="130" y="0"/>
                </a:lnTo>
                <a:lnTo>
                  <a:pt x="107" y="3"/>
                </a:lnTo>
                <a:lnTo>
                  <a:pt x="83" y="14"/>
                </a:lnTo>
                <a:lnTo>
                  <a:pt x="63" y="24"/>
                </a:lnTo>
                <a:lnTo>
                  <a:pt x="44" y="40"/>
                </a:lnTo>
                <a:lnTo>
                  <a:pt x="28" y="57"/>
                </a:lnTo>
                <a:lnTo>
                  <a:pt x="15" y="79"/>
                </a:lnTo>
                <a:lnTo>
                  <a:pt x="5" y="104"/>
                </a:lnTo>
                <a:lnTo>
                  <a:pt x="0" y="127"/>
                </a:lnTo>
                <a:lnTo>
                  <a:pt x="0" y="153"/>
                </a:lnTo>
                <a:lnTo>
                  <a:pt x="3" y="178"/>
                </a:lnTo>
                <a:lnTo>
                  <a:pt x="10" y="202"/>
                </a:lnTo>
                <a:lnTo>
                  <a:pt x="24" y="225"/>
                </a:lnTo>
                <a:lnTo>
                  <a:pt x="38" y="244"/>
                </a:lnTo>
                <a:lnTo>
                  <a:pt x="56" y="261"/>
                </a:lnTo>
                <a:lnTo>
                  <a:pt x="76" y="273"/>
                </a:lnTo>
                <a:lnTo>
                  <a:pt x="99" y="283"/>
                </a:lnTo>
                <a:lnTo>
                  <a:pt x="123" y="288"/>
                </a:lnTo>
                <a:lnTo>
                  <a:pt x="148" y="288"/>
                </a:lnTo>
                <a:lnTo>
                  <a:pt x="171" y="285"/>
                </a:lnTo>
                <a:lnTo>
                  <a:pt x="194" y="277"/>
                </a:lnTo>
                <a:lnTo>
                  <a:pt x="216" y="266"/>
                </a:lnTo>
                <a:lnTo>
                  <a:pt x="237" y="248"/>
                </a:lnTo>
                <a:lnTo>
                  <a:pt x="253" y="226"/>
                </a:lnTo>
                <a:lnTo>
                  <a:pt x="269" y="188"/>
                </a:lnTo>
                <a:lnTo>
                  <a:pt x="210" y="180"/>
                </a:lnTo>
                <a:lnTo>
                  <a:pt x="190" y="207"/>
                </a:lnTo>
                <a:lnTo>
                  <a:pt x="180" y="216"/>
                </a:lnTo>
                <a:lnTo>
                  <a:pt x="167" y="222"/>
                </a:lnTo>
                <a:lnTo>
                  <a:pt x="153" y="225"/>
                </a:lnTo>
                <a:lnTo>
                  <a:pt x="140" y="226"/>
                </a:lnTo>
                <a:lnTo>
                  <a:pt x="126" y="225"/>
                </a:lnTo>
                <a:lnTo>
                  <a:pt x="113" y="222"/>
                </a:lnTo>
                <a:lnTo>
                  <a:pt x="101" y="216"/>
                </a:lnTo>
                <a:lnTo>
                  <a:pt x="89" y="207"/>
                </a:lnTo>
                <a:lnTo>
                  <a:pt x="79" y="199"/>
                </a:lnTo>
                <a:lnTo>
                  <a:pt x="70" y="186"/>
                </a:lnTo>
                <a:lnTo>
                  <a:pt x="64" y="174"/>
                </a:lnTo>
                <a:lnTo>
                  <a:pt x="62" y="159"/>
                </a:lnTo>
                <a:lnTo>
                  <a:pt x="62" y="145"/>
                </a:lnTo>
                <a:lnTo>
                  <a:pt x="62" y="132"/>
                </a:lnTo>
                <a:lnTo>
                  <a:pt x="64" y="117"/>
                </a:lnTo>
                <a:lnTo>
                  <a:pt x="70" y="104"/>
                </a:lnTo>
                <a:lnTo>
                  <a:pt x="78" y="94"/>
                </a:lnTo>
                <a:lnTo>
                  <a:pt x="88" y="83"/>
                </a:lnTo>
                <a:lnTo>
                  <a:pt x="99" y="73"/>
                </a:lnTo>
                <a:lnTo>
                  <a:pt x="111" y="69"/>
                </a:lnTo>
                <a:lnTo>
                  <a:pt x="124" y="65"/>
                </a:lnTo>
                <a:lnTo>
                  <a:pt x="139" y="62"/>
                </a:lnTo>
                <a:lnTo>
                  <a:pt x="150" y="63"/>
                </a:lnTo>
                <a:lnTo>
                  <a:pt x="165" y="67"/>
                </a:lnTo>
                <a:lnTo>
                  <a:pt x="178" y="73"/>
                </a:lnTo>
                <a:lnTo>
                  <a:pt x="190" y="82"/>
                </a:lnTo>
                <a:lnTo>
                  <a:pt x="199" y="92"/>
                </a:lnTo>
                <a:lnTo>
                  <a:pt x="206" y="102"/>
                </a:lnTo>
                <a:lnTo>
                  <a:pt x="212" y="117"/>
                </a:lnTo>
                <a:lnTo>
                  <a:pt x="216" y="139"/>
                </a:lnTo>
                <a:lnTo>
                  <a:pt x="277" y="139"/>
                </a:lnTo>
                <a:close/>
              </a:path>
            </a:pathLst>
          </a:custGeom>
          <a:solidFill>
            <a:srgbClr val="B8B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7" name="Freeform 16"/>
          <p:cNvSpPr>
            <a:spLocks/>
          </p:cNvSpPr>
          <p:nvPr/>
        </p:nvSpPr>
        <p:spPr bwMode="auto">
          <a:xfrm>
            <a:off x="8562975" y="5037139"/>
            <a:ext cx="147638" cy="149225"/>
          </a:xfrm>
          <a:custGeom>
            <a:avLst/>
            <a:gdLst>
              <a:gd name="T0" fmla="*/ 2147483647 w 277"/>
              <a:gd name="T1" fmla="*/ 2147483647 h 284"/>
              <a:gd name="T2" fmla="*/ 2147483647 w 277"/>
              <a:gd name="T3" fmla="*/ 2147483647 h 284"/>
              <a:gd name="T4" fmla="*/ 2147483647 w 277"/>
              <a:gd name="T5" fmla="*/ 0 h 284"/>
              <a:gd name="T6" fmla="*/ 2147483647 w 277"/>
              <a:gd name="T7" fmla="*/ 2147483647 h 284"/>
              <a:gd name="T8" fmla="*/ 2147483647 w 277"/>
              <a:gd name="T9" fmla="*/ 2147483647 h 284"/>
              <a:gd name="T10" fmla="*/ 2147483647 w 277"/>
              <a:gd name="T11" fmla="*/ 2147483647 h 284"/>
              <a:gd name="T12" fmla="*/ 2147483647 w 277"/>
              <a:gd name="T13" fmla="*/ 2147483647 h 284"/>
              <a:gd name="T14" fmla="*/ 0 w 277"/>
              <a:gd name="T15" fmla="*/ 2147483647 h 284"/>
              <a:gd name="T16" fmla="*/ 2147483647 w 277"/>
              <a:gd name="T17" fmla="*/ 2147483647 h 284"/>
              <a:gd name="T18" fmla="*/ 2147483647 w 277"/>
              <a:gd name="T19" fmla="*/ 2147483647 h 284"/>
              <a:gd name="T20" fmla="*/ 2147483647 w 277"/>
              <a:gd name="T21" fmla="*/ 2147483647 h 284"/>
              <a:gd name="T22" fmla="*/ 2147483647 w 277"/>
              <a:gd name="T23" fmla="*/ 2147483647 h 284"/>
              <a:gd name="T24" fmla="*/ 2147483647 w 277"/>
              <a:gd name="T25" fmla="*/ 2147483647 h 284"/>
              <a:gd name="T26" fmla="*/ 2147483647 w 277"/>
              <a:gd name="T27" fmla="*/ 2147483647 h 284"/>
              <a:gd name="T28" fmla="*/ 2147483647 w 277"/>
              <a:gd name="T29" fmla="*/ 2147483647 h 284"/>
              <a:gd name="T30" fmla="*/ 2147483647 w 277"/>
              <a:gd name="T31" fmla="*/ 2147483647 h 284"/>
              <a:gd name="T32" fmla="*/ 2147483647 w 277"/>
              <a:gd name="T33" fmla="*/ 2147483647 h 284"/>
              <a:gd name="T34" fmla="*/ 2147483647 w 277"/>
              <a:gd name="T35" fmla="*/ 2147483647 h 284"/>
              <a:gd name="T36" fmla="*/ 2147483647 w 277"/>
              <a:gd name="T37" fmla="*/ 2147483647 h 284"/>
              <a:gd name="T38" fmla="*/ 2147483647 w 277"/>
              <a:gd name="T39" fmla="*/ 2147483647 h 284"/>
              <a:gd name="T40" fmla="*/ 2147483647 w 277"/>
              <a:gd name="T41" fmla="*/ 2147483647 h 284"/>
              <a:gd name="T42" fmla="*/ 2147483647 w 277"/>
              <a:gd name="T43" fmla="*/ 2147483647 h 284"/>
              <a:gd name="T44" fmla="*/ 2147483647 w 277"/>
              <a:gd name="T45" fmla="*/ 2147483647 h 284"/>
              <a:gd name="T46" fmla="*/ 2147483647 w 277"/>
              <a:gd name="T47" fmla="*/ 2147483647 h 284"/>
              <a:gd name="T48" fmla="*/ 2147483647 w 277"/>
              <a:gd name="T49" fmla="*/ 2147483647 h 284"/>
              <a:gd name="T50" fmla="*/ 2147483647 w 277"/>
              <a:gd name="T51" fmla="*/ 2147483647 h 284"/>
              <a:gd name="T52" fmla="*/ 2147483647 w 277"/>
              <a:gd name="T53" fmla="*/ 2147483647 h 284"/>
              <a:gd name="T54" fmla="*/ 2147483647 w 277"/>
              <a:gd name="T55" fmla="*/ 2147483647 h 284"/>
              <a:gd name="T56" fmla="*/ 2147483647 w 277"/>
              <a:gd name="T57" fmla="*/ 2147483647 h 284"/>
              <a:gd name="T58" fmla="*/ 2147483647 w 277"/>
              <a:gd name="T59" fmla="*/ 2147483647 h 284"/>
              <a:gd name="T60" fmla="*/ 2147483647 w 277"/>
              <a:gd name="T61" fmla="*/ 2147483647 h 284"/>
              <a:gd name="T62" fmla="*/ 2147483647 w 277"/>
              <a:gd name="T63" fmla="*/ 2147483647 h 284"/>
              <a:gd name="T64" fmla="*/ 2147483647 w 277"/>
              <a:gd name="T65" fmla="*/ 2147483647 h 284"/>
              <a:gd name="T66" fmla="*/ 2147483647 w 277"/>
              <a:gd name="T67" fmla="*/ 2147483647 h 2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7"/>
              <a:gd name="T103" fmla="*/ 0 h 284"/>
              <a:gd name="T104" fmla="*/ 277 w 277"/>
              <a:gd name="T105" fmla="*/ 284 h 2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7" h="284">
                <a:moveTo>
                  <a:pt x="244" y="49"/>
                </a:moveTo>
                <a:lnTo>
                  <a:pt x="231" y="36"/>
                </a:lnTo>
                <a:lnTo>
                  <a:pt x="210" y="21"/>
                </a:lnTo>
                <a:lnTo>
                  <a:pt x="188" y="10"/>
                </a:lnTo>
                <a:lnTo>
                  <a:pt x="165" y="4"/>
                </a:lnTo>
                <a:lnTo>
                  <a:pt x="142" y="0"/>
                </a:lnTo>
                <a:lnTo>
                  <a:pt x="117" y="3"/>
                </a:lnTo>
                <a:lnTo>
                  <a:pt x="93" y="8"/>
                </a:lnTo>
                <a:lnTo>
                  <a:pt x="72" y="19"/>
                </a:lnTo>
                <a:lnTo>
                  <a:pt x="51" y="33"/>
                </a:lnTo>
                <a:lnTo>
                  <a:pt x="34" y="49"/>
                </a:lnTo>
                <a:lnTo>
                  <a:pt x="19" y="70"/>
                </a:lnTo>
                <a:lnTo>
                  <a:pt x="9" y="93"/>
                </a:lnTo>
                <a:lnTo>
                  <a:pt x="2" y="118"/>
                </a:lnTo>
                <a:lnTo>
                  <a:pt x="0" y="142"/>
                </a:lnTo>
                <a:lnTo>
                  <a:pt x="0" y="167"/>
                </a:lnTo>
                <a:lnTo>
                  <a:pt x="6" y="192"/>
                </a:lnTo>
                <a:lnTo>
                  <a:pt x="16" y="215"/>
                </a:lnTo>
                <a:lnTo>
                  <a:pt x="31" y="236"/>
                </a:lnTo>
                <a:lnTo>
                  <a:pt x="47" y="253"/>
                </a:lnTo>
                <a:lnTo>
                  <a:pt x="66" y="269"/>
                </a:lnTo>
                <a:lnTo>
                  <a:pt x="89" y="279"/>
                </a:lnTo>
                <a:lnTo>
                  <a:pt x="111" y="284"/>
                </a:lnTo>
                <a:lnTo>
                  <a:pt x="136" y="284"/>
                </a:lnTo>
                <a:lnTo>
                  <a:pt x="161" y="284"/>
                </a:lnTo>
                <a:lnTo>
                  <a:pt x="184" y="282"/>
                </a:lnTo>
                <a:lnTo>
                  <a:pt x="206" y="272"/>
                </a:lnTo>
                <a:lnTo>
                  <a:pt x="225" y="258"/>
                </a:lnTo>
                <a:lnTo>
                  <a:pt x="242" y="240"/>
                </a:lnTo>
                <a:lnTo>
                  <a:pt x="257" y="221"/>
                </a:lnTo>
                <a:lnTo>
                  <a:pt x="267" y="196"/>
                </a:lnTo>
                <a:lnTo>
                  <a:pt x="276" y="172"/>
                </a:lnTo>
                <a:lnTo>
                  <a:pt x="277" y="144"/>
                </a:lnTo>
                <a:lnTo>
                  <a:pt x="267" y="102"/>
                </a:lnTo>
                <a:lnTo>
                  <a:pt x="216" y="131"/>
                </a:lnTo>
                <a:lnTo>
                  <a:pt x="215" y="164"/>
                </a:lnTo>
                <a:lnTo>
                  <a:pt x="210" y="177"/>
                </a:lnTo>
                <a:lnTo>
                  <a:pt x="203" y="191"/>
                </a:lnTo>
                <a:lnTo>
                  <a:pt x="194" y="201"/>
                </a:lnTo>
                <a:lnTo>
                  <a:pt x="184" y="211"/>
                </a:lnTo>
                <a:lnTo>
                  <a:pt x="172" y="218"/>
                </a:lnTo>
                <a:lnTo>
                  <a:pt x="161" y="224"/>
                </a:lnTo>
                <a:lnTo>
                  <a:pt x="147" y="227"/>
                </a:lnTo>
                <a:lnTo>
                  <a:pt x="131" y="227"/>
                </a:lnTo>
                <a:lnTo>
                  <a:pt x="120" y="224"/>
                </a:lnTo>
                <a:lnTo>
                  <a:pt x="105" y="218"/>
                </a:lnTo>
                <a:lnTo>
                  <a:pt x="93" y="212"/>
                </a:lnTo>
                <a:lnTo>
                  <a:pt x="83" y="204"/>
                </a:lnTo>
                <a:lnTo>
                  <a:pt x="75" y="192"/>
                </a:lnTo>
                <a:lnTo>
                  <a:pt x="67" y="180"/>
                </a:lnTo>
                <a:lnTo>
                  <a:pt x="61" y="167"/>
                </a:lnTo>
                <a:lnTo>
                  <a:pt x="60" y="154"/>
                </a:lnTo>
                <a:lnTo>
                  <a:pt x="58" y="138"/>
                </a:lnTo>
                <a:lnTo>
                  <a:pt x="61" y="125"/>
                </a:lnTo>
                <a:lnTo>
                  <a:pt x="66" y="112"/>
                </a:lnTo>
                <a:lnTo>
                  <a:pt x="73" y="99"/>
                </a:lnTo>
                <a:lnTo>
                  <a:pt x="80" y="87"/>
                </a:lnTo>
                <a:lnTo>
                  <a:pt x="92" y="78"/>
                </a:lnTo>
                <a:lnTo>
                  <a:pt x="104" y="70"/>
                </a:lnTo>
                <a:lnTo>
                  <a:pt x="117" y="65"/>
                </a:lnTo>
                <a:lnTo>
                  <a:pt x="130" y="64"/>
                </a:lnTo>
                <a:lnTo>
                  <a:pt x="145" y="64"/>
                </a:lnTo>
                <a:lnTo>
                  <a:pt x="158" y="65"/>
                </a:lnTo>
                <a:lnTo>
                  <a:pt x="171" y="70"/>
                </a:lnTo>
                <a:lnTo>
                  <a:pt x="182" y="77"/>
                </a:lnTo>
                <a:lnTo>
                  <a:pt x="197" y="94"/>
                </a:lnTo>
                <a:lnTo>
                  <a:pt x="244" y="49"/>
                </a:lnTo>
                <a:close/>
              </a:path>
            </a:pathLst>
          </a:custGeom>
          <a:solidFill>
            <a:srgbClr val="B8B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8" name="Freeform 17"/>
          <p:cNvSpPr>
            <a:spLocks/>
          </p:cNvSpPr>
          <p:nvPr/>
        </p:nvSpPr>
        <p:spPr bwMode="auto">
          <a:xfrm>
            <a:off x="8591550" y="4713289"/>
            <a:ext cx="298450" cy="142875"/>
          </a:xfrm>
          <a:custGeom>
            <a:avLst/>
            <a:gdLst>
              <a:gd name="T0" fmla="*/ 0 w 563"/>
              <a:gd name="T1" fmla="*/ 2147483647 h 270"/>
              <a:gd name="T2" fmla="*/ 2147483647 w 563"/>
              <a:gd name="T3" fmla="*/ 2147483647 h 270"/>
              <a:gd name="T4" fmla="*/ 2147483647 w 563"/>
              <a:gd name="T5" fmla="*/ 0 h 270"/>
              <a:gd name="T6" fmla="*/ 2147483647 w 563"/>
              <a:gd name="T7" fmla="*/ 2147483647 h 270"/>
              <a:gd name="T8" fmla="*/ 2147483647 w 563"/>
              <a:gd name="T9" fmla="*/ 2147483647 h 270"/>
              <a:gd name="T10" fmla="*/ 2147483647 w 563"/>
              <a:gd name="T11" fmla="*/ 2147483647 h 270"/>
              <a:gd name="T12" fmla="*/ 0 w 563"/>
              <a:gd name="T13" fmla="*/ 2147483647 h 270"/>
              <a:gd name="T14" fmla="*/ 0 w 563"/>
              <a:gd name="T15" fmla="*/ 2147483647 h 27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3"/>
              <a:gd name="T25" fmla="*/ 0 h 270"/>
              <a:gd name="T26" fmla="*/ 563 w 563"/>
              <a:gd name="T27" fmla="*/ 270 h 2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3" h="270">
                <a:moveTo>
                  <a:pt x="0" y="255"/>
                </a:moveTo>
                <a:lnTo>
                  <a:pt x="563" y="270"/>
                </a:lnTo>
                <a:lnTo>
                  <a:pt x="163" y="0"/>
                </a:lnTo>
                <a:lnTo>
                  <a:pt x="156" y="38"/>
                </a:lnTo>
                <a:lnTo>
                  <a:pt x="305" y="188"/>
                </a:lnTo>
                <a:lnTo>
                  <a:pt x="18" y="216"/>
                </a:lnTo>
                <a:lnTo>
                  <a:pt x="0" y="255"/>
                </a:lnTo>
                <a:close/>
              </a:path>
            </a:pathLst>
          </a:custGeom>
          <a:solidFill>
            <a:srgbClr val="B8B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39" name="Freeform 18"/>
          <p:cNvSpPr>
            <a:spLocks/>
          </p:cNvSpPr>
          <p:nvPr/>
        </p:nvSpPr>
        <p:spPr bwMode="auto">
          <a:xfrm>
            <a:off x="8591550" y="4870450"/>
            <a:ext cx="292100" cy="215900"/>
          </a:xfrm>
          <a:custGeom>
            <a:avLst/>
            <a:gdLst>
              <a:gd name="T0" fmla="*/ 0 w 551"/>
              <a:gd name="T1" fmla="*/ 0 h 408"/>
              <a:gd name="T2" fmla="*/ 2147483647 w 551"/>
              <a:gd name="T3" fmla="*/ 2147483647 h 408"/>
              <a:gd name="T4" fmla="*/ 2147483647 w 551"/>
              <a:gd name="T5" fmla="*/ 2147483647 h 408"/>
              <a:gd name="T6" fmla="*/ 2147483647 w 551"/>
              <a:gd name="T7" fmla="*/ 2147483647 h 408"/>
              <a:gd name="T8" fmla="*/ 2147483647 w 551"/>
              <a:gd name="T9" fmla="*/ 2147483647 h 408"/>
              <a:gd name="T10" fmla="*/ 2147483647 w 551"/>
              <a:gd name="T11" fmla="*/ 2147483647 h 408"/>
              <a:gd name="T12" fmla="*/ 0 w 551"/>
              <a:gd name="T13" fmla="*/ 0 h 408"/>
              <a:gd name="T14" fmla="*/ 0 w 551"/>
              <a:gd name="T15" fmla="*/ 0 h 4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1"/>
              <a:gd name="T25" fmla="*/ 0 h 408"/>
              <a:gd name="T26" fmla="*/ 551 w 551"/>
              <a:gd name="T27" fmla="*/ 408 h 4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1" h="408">
                <a:moveTo>
                  <a:pt x="0" y="0"/>
                </a:moveTo>
                <a:lnTo>
                  <a:pt x="551" y="60"/>
                </a:lnTo>
                <a:lnTo>
                  <a:pt x="139" y="408"/>
                </a:lnTo>
                <a:lnTo>
                  <a:pt x="123" y="360"/>
                </a:lnTo>
                <a:lnTo>
                  <a:pt x="365" y="105"/>
                </a:lnTo>
                <a:lnTo>
                  <a:pt x="21" y="40"/>
                </a:lnTo>
                <a:lnTo>
                  <a:pt x="0" y="0"/>
                </a:lnTo>
                <a:close/>
              </a:path>
            </a:pathLst>
          </a:custGeom>
          <a:solidFill>
            <a:srgbClr val="B8B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40" name="Freeform 19"/>
          <p:cNvSpPr>
            <a:spLocks/>
          </p:cNvSpPr>
          <p:nvPr/>
        </p:nvSpPr>
        <p:spPr bwMode="auto">
          <a:xfrm>
            <a:off x="8277225" y="4011614"/>
            <a:ext cx="146050" cy="180975"/>
          </a:xfrm>
          <a:custGeom>
            <a:avLst/>
            <a:gdLst>
              <a:gd name="T0" fmla="*/ 0 w 277"/>
              <a:gd name="T1" fmla="*/ 0 h 342"/>
              <a:gd name="T2" fmla="*/ 2147483647 w 277"/>
              <a:gd name="T3" fmla="*/ 2147483647 h 342"/>
              <a:gd name="T4" fmla="*/ 2147483647 w 277"/>
              <a:gd name="T5" fmla="*/ 2147483647 h 342"/>
              <a:gd name="T6" fmla="*/ 2147483647 w 277"/>
              <a:gd name="T7" fmla="*/ 2147483647 h 342"/>
              <a:gd name="T8" fmla="*/ 2147483647 w 277"/>
              <a:gd name="T9" fmla="*/ 2147483647 h 342"/>
              <a:gd name="T10" fmla="*/ 2147483647 w 277"/>
              <a:gd name="T11" fmla="*/ 2147483647 h 342"/>
              <a:gd name="T12" fmla="*/ 0 w 277"/>
              <a:gd name="T13" fmla="*/ 0 h 342"/>
              <a:gd name="T14" fmla="*/ 0 w 277"/>
              <a:gd name="T15" fmla="*/ 0 h 3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7"/>
              <a:gd name="T25" fmla="*/ 0 h 342"/>
              <a:gd name="T26" fmla="*/ 277 w 277"/>
              <a:gd name="T27" fmla="*/ 342 h 3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7" h="342">
                <a:moveTo>
                  <a:pt x="0" y="0"/>
                </a:moveTo>
                <a:lnTo>
                  <a:pt x="192" y="342"/>
                </a:lnTo>
                <a:lnTo>
                  <a:pt x="277" y="78"/>
                </a:lnTo>
                <a:lnTo>
                  <a:pt x="246" y="68"/>
                </a:lnTo>
                <a:lnTo>
                  <a:pt x="172" y="196"/>
                </a:lnTo>
                <a:lnTo>
                  <a:pt x="40" y="3"/>
                </a:lnTo>
                <a:lnTo>
                  <a:pt x="0" y="0"/>
                </a:lnTo>
                <a:close/>
              </a:path>
            </a:pathLst>
          </a:custGeom>
          <a:solidFill>
            <a:srgbClr val="B8B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41" name="Freeform 20"/>
          <p:cNvSpPr>
            <a:spLocks/>
          </p:cNvSpPr>
          <p:nvPr/>
        </p:nvSpPr>
        <p:spPr bwMode="auto">
          <a:xfrm>
            <a:off x="8191501" y="3921126"/>
            <a:ext cx="131763" cy="123825"/>
          </a:xfrm>
          <a:custGeom>
            <a:avLst/>
            <a:gdLst>
              <a:gd name="T0" fmla="*/ 2147483647 w 248"/>
              <a:gd name="T1" fmla="*/ 2147483647 h 235"/>
              <a:gd name="T2" fmla="*/ 2147483647 w 248"/>
              <a:gd name="T3" fmla="*/ 2147483647 h 235"/>
              <a:gd name="T4" fmla="*/ 2147483647 w 248"/>
              <a:gd name="T5" fmla="*/ 2147483647 h 235"/>
              <a:gd name="T6" fmla="*/ 2147483647 w 248"/>
              <a:gd name="T7" fmla="*/ 2147483647 h 235"/>
              <a:gd name="T8" fmla="*/ 2147483647 w 248"/>
              <a:gd name="T9" fmla="*/ 2147483647 h 235"/>
              <a:gd name="T10" fmla="*/ 2147483647 w 248"/>
              <a:gd name="T11" fmla="*/ 2147483647 h 235"/>
              <a:gd name="T12" fmla="*/ 2147483647 w 248"/>
              <a:gd name="T13" fmla="*/ 2147483647 h 235"/>
              <a:gd name="T14" fmla="*/ 2147483647 w 248"/>
              <a:gd name="T15" fmla="*/ 0 h 235"/>
              <a:gd name="T16" fmla="*/ 2147483647 w 248"/>
              <a:gd name="T17" fmla="*/ 2147483647 h 235"/>
              <a:gd name="T18" fmla="*/ 2147483647 w 248"/>
              <a:gd name="T19" fmla="*/ 2147483647 h 235"/>
              <a:gd name="T20" fmla="*/ 2147483647 w 248"/>
              <a:gd name="T21" fmla="*/ 2147483647 h 235"/>
              <a:gd name="T22" fmla="*/ 2147483647 w 248"/>
              <a:gd name="T23" fmla="*/ 2147483647 h 235"/>
              <a:gd name="T24" fmla="*/ 2147483647 w 248"/>
              <a:gd name="T25" fmla="*/ 2147483647 h 235"/>
              <a:gd name="T26" fmla="*/ 2147483647 w 248"/>
              <a:gd name="T27" fmla="*/ 2147483647 h 235"/>
              <a:gd name="T28" fmla="*/ 2147483647 w 248"/>
              <a:gd name="T29" fmla="*/ 2147483647 h 235"/>
              <a:gd name="T30" fmla="*/ 2147483647 w 248"/>
              <a:gd name="T31" fmla="*/ 2147483647 h 235"/>
              <a:gd name="T32" fmla="*/ 2147483647 w 248"/>
              <a:gd name="T33" fmla="*/ 2147483647 h 235"/>
              <a:gd name="T34" fmla="*/ 2147483647 w 248"/>
              <a:gd name="T35" fmla="*/ 2147483647 h 235"/>
              <a:gd name="T36" fmla="*/ 2147483647 w 248"/>
              <a:gd name="T37" fmla="*/ 2147483647 h 235"/>
              <a:gd name="T38" fmla="*/ 2147483647 w 248"/>
              <a:gd name="T39" fmla="*/ 2147483647 h 235"/>
              <a:gd name="T40" fmla="*/ 2147483647 w 248"/>
              <a:gd name="T41" fmla="*/ 2147483647 h 235"/>
              <a:gd name="T42" fmla="*/ 2147483647 w 248"/>
              <a:gd name="T43" fmla="*/ 2147483647 h 235"/>
              <a:gd name="T44" fmla="*/ 2147483647 w 248"/>
              <a:gd name="T45" fmla="*/ 2147483647 h 235"/>
              <a:gd name="T46" fmla="*/ 2147483647 w 248"/>
              <a:gd name="T47" fmla="*/ 2147483647 h 235"/>
              <a:gd name="T48" fmla="*/ 2147483647 w 248"/>
              <a:gd name="T49" fmla="*/ 2147483647 h 235"/>
              <a:gd name="T50" fmla="*/ 2147483647 w 248"/>
              <a:gd name="T51" fmla="*/ 2147483647 h 235"/>
              <a:gd name="T52" fmla="*/ 2147483647 w 248"/>
              <a:gd name="T53" fmla="*/ 2147483647 h 235"/>
              <a:gd name="T54" fmla="*/ 2147483647 w 248"/>
              <a:gd name="T55" fmla="*/ 2147483647 h 235"/>
              <a:gd name="T56" fmla="*/ 2147483647 w 248"/>
              <a:gd name="T57" fmla="*/ 2147483647 h 235"/>
              <a:gd name="T58" fmla="*/ 2147483647 w 248"/>
              <a:gd name="T59" fmla="*/ 2147483647 h 235"/>
              <a:gd name="T60" fmla="*/ 2147483647 w 248"/>
              <a:gd name="T61" fmla="*/ 2147483647 h 235"/>
              <a:gd name="T62" fmla="*/ 2147483647 w 248"/>
              <a:gd name="T63" fmla="*/ 2147483647 h 235"/>
              <a:gd name="T64" fmla="*/ 2147483647 w 248"/>
              <a:gd name="T65" fmla="*/ 2147483647 h 235"/>
              <a:gd name="T66" fmla="*/ 2147483647 w 248"/>
              <a:gd name="T67" fmla="*/ 2147483647 h 2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8"/>
              <a:gd name="T103" fmla="*/ 0 h 235"/>
              <a:gd name="T104" fmla="*/ 248 w 248"/>
              <a:gd name="T105" fmla="*/ 235 h 23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8" h="235">
                <a:moveTo>
                  <a:pt x="185" y="220"/>
                </a:moveTo>
                <a:lnTo>
                  <a:pt x="204" y="208"/>
                </a:lnTo>
                <a:lnTo>
                  <a:pt x="219" y="194"/>
                </a:lnTo>
                <a:lnTo>
                  <a:pt x="231" y="176"/>
                </a:lnTo>
                <a:lnTo>
                  <a:pt x="241" y="157"/>
                </a:lnTo>
                <a:lnTo>
                  <a:pt x="247" y="138"/>
                </a:lnTo>
                <a:lnTo>
                  <a:pt x="248" y="118"/>
                </a:lnTo>
                <a:lnTo>
                  <a:pt x="247" y="96"/>
                </a:lnTo>
                <a:lnTo>
                  <a:pt x="241" y="77"/>
                </a:lnTo>
                <a:lnTo>
                  <a:pt x="231" y="58"/>
                </a:lnTo>
                <a:lnTo>
                  <a:pt x="219" y="41"/>
                </a:lnTo>
                <a:lnTo>
                  <a:pt x="204" y="26"/>
                </a:lnTo>
                <a:lnTo>
                  <a:pt x="185" y="16"/>
                </a:lnTo>
                <a:lnTo>
                  <a:pt x="166" y="6"/>
                </a:lnTo>
                <a:lnTo>
                  <a:pt x="145" y="0"/>
                </a:lnTo>
                <a:lnTo>
                  <a:pt x="124" y="0"/>
                </a:lnTo>
                <a:lnTo>
                  <a:pt x="101" y="0"/>
                </a:lnTo>
                <a:lnTo>
                  <a:pt x="82" y="6"/>
                </a:lnTo>
                <a:lnTo>
                  <a:pt x="63" y="16"/>
                </a:lnTo>
                <a:lnTo>
                  <a:pt x="45" y="26"/>
                </a:lnTo>
                <a:lnTo>
                  <a:pt x="28" y="42"/>
                </a:lnTo>
                <a:lnTo>
                  <a:pt x="16" y="58"/>
                </a:lnTo>
                <a:lnTo>
                  <a:pt x="8" y="77"/>
                </a:lnTo>
                <a:lnTo>
                  <a:pt x="2" y="98"/>
                </a:lnTo>
                <a:lnTo>
                  <a:pt x="0" y="118"/>
                </a:lnTo>
                <a:lnTo>
                  <a:pt x="2" y="138"/>
                </a:lnTo>
                <a:lnTo>
                  <a:pt x="8" y="157"/>
                </a:lnTo>
                <a:lnTo>
                  <a:pt x="18" y="176"/>
                </a:lnTo>
                <a:lnTo>
                  <a:pt x="29" y="194"/>
                </a:lnTo>
                <a:lnTo>
                  <a:pt x="45" y="208"/>
                </a:lnTo>
                <a:lnTo>
                  <a:pt x="63" y="220"/>
                </a:lnTo>
                <a:lnTo>
                  <a:pt x="83" y="230"/>
                </a:lnTo>
                <a:lnTo>
                  <a:pt x="107" y="235"/>
                </a:lnTo>
                <a:lnTo>
                  <a:pt x="143" y="233"/>
                </a:lnTo>
                <a:lnTo>
                  <a:pt x="126" y="185"/>
                </a:lnTo>
                <a:lnTo>
                  <a:pt x="96" y="178"/>
                </a:lnTo>
                <a:lnTo>
                  <a:pt x="86" y="173"/>
                </a:lnTo>
                <a:lnTo>
                  <a:pt x="76" y="168"/>
                </a:lnTo>
                <a:lnTo>
                  <a:pt x="69" y="157"/>
                </a:lnTo>
                <a:lnTo>
                  <a:pt x="63" y="149"/>
                </a:lnTo>
                <a:lnTo>
                  <a:pt x="57" y="137"/>
                </a:lnTo>
                <a:lnTo>
                  <a:pt x="56" y="125"/>
                </a:lnTo>
                <a:lnTo>
                  <a:pt x="54" y="114"/>
                </a:lnTo>
                <a:lnTo>
                  <a:pt x="56" y="103"/>
                </a:lnTo>
                <a:lnTo>
                  <a:pt x="59" y="92"/>
                </a:lnTo>
                <a:lnTo>
                  <a:pt x="66" y="80"/>
                </a:lnTo>
                <a:lnTo>
                  <a:pt x="72" y="73"/>
                </a:lnTo>
                <a:lnTo>
                  <a:pt x="82" y="64"/>
                </a:lnTo>
                <a:lnTo>
                  <a:pt x="94" y="57"/>
                </a:lnTo>
                <a:lnTo>
                  <a:pt x="102" y="52"/>
                </a:lnTo>
                <a:lnTo>
                  <a:pt x="115" y="51"/>
                </a:lnTo>
                <a:lnTo>
                  <a:pt x="127" y="51"/>
                </a:lnTo>
                <a:lnTo>
                  <a:pt x="139" y="52"/>
                </a:lnTo>
                <a:lnTo>
                  <a:pt x="150" y="55"/>
                </a:lnTo>
                <a:lnTo>
                  <a:pt x="162" y="61"/>
                </a:lnTo>
                <a:lnTo>
                  <a:pt x="172" y="68"/>
                </a:lnTo>
                <a:lnTo>
                  <a:pt x="181" y="77"/>
                </a:lnTo>
                <a:lnTo>
                  <a:pt x="187" y="86"/>
                </a:lnTo>
                <a:lnTo>
                  <a:pt x="191" y="98"/>
                </a:lnTo>
                <a:lnTo>
                  <a:pt x="194" y="109"/>
                </a:lnTo>
                <a:lnTo>
                  <a:pt x="194" y="121"/>
                </a:lnTo>
                <a:lnTo>
                  <a:pt x="193" y="133"/>
                </a:lnTo>
                <a:lnTo>
                  <a:pt x="188" y="144"/>
                </a:lnTo>
                <a:lnTo>
                  <a:pt x="184" y="154"/>
                </a:lnTo>
                <a:lnTo>
                  <a:pt x="175" y="165"/>
                </a:lnTo>
                <a:lnTo>
                  <a:pt x="159" y="175"/>
                </a:lnTo>
                <a:lnTo>
                  <a:pt x="185" y="220"/>
                </a:lnTo>
                <a:close/>
              </a:path>
            </a:pathLst>
          </a:custGeom>
          <a:solidFill>
            <a:srgbClr val="B8B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42" name="Freeform 21"/>
          <p:cNvSpPr>
            <a:spLocks/>
          </p:cNvSpPr>
          <p:nvPr/>
        </p:nvSpPr>
        <p:spPr bwMode="auto">
          <a:xfrm>
            <a:off x="8380414" y="3959225"/>
            <a:ext cx="130175" cy="128588"/>
          </a:xfrm>
          <a:custGeom>
            <a:avLst/>
            <a:gdLst>
              <a:gd name="T0" fmla="*/ 2147483647 w 246"/>
              <a:gd name="T1" fmla="*/ 2147483647 h 245"/>
              <a:gd name="T2" fmla="*/ 2147483647 w 246"/>
              <a:gd name="T3" fmla="*/ 2147483647 h 245"/>
              <a:gd name="T4" fmla="*/ 2147483647 w 246"/>
              <a:gd name="T5" fmla="*/ 2147483647 h 245"/>
              <a:gd name="T6" fmla="*/ 2147483647 w 246"/>
              <a:gd name="T7" fmla="*/ 2147483647 h 245"/>
              <a:gd name="T8" fmla="*/ 2147483647 w 246"/>
              <a:gd name="T9" fmla="*/ 2147483647 h 245"/>
              <a:gd name="T10" fmla="*/ 2147483647 w 246"/>
              <a:gd name="T11" fmla="*/ 2147483647 h 245"/>
              <a:gd name="T12" fmla="*/ 2147483647 w 246"/>
              <a:gd name="T13" fmla="*/ 2147483647 h 245"/>
              <a:gd name="T14" fmla="*/ 2147483647 w 246"/>
              <a:gd name="T15" fmla="*/ 2147483647 h 245"/>
              <a:gd name="T16" fmla="*/ 2147483647 w 246"/>
              <a:gd name="T17" fmla="*/ 2147483647 h 245"/>
              <a:gd name="T18" fmla="*/ 2147483647 w 246"/>
              <a:gd name="T19" fmla="*/ 0 h 245"/>
              <a:gd name="T20" fmla="*/ 2147483647 w 246"/>
              <a:gd name="T21" fmla="*/ 2147483647 h 245"/>
              <a:gd name="T22" fmla="*/ 2147483647 w 246"/>
              <a:gd name="T23" fmla="*/ 2147483647 h 245"/>
              <a:gd name="T24" fmla="*/ 2147483647 w 246"/>
              <a:gd name="T25" fmla="*/ 2147483647 h 245"/>
              <a:gd name="T26" fmla="*/ 0 w 246"/>
              <a:gd name="T27" fmla="*/ 2147483647 h 245"/>
              <a:gd name="T28" fmla="*/ 2147483647 w 246"/>
              <a:gd name="T29" fmla="*/ 2147483647 h 245"/>
              <a:gd name="T30" fmla="*/ 2147483647 w 246"/>
              <a:gd name="T31" fmla="*/ 2147483647 h 245"/>
              <a:gd name="T32" fmla="*/ 2147483647 w 246"/>
              <a:gd name="T33" fmla="*/ 2147483647 h 245"/>
              <a:gd name="T34" fmla="*/ 2147483647 w 246"/>
              <a:gd name="T35" fmla="*/ 2147483647 h 245"/>
              <a:gd name="T36" fmla="*/ 2147483647 w 246"/>
              <a:gd name="T37" fmla="*/ 2147483647 h 245"/>
              <a:gd name="T38" fmla="*/ 2147483647 w 246"/>
              <a:gd name="T39" fmla="*/ 2147483647 h 245"/>
              <a:gd name="T40" fmla="*/ 2147483647 w 246"/>
              <a:gd name="T41" fmla="*/ 2147483647 h 245"/>
              <a:gd name="T42" fmla="*/ 2147483647 w 246"/>
              <a:gd name="T43" fmla="*/ 2147483647 h 245"/>
              <a:gd name="T44" fmla="*/ 2147483647 w 246"/>
              <a:gd name="T45" fmla="*/ 2147483647 h 245"/>
              <a:gd name="T46" fmla="*/ 2147483647 w 246"/>
              <a:gd name="T47" fmla="*/ 2147483647 h 245"/>
              <a:gd name="T48" fmla="*/ 2147483647 w 246"/>
              <a:gd name="T49" fmla="*/ 2147483647 h 245"/>
              <a:gd name="T50" fmla="*/ 2147483647 w 246"/>
              <a:gd name="T51" fmla="*/ 2147483647 h 245"/>
              <a:gd name="T52" fmla="*/ 2147483647 w 246"/>
              <a:gd name="T53" fmla="*/ 2147483647 h 245"/>
              <a:gd name="T54" fmla="*/ 2147483647 w 246"/>
              <a:gd name="T55" fmla="*/ 2147483647 h 245"/>
              <a:gd name="T56" fmla="*/ 2147483647 w 246"/>
              <a:gd name="T57" fmla="*/ 2147483647 h 245"/>
              <a:gd name="T58" fmla="*/ 2147483647 w 246"/>
              <a:gd name="T59" fmla="*/ 2147483647 h 245"/>
              <a:gd name="T60" fmla="*/ 2147483647 w 246"/>
              <a:gd name="T61" fmla="*/ 2147483647 h 245"/>
              <a:gd name="T62" fmla="*/ 2147483647 w 246"/>
              <a:gd name="T63" fmla="*/ 2147483647 h 245"/>
              <a:gd name="T64" fmla="*/ 2147483647 w 246"/>
              <a:gd name="T65" fmla="*/ 2147483647 h 245"/>
              <a:gd name="T66" fmla="*/ 2147483647 w 246"/>
              <a:gd name="T67" fmla="*/ 2147483647 h 2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6"/>
              <a:gd name="T103" fmla="*/ 0 h 245"/>
              <a:gd name="T104" fmla="*/ 246 w 246"/>
              <a:gd name="T105" fmla="*/ 245 h 24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6" h="245">
                <a:moveTo>
                  <a:pt x="115" y="245"/>
                </a:moveTo>
                <a:lnTo>
                  <a:pt x="128" y="238"/>
                </a:lnTo>
                <a:lnTo>
                  <a:pt x="148" y="235"/>
                </a:lnTo>
                <a:lnTo>
                  <a:pt x="169" y="229"/>
                </a:lnTo>
                <a:lnTo>
                  <a:pt x="188" y="219"/>
                </a:lnTo>
                <a:lnTo>
                  <a:pt x="205" y="207"/>
                </a:lnTo>
                <a:lnTo>
                  <a:pt x="221" y="191"/>
                </a:lnTo>
                <a:lnTo>
                  <a:pt x="233" y="174"/>
                </a:lnTo>
                <a:lnTo>
                  <a:pt x="240" y="155"/>
                </a:lnTo>
                <a:lnTo>
                  <a:pt x="246" y="134"/>
                </a:lnTo>
                <a:lnTo>
                  <a:pt x="246" y="114"/>
                </a:lnTo>
                <a:lnTo>
                  <a:pt x="245" y="94"/>
                </a:lnTo>
                <a:lnTo>
                  <a:pt x="237" y="73"/>
                </a:lnTo>
                <a:lnTo>
                  <a:pt x="228" y="56"/>
                </a:lnTo>
                <a:lnTo>
                  <a:pt x="215" y="40"/>
                </a:lnTo>
                <a:lnTo>
                  <a:pt x="199" y="25"/>
                </a:lnTo>
                <a:lnTo>
                  <a:pt x="180" y="13"/>
                </a:lnTo>
                <a:lnTo>
                  <a:pt x="161" y="6"/>
                </a:lnTo>
                <a:lnTo>
                  <a:pt x="141" y="2"/>
                </a:lnTo>
                <a:lnTo>
                  <a:pt x="118" y="0"/>
                </a:lnTo>
                <a:lnTo>
                  <a:pt x="96" y="2"/>
                </a:lnTo>
                <a:lnTo>
                  <a:pt x="75" y="9"/>
                </a:lnTo>
                <a:lnTo>
                  <a:pt x="58" y="18"/>
                </a:lnTo>
                <a:lnTo>
                  <a:pt x="40" y="30"/>
                </a:lnTo>
                <a:lnTo>
                  <a:pt x="24" y="46"/>
                </a:lnTo>
                <a:lnTo>
                  <a:pt x="13" y="63"/>
                </a:lnTo>
                <a:lnTo>
                  <a:pt x="5" y="82"/>
                </a:lnTo>
                <a:lnTo>
                  <a:pt x="0" y="102"/>
                </a:lnTo>
                <a:lnTo>
                  <a:pt x="0" y="123"/>
                </a:lnTo>
                <a:lnTo>
                  <a:pt x="1" y="143"/>
                </a:lnTo>
                <a:lnTo>
                  <a:pt x="8" y="164"/>
                </a:lnTo>
                <a:lnTo>
                  <a:pt x="18" y="183"/>
                </a:lnTo>
                <a:lnTo>
                  <a:pt x="35" y="202"/>
                </a:lnTo>
                <a:lnTo>
                  <a:pt x="64" y="220"/>
                </a:lnTo>
                <a:lnTo>
                  <a:pt x="81" y="172"/>
                </a:lnTo>
                <a:lnTo>
                  <a:pt x="61" y="150"/>
                </a:lnTo>
                <a:lnTo>
                  <a:pt x="56" y="142"/>
                </a:lnTo>
                <a:lnTo>
                  <a:pt x="53" y="129"/>
                </a:lnTo>
                <a:lnTo>
                  <a:pt x="52" y="117"/>
                </a:lnTo>
                <a:lnTo>
                  <a:pt x="53" y="105"/>
                </a:lnTo>
                <a:lnTo>
                  <a:pt x="58" y="95"/>
                </a:lnTo>
                <a:lnTo>
                  <a:pt x="62" y="85"/>
                </a:lnTo>
                <a:lnTo>
                  <a:pt x="70" y="75"/>
                </a:lnTo>
                <a:lnTo>
                  <a:pt x="78" y="66"/>
                </a:lnTo>
                <a:lnTo>
                  <a:pt x="88" y="59"/>
                </a:lnTo>
                <a:lnTo>
                  <a:pt x="99" y="54"/>
                </a:lnTo>
                <a:lnTo>
                  <a:pt x="112" y="53"/>
                </a:lnTo>
                <a:lnTo>
                  <a:pt x="123" y="51"/>
                </a:lnTo>
                <a:lnTo>
                  <a:pt x="137" y="53"/>
                </a:lnTo>
                <a:lnTo>
                  <a:pt x="148" y="56"/>
                </a:lnTo>
                <a:lnTo>
                  <a:pt x="158" y="62"/>
                </a:lnTo>
                <a:lnTo>
                  <a:pt x="167" y="69"/>
                </a:lnTo>
                <a:lnTo>
                  <a:pt x="177" y="76"/>
                </a:lnTo>
                <a:lnTo>
                  <a:pt x="183" y="86"/>
                </a:lnTo>
                <a:lnTo>
                  <a:pt x="189" y="97"/>
                </a:lnTo>
                <a:lnTo>
                  <a:pt x="191" y="110"/>
                </a:lnTo>
                <a:lnTo>
                  <a:pt x="192" y="120"/>
                </a:lnTo>
                <a:lnTo>
                  <a:pt x="191" y="132"/>
                </a:lnTo>
                <a:lnTo>
                  <a:pt x="188" y="142"/>
                </a:lnTo>
                <a:lnTo>
                  <a:pt x="183" y="153"/>
                </a:lnTo>
                <a:lnTo>
                  <a:pt x="175" y="164"/>
                </a:lnTo>
                <a:lnTo>
                  <a:pt x="167" y="171"/>
                </a:lnTo>
                <a:lnTo>
                  <a:pt x="157" y="178"/>
                </a:lnTo>
                <a:lnTo>
                  <a:pt x="144" y="183"/>
                </a:lnTo>
                <a:lnTo>
                  <a:pt x="132" y="185"/>
                </a:lnTo>
                <a:lnTo>
                  <a:pt x="113" y="184"/>
                </a:lnTo>
                <a:lnTo>
                  <a:pt x="115" y="245"/>
                </a:lnTo>
                <a:close/>
              </a:path>
            </a:pathLst>
          </a:custGeom>
          <a:solidFill>
            <a:srgbClr val="B8B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43" name="Freeform 22"/>
          <p:cNvSpPr>
            <a:spLocks/>
          </p:cNvSpPr>
          <p:nvPr/>
        </p:nvSpPr>
        <p:spPr bwMode="auto">
          <a:xfrm>
            <a:off x="8104189" y="4017964"/>
            <a:ext cx="242887" cy="200025"/>
          </a:xfrm>
          <a:custGeom>
            <a:avLst/>
            <a:gdLst>
              <a:gd name="T0" fmla="*/ 0 w 459"/>
              <a:gd name="T1" fmla="*/ 2147483647 h 378"/>
              <a:gd name="T2" fmla="*/ 2147483647 w 459"/>
              <a:gd name="T3" fmla="*/ 2147483647 h 378"/>
              <a:gd name="T4" fmla="*/ 2147483647 w 459"/>
              <a:gd name="T5" fmla="*/ 0 h 378"/>
              <a:gd name="T6" fmla="*/ 2147483647 w 459"/>
              <a:gd name="T7" fmla="*/ 2147483647 h 378"/>
              <a:gd name="T8" fmla="*/ 2147483647 w 459"/>
              <a:gd name="T9" fmla="*/ 2147483647 h 378"/>
              <a:gd name="T10" fmla="*/ 2147483647 w 459"/>
              <a:gd name="T11" fmla="*/ 2147483647 h 378"/>
              <a:gd name="T12" fmla="*/ 0 w 459"/>
              <a:gd name="T13" fmla="*/ 2147483647 h 378"/>
              <a:gd name="T14" fmla="*/ 0 w 459"/>
              <a:gd name="T15" fmla="*/ 2147483647 h 3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9"/>
              <a:gd name="T25" fmla="*/ 0 h 378"/>
              <a:gd name="T26" fmla="*/ 459 w 459"/>
              <a:gd name="T27" fmla="*/ 378 h 37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9" h="378">
                <a:moveTo>
                  <a:pt x="0" y="289"/>
                </a:moveTo>
                <a:lnTo>
                  <a:pt x="459" y="378"/>
                </a:lnTo>
                <a:lnTo>
                  <a:pt x="292" y="0"/>
                </a:lnTo>
                <a:lnTo>
                  <a:pt x="262" y="34"/>
                </a:lnTo>
                <a:lnTo>
                  <a:pt x="340" y="287"/>
                </a:lnTo>
                <a:lnTo>
                  <a:pt x="3" y="258"/>
                </a:lnTo>
                <a:lnTo>
                  <a:pt x="0" y="289"/>
                </a:lnTo>
                <a:close/>
              </a:path>
            </a:pathLst>
          </a:custGeom>
          <a:solidFill>
            <a:srgbClr val="B8B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44" name="Freeform 23"/>
          <p:cNvSpPr>
            <a:spLocks/>
          </p:cNvSpPr>
          <p:nvPr/>
        </p:nvSpPr>
        <p:spPr bwMode="auto">
          <a:xfrm>
            <a:off x="8001001" y="4103688"/>
            <a:ext cx="130175" cy="125412"/>
          </a:xfrm>
          <a:custGeom>
            <a:avLst/>
            <a:gdLst>
              <a:gd name="T0" fmla="*/ 2147483647 w 245"/>
              <a:gd name="T1" fmla="*/ 2147483647 h 238"/>
              <a:gd name="T2" fmla="*/ 2147483647 w 245"/>
              <a:gd name="T3" fmla="*/ 2147483647 h 238"/>
              <a:gd name="T4" fmla="*/ 2147483647 w 245"/>
              <a:gd name="T5" fmla="*/ 2147483647 h 238"/>
              <a:gd name="T6" fmla="*/ 2147483647 w 245"/>
              <a:gd name="T7" fmla="*/ 2147483647 h 238"/>
              <a:gd name="T8" fmla="*/ 2147483647 w 245"/>
              <a:gd name="T9" fmla="*/ 2147483647 h 238"/>
              <a:gd name="T10" fmla="*/ 2147483647 w 245"/>
              <a:gd name="T11" fmla="*/ 2147483647 h 238"/>
              <a:gd name="T12" fmla="*/ 2147483647 w 245"/>
              <a:gd name="T13" fmla="*/ 2147483647 h 238"/>
              <a:gd name="T14" fmla="*/ 2147483647 w 245"/>
              <a:gd name="T15" fmla="*/ 2147483647 h 238"/>
              <a:gd name="T16" fmla="*/ 2147483647 w 245"/>
              <a:gd name="T17" fmla="*/ 2147483647 h 238"/>
              <a:gd name="T18" fmla="*/ 0 w 245"/>
              <a:gd name="T19" fmla="*/ 2147483647 h 238"/>
              <a:gd name="T20" fmla="*/ 2147483647 w 245"/>
              <a:gd name="T21" fmla="*/ 2147483647 h 238"/>
              <a:gd name="T22" fmla="*/ 2147483647 w 245"/>
              <a:gd name="T23" fmla="*/ 2147483647 h 238"/>
              <a:gd name="T24" fmla="*/ 2147483647 w 245"/>
              <a:gd name="T25" fmla="*/ 2147483647 h 238"/>
              <a:gd name="T26" fmla="*/ 2147483647 w 245"/>
              <a:gd name="T27" fmla="*/ 2147483647 h 238"/>
              <a:gd name="T28" fmla="*/ 2147483647 w 245"/>
              <a:gd name="T29" fmla="*/ 2147483647 h 238"/>
              <a:gd name="T30" fmla="*/ 2147483647 w 245"/>
              <a:gd name="T31" fmla="*/ 2147483647 h 238"/>
              <a:gd name="T32" fmla="*/ 2147483647 w 245"/>
              <a:gd name="T33" fmla="*/ 2147483647 h 238"/>
              <a:gd name="T34" fmla="*/ 2147483647 w 245"/>
              <a:gd name="T35" fmla="*/ 2147483647 h 238"/>
              <a:gd name="T36" fmla="*/ 2147483647 w 245"/>
              <a:gd name="T37" fmla="*/ 2147483647 h 238"/>
              <a:gd name="T38" fmla="*/ 2147483647 w 245"/>
              <a:gd name="T39" fmla="*/ 2147483647 h 238"/>
              <a:gd name="T40" fmla="*/ 2147483647 w 245"/>
              <a:gd name="T41" fmla="*/ 2147483647 h 238"/>
              <a:gd name="T42" fmla="*/ 2147483647 w 245"/>
              <a:gd name="T43" fmla="*/ 2147483647 h 238"/>
              <a:gd name="T44" fmla="*/ 2147483647 w 245"/>
              <a:gd name="T45" fmla="*/ 2147483647 h 238"/>
              <a:gd name="T46" fmla="*/ 2147483647 w 245"/>
              <a:gd name="T47" fmla="*/ 2147483647 h 238"/>
              <a:gd name="T48" fmla="*/ 2147483647 w 245"/>
              <a:gd name="T49" fmla="*/ 2147483647 h 238"/>
              <a:gd name="T50" fmla="*/ 2147483647 w 245"/>
              <a:gd name="T51" fmla="*/ 2147483647 h 238"/>
              <a:gd name="T52" fmla="*/ 2147483647 w 245"/>
              <a:gd name="T53" fmla="*/ 2147483647 h 238"/>
              <a:gd name="T54" fmla="*/ 2147483647 w 245"/>
              <a:gd name="T55" fmla="*/ 2147483647 h 238"/>
              <a:gd name="T56" fmla="*/ 2147483647 w 245"/>
              <a:gd name="T57" fmla="*/ 2147483647 h 238"/>
              <a:gd name="T58" fmla="*/ 2147483647 w 245"/>
              <a:gd name="T59" fmla="*/ 2147483647 h 238"/>
              <a:gd name="T60" fmla="*/ 2147483647 w 245"/>
              <a:gd name="T61" fmla="*/ 2147483647 h 238"/>
              <a:gd name="T62" fmla="*/ 2147483647 w 245"/>
              <a:gd name="T63" fmla="*/ 2147483647 h 238"/>
              <a:gd name="T64" fmla="*/ 2147483647 w 245"/>
              <a:gd name="T65" fmla="*/ 2147483647 h 238"/>
              <a:gd name="T66" fmla="*/ 2147483647 w 245"/>
              <a:gd name="T67" fmla="*/ 2147483647 h 2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5"/>
              <a:gd name="T103" fmla="*/ 0 h 238"/>
              <a:gd name="T104" fmla="*/ 245 w 245"/>
              <a:gd name="T105" fmla="*/ 238 h 23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5" h="238">
                <a:moveTo>
                  <a:pt x="244" y="137"/>
                </a:moveTo>
                <a:lnTo>
                  <a:pt x="245" y="117"/>
                </a:lnTo>
                <a:lnTo>
                  <a:pt x="242" y="95"/>
                </a:lnTo>
                <a:lnTo>
                  <a:pt x="236" y="76"/>
                </a:lnTo>
                <a:lnTo>
                  <a:pt x="226" y="58"/>
                </a:lnTo>
                <a:lnTo>
                  <a:pt x="214" y="41"/>
                </a:lnTo>
                <a:lnTo>
                  <a:pt x="198" y="26"/>
                </a:lnTo>
                <a:lnTo>
                  <a:pt x="181" y="15"/>
                </a:lnTo>
                <a:lnTo>
                  <a:pt x="160" y="7"/>
                </a:lnTo>
                <a:lnTo>
                  <a:pt x="140" y="1"/>
                </a:lnTo>
                <a:lnTo>
                  <a:pt x="118" y="0"/>
                </a:lnTo>
                <a:lnTo>
                  <a:pt x="98" y="3"/>
                </a:lnTo>
                <a:lnTo>
                  <a:pt x="76" y="9"/>
                </a:lnTo>
                <a:lnTo>
                  <a:pt x="55" y="17"/>
                </a:lnTo>
                <a:lnTo>
                  <a:pt x="39" y="31"/>
                </a:lnTo>
                <a:lnTo>
                  <a:pt x="25" y="44"/>
                </a:lnTo>
                <a:lnTo>
                  <a:pt x="12" y="63"/>
                </a:lnTo>
                <a:lnTo>
                  <a:pt x="4" y="80"/>
                </a:lnTo>
                <a:lnTo>
                  <a:pt x="0" y="101"/>
                </a:lnTo>
                <a:lnTo>
                  <a:pt x="0" y="121"/>
                </a:lnTo>
                <a:lnTo>
                  <a:pt x="0" y="141"/>
                </a:lnTo>
                <a:lnTo>
                  <a:pt x="6" y="162"/>
                </a:lnTo>
                <a:lnTo>
                  <a:pt x="16" y="181"/>
                </a:lnTo>
                <a:lnTo>
                  <a:pt x="29" y="197"/>
                </a:lnTo>
                <a:lnTo>
                  <a:pt x="42" y="211"/>
                </a:lnTo>
                <a:lnTo>
                  <a:pt x="61" y="223"/>
                </a:lnTo>
                <a:lnTo>
                  <a:pt x="80" y="232"/>
                </a:lnTo>
                <a:lnTo>
                  <a:pt x="102" y="235"/>
                </a:lnTo>
                <a:lnTo>
                  <a:pt x="124" y="238"/>
                </a:lnTo>
                <a:lnTo>
                  <a:pt x="146" y="235"/>
                </a:lnTo>
                <a:lnTo>
                  <a:pt x="166" y="229"/>
                </a:lnTo>
                <a:lnTo>
                  <a:pt x="185" y="220"/>
                </a:lnTo>
                <a:lnTo>
                  <a:pt x="206" y="204"/>
                </a:lnTo>
                <a:lnTo>
                  <a:pt x="226" y="178"/>
                </a:lnTo>
                <a:lnTo>
                  <a:pt x="176" y="160"/>
                </a:lnTo>
                <a:lnTo>
                  <a:pt x="155" y="178"/>
                </a:lnTo>
                <a:lnTo>
                  <a:pt x="143" y="184"/>
                </a:lnTo>
                <a:lnTo>
                  <a:pt x="131" y="185"/>
                </a:lnTo>
                <a:lnTo>
                  <a:pt x="120" y="185"/>
                </a:lnTo>
                <a:lnTo>
                  <a:pt x="106" y="184"/>
                </a:lnTo>
                <a:lnTo>
                  <a:pt x="95" y="181"/>
                </a:lnTo>
                <a:lnTo>
                  <a:pt x="85" y="176"/>
                </a:lnTo>
                <a:lnTo>
                  <a:pt x="74" y="168"/>
                </a:lnTo>
                <a:lnTo>
                  <a:pt x="66" y="160"/>
                </a:lnTo>
                <a:lnTo>
                  <a:pt x="58" y="150"/>
                </a:lnTo>
                <a:lnTo>
                  <a:pt x="54" y="140"/>
                </a:lnTo>
                <a:lnTo>
                  <a:pt x="51" y="128"/>
                </a:lnTo>
                <a:lnTo>
                  <a:pt x="51" y="117"/>
                </a:lnTo>
                <a:lnTo>
                  <a:pt x="53" y="105"/>
                </a:lnTo>
                <a:lnTo>
                  <a:pt x="55" y="93"/>
                </a:lnTo>
                <a:lnTo>
                  <a:pt x="61" y="83"/>
                </a:lnTo>
                <a:lnTo>
                  <a:pt x="69" y="74"/>
                </a:lnTo>
                <a:lnTo>
                  <a:pt x="77" y="64"/>
                </a:lnTo>
                <a:lnTo>
                  <a:pt x="88" y="60"/>
                </a:lnTo>
                <a:lnTo>
                  <a:pt x="99" y="55"/>
                </a:lnTo>
                <a:lnTo>
                  <a:pt x="111" y="52"/>
                </a:lnTo>
                <a:lnTo>
                  <a:pt x="123" y="51"/>
                </a:lnTo>
                <a:lnTo>
                  <a:pt x="136" y="52"/>
                </a:lnTo>
                <a:lnTo>
                  <a:pt x="147" y="57"/>
                </a:lnTo>
                <a:lnTo>
                  <a:pt x="158" y="61"/>
                </a:lnTo>
                <a:lnTo>
                  <a:pt x="168" y="68"/>
                </a:lnTo>
                <a:lnTo>
                  <a:pt x="176" y="77"/>
                </a:lnTo>
                <a:lnTo>
                  <a:pt x="184" y="87"/>
                </a:lnTo>
                <a:lnTo>
                  <a:pt x="188" y="98"/>
                </a:lnTo>
                <a:lnTo>
                  <a:pt x="191" y="108"/>
                </a:lnTo>
                <a:lnTo>
                  <a:pt x="190" y="128"/>
                </a:lnTo>
                <a:lnTo>
                  <a:pt x="244" y="137"/>
                </a:lnTo>
                <a:close/>
              </a:path>
            </a:pathLst>
          </a:custGeom>
          <a:solidFill>
            <a:srgbClr val="B8B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45" name="Freeform 24"/>
          <p:cNvSpPr>
            <a:spLocks/>
          </p:cNvSpPr>
          <p:nvPr/>
        </p:nvSpPr>
        <p:spPr bwMode="auto">
          <a:xfrm>
            <a:off x="8091489" y="4056064"/>
            <a:ext cx="884237" cy="447675"/>
          </a:xfrm>
          <a:custGeom>
            <a:avLst/>
            <a:gdLst>
              <a:gd name="T0" fmla="*/ 2147483647 w 1671"/>
              <a:gd name="T1" fmla="*/ 2147483647 h 846"/>
              <a:gd name="T2" fmla="*/ 2147483647 w 1671"/>
              <a:gd name="T3" fmla="*/ 2147483647 h 846"/>
              <a:gd name="T4" fmla="*/ 2147483647 w 1671"/>
              <a:gd name="T5" fmla="*/ 2147483647 h 846"/>
              <a:gd name="T6" fmla="*/ 2147483647 w 1671"/>
              <a:gd name="T7" fmla="*/ 2147483647 h 846"/>
              <a:gd name="T8" fmla="*/ 2147483647 w 1671"/>
              <a:gd name="T9" fmla="*/ 2147483647 h 846"/>
              <a:gd name="T10" fmla="*/ 2147483647 w 1671"/>
              <a:gd name="T11" fmla="*/ 2147483647 h 846"/>
              <a:gd name="T12" fmla="*/ 2147483647 w 1671"/>
              <a:gd name="T13" fmla="*/ 2147483647 h 846"/>
              <a:gd name="T14" fmla="*/ 2147483647 w 1671"/>
              <a:gd name="T15" fmla="*/ 2147483647 h 846"/>
              <a:gd name="T16" fmla="*/ 2147483647 w 1671"/>
              <a:gd name="T17" fmla="*/ 2147483647 h 846"/>
              <a:gd name="T18" fmla="*/ 2147483647 w 1671"/>
              <a:gd name="T19" fmla="*/ 2147483647 h 846"/>
              <a:gd name="T20" fmla="*/ 2147483647 w 1671"/>
              <a:gd name="T21" fmla="*/ 2147483647 h 846"/>
              <a:gd name="T22" fmla="*/ 2147483647 w 1671"/>
              <a:gd name="T23" fmla="*/ 2147483647 h 846"/>
              <a:gd name="T24" fmla="*/ 2147483647 w 1671"/>
              <a:gd name="T25" fmla="*/ 2147483647 h 846"/>
              <a:gd name="T26" fmla="*/ 2147483647 w 1671"/>
              <a:gd name="T27" fmla="*/ 2147483647 h 846"/>
              <a:gd name="T28" fmla="*/ 2147483647 w 1671"/>
              <a:gd name="T29" fmla="*/ 2147483647 h 846"/>
              <a:gd name="T30" fmla="*/ 2147483647 w 1671"/>
              <a:gd name="T31" fmla="*/ 2147483647 h 846"/>
              <a:gd name="T32" fmla="*/ 2147483647 w 1671"/>
              <a:gd name="T33" fmla="*/ 2147483647 h 846"/>
              <a:gd name="T34" fmla="*/ 2147483647 w 1671"/>
              <a:gd name="T35" fmla="*/ 2147483647 h 846"/>
              <a:gd name="T36" fmla="*/ 2147483647 w 1671"/>
              <a:gd name="T37" fmla="*/ 2147483647 h 846"/>
              <a:gd name="T38" fmla="*/ 2147483647 w 1671"/>
              <a:gd name="T39" fmla="*/ 2147483647 h 846"/>
              <a:gd name="T40" fmla="*/ 2147483647 w 1671"/>
              <a:gd name="T41" fmla="*/ 2147483647 h 846"/>
              <a:gd name="T42" fmla="*/ 2147483647 w 1671"/>
              <a:gd name="T43" fmla="*/ 2147483647 h 846"/>
              <a:gd name="T44" fmla="*/ 2147483647 w 1671"/>
              <a:gd name="T45" fmla="*/ 2147483647 h 846"/>
              <a:gd name="T46" fmla="*/ 2147483647 w 1671"/>
              <a:gd name="T47" fmla="*/ 2147483647 h 846"/>
              <a:gd name="T48" fmla="*/ 2147483647 w 1671"/>
              <a:gd name="T49" fmla="*/ 2147483647 h 846"/>
              <a:gd name="T50" fmla="*/ 2147483647 w 1671"/>
              <a:gd name="T51" fmla="*/ 2147483647 h 846"/>
              <a:gd name="T52" fmla="*/ 2147483647 w 1671"/>
              <a:gd name="T53" fmla="*/ 2147483647 h 846"/>
              <a:gd name="T54" fmla="*/ 2147483647 w 1671"/>
              <a:gd name="T55" fmla="*/ 2147483647 h 846"/>
              <a:gd name="T56" fmla="*/ 2147483647 w 1671"/>
              <a:gd name="T57" fmla="*/ 2147483647 h 846"/>
              <a:gd name="T58" fmla="*/ 2147483647 w 1671"/>
              <a:gd name="T59" fmla="*/ 2147483647 h 846"/>
              <a:gd name="T60" fmla="*/ 2147483647 w 1671"/>
              <a:gd name="T61" fmla="*/ 2147483647 h 846"/>
              <a:gd name="T62" fmla="*/ 2147483647 w 1671"/>
              <a:gd name="T63" fmla="*/ 2147483647 h 846"/>
              <a:gd name="T64" fmla="*/ 2147483647 w 1671"/>
              <a:gd name="T65" fmla="*/ 2147483647 h 846"/>
              <a:gd name="T66" fmla="*/ 2147483647 w 1671"/>
              <a:gd name="T67" fmla="*/ 2147483647 h 846"/>
              <a:gd name="T68" fmla="*/ 2147483647 w 1671"/>
              <a:gd name="T69" fmla="*/ 2147483647 h 846"/>
              <a:gd name="T70" fmla="*/ 2147483647 w 1671"/>
              <a:gd name="T71" fmla="*/ 2147483647 h 846"/>
              <a:gd name="T72" fmla="*/ 2147483647 w 1671"/>
              <a:gd name="T73" fmla="*/ 2147483647 h 846"/>
              <a:gd name="T74" fmla="*/ 2147483647 w 1671"/>
              <a:gd name="T75" fmla="*/ 2147483647 h 846"/>
              <a:gd name="T76" fmla="*/ 2147483647 w 1671"/>
              <a:gd name="T77" fmla="*/ 2147483647 h 846"/>
              <a:gd name="T78" fmla="*/ 2147483647 w 1671"/>
              <a:gd name="T79" fmla="*/ 2147483647 h 846"/>
              <a:gd name="T80" fmla="*/ 2147483647 w 1671"/>
              <a:gd name="T81" fmla="*/ 2147483647 h 846"/>
              <a:gd name="T82" fmla="*/ 2147483647 w 1671"/>
              <a:gd name="T83" fmla="*/ 2147483647 h 846"/>
              <a:gd name="T84" fmla="*/ 2147483647 w 1671"/>
              <a:gd name="T85" fmla="*/ 2147483647 h 846"/>
              <a:gd name="T86" fmla="*/ 2147483647 w 1671"/>
              <a:gd name="T87" fmla="*/ 2147483647 h 846"/>
              <a:gd name="T88" fmla="*/ 2147483647 w 1671"/>
              <a:gd name="T89" fmla="*/ 2147483647 h 84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71"/>
              <a:gd name="T136" fmla="*/ 0 h 846"/>
              <a:gd name="T137" fmla="*/ 1671 w 1671"/>
              <a:gd name="T138" fmla="*/ 846 h 84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71" h="846">
                <a:moveTo>
                  <a:pt x="4" y="252"/>
                </a:moveTo>
                <a:lnTo>
                  <a:pt x="519" y="397"/>
                </a:lnTo>
                <a:lnTo>
                  <a:pt x="528" y="409"/>
                </a:lnTo>
                <a:lnTo>
                  <a:pt x="540" y="421"/>
                </a:lnTo>
                <a:lnTo>
                  <a:pt x="553" y="437"/>
                </a:lnTo>
                <a:lnTo>
                  <a:pt x="572" y="456"/>
                </a:lnTo>
                <a:lnTo>
                  <a:pt x="592" y="476"/>
                </a:lnTo>
                <a:lnTo>
                  <a:pt x="618" y="501"/>
                </a:lnTo>
                <a:lnTo>
                  <a:pt x="645" y="526"/>
                </a:lnTo>
                <a:lnTo>
                  <a:pt x="675" y="552"/>
                </a:lnTo>
                <a:lnTo>
                  <a:pt x="690" y="567"/>
                </a:lnTo>
                <a:lnTo>
                  <a:pt x="707" y="580"/>
                </a:lnTo>
                <a:lnTo>
                  <a:pt x="725" y="594"/>
                </a:lnTo>
                <a:lnTo>
                  <a:pt x="744" y="607"/>
                </a:lnTo>
                <a:lnTo>
                  <a:pt x="761" y="620"/>
                </a:lnTo>
                <a:lnTo>
                  <a:pt x="780" y="634"/>
                </a:lnTo>
                <a:lnTo>
                  <a:pt x="820" y="660"/>
                </a:lnTo>
                <a:lnTo>
                  <a:pt x="859" y="683"/>
                </a:lnTo>
                <a:lnTo>
                  <a:pt x="900" y="706"/>
                </a:lnTo>
                <a:lnTo>
                  <a:pt x="944" y="725"/>
                </a:lnTo>
                <a:lnTo>
                  <a:pt x="989" y="737"/>
                </a:lnTo>
                <a:lnTo>
                  <a:pt x="1038" y="737"/>
                </a:lnTo>
                <a:lnTo>
                  <a:pt x="1154" y="706"/>
                </a:lnTo>
                <a:lnTo>
                  <a:pt x="1215" y="682"/>
                </a:lnTo>
                <a:lnTo>
                  <a:pt x="1244" y="664"/>
                </a:lnTo>
                <a:lnTo>
                  <a:pt x="1273" y="645"/>
                </a:lnTo>
                <a:lnTo>
                  <a:pt x="1304" y="626"/>
                </a:lnTo>
                <a:lnTo>
                  <a:pt x="1333" y="607"/>
                </a:lnTo>
                <a:lnTo>
                  <a:pt x="1362" y="584"/>
                </a:lnTo>
                <a:lnTo>
                  <a:pt x="1390" y="561"/>
                </a:lnTo>
                <a:lnTo>
                  <a:pt x="1416" y="537"/>
                </a:lnTo>
                <a:lnTo>
                  <a:pt x="1442" y="513"/>
                </a:lnTo>
                <a:lnTo>
                  <a:pt x="1464" y="486"/>
                </a:lnTo>
                <a:lnTo>
                  <a:pt x="1489" y="460"/>
                </a:lnTo>
                <a:lnTo>
                  <a:pt x="1528" y="406"/>
                </a:lnTo>
                <a:lnTo>
                  <a:pt x="1559" y="352"/>
                </a:lnTo>
                <a:lnTo>
                  <a:pt x="1588" y="243"/>
                </a:lnTo>
                <a:lnTo>
                  <a:pt x="1585" y="191"/>
                </a:lnTo>
                <a:lnTo>
                  <a:pt x="1566" y="142"/>
                </a:lnTo>
                <a:lnTo>
                  <a:pt x="1544" y="113"/>
                </a:lnTo>
                <a:lnTo>
                  <a:pt x="1520" y="94"/>
                </a:lnTo>
                <a:lnTo>
                  <a:pt x="1467" y="87"/>
                </a:lnTo>
                <a:lnTo>
                  <a:pt x="1407" y="113"/>
                </a:lnTo>
                <a:lnTo>
                  <a:pt x="1374" y="134"/>
                </a:lnTo>
                <a:lnTo>
                  <a:pt x="1339" y="158"/>
                </a:lnTo>
                <a:lnTo>
                  <a:pt x="1320" y="174"/>
                </a:lnTo>
                <a:lnTo>
                  <a:pt x="1297" y="196"/>
                </a:lnTo>
                <a:lnTo>
                  <a:pt x="1272" y="221"/>
                </a:lnTo>
                <a:lnTo>
                  <a:pt x="1259" y="234"/>
                </a:lnTo>
                <a:lnTo>
                  <a:pt x="1247" y="249"/>
                </a:lnTo>
                <a:lnTo>
                  <a:pt x="1221" y="278"/>
                </a:lnTo>
                <a:lnTo>
                  <a:pt x="1206" y="294"/>
                </a:lnTo>
                <a:lnTo>
                  <a:pt x="1193" y="311"/>
                </a:lnTo>
                <a:lnTo>
                  <a:pt x="1180" y="328"/>
                </a:lnTo>
                <a:lnTo>
                  <a:pt x="1167" y="344"/>
                </a:lnTo>
                <a:lnTo>
                  <a:pt x="1152" y="360"/>
                </a:lnTo>
                <a:lnTo>
                  <a:pt x="1141" y="376"/>
                </a:lnTo>
                <a:lnTo>
                  <a:pt x="1127" y="392"/>
                </a:lnTo>
                <a:lnTo>
                  <a:pt x="1114" y="409"/>
                </a:lnTo>
                <a:lnTo>
                  <a:pt x="1091" y="438"/>
                </a:lnTo>
                <a:lnTo>
                  <a:pt x="1052" y="491"/>
                </a:lnTo>
                <a:lnTo>
                  <a:pt x="1014" y="540"/>
                </a:lnTo>
                <a:lnTo>
                  <a:pt x="604" y="303"/>
                </a:lnTo>
                <a:lnTo>
                  <a:pt x="661" y="0"/>
                </a:lnTo>
                <a:lnTo>
                  <a:pt x="700" y="19"/>
                </a:lnTo>
                <a:lnTo>
                  <a:pt x="678" y="262"/>
                </a:lnTo>
                <a:lnTo>
                  <a:pt x="1003" y="415"/>
                </a:lnTo>
                <a:lnTo>
                  <a:pt x="1040" y="365"/>
                </a:lnTo>
                <a:lnTo>
                  <a:pt x="1082" y="311"/>
                </a:lnTo>
                <a:lnTo>
                  <a:pt x="1092" y="298"/>
                </a:lnTo>
                <a:lnTo>
                  <a:pt x="1106" y="282"/>
                </a:lnTo>
                <a:lnTo>
                  <a:pt x="1132" y="252"/>
                </a:lnTo>
                <a:lnTo>
                  <a:pt x="1145" y="236"/>
                </a:lnTo>
                <a:lnTo>
                  <a:pt x="1158" y="220"/>
                </a:lnTo>
                <a:lnTo>
                  <a:pt x="1174" y="204"/>
                </a:lnTo>
                <a:lnTo>
                  <a:pt x="1187" y="189"/>
                </a:lnTo>
                <a:lnTo>
                  <a:pt x="1203" y="173"/>
                </a:lnTo>
                <a:lnTo>
                  <a:pt x="1218" y="158"/>
                </a:lnTo>
                <a:lnTo>
                  <a:pt x="1231" y="145"/>
                </a:lnTo>
                <a:lnTo>
                  <a:pt x="1246" y="129"/>
                </a:lnTo>
                <a:lnTo>
                  <a:pt x="1273" y="105"/>
                </a:lnTo>
                <a:lnTo>
                  <a:pt x="1301" y="86"/>
                </a:lnTo>
                <a:lnTo>
                  <a:pt x="1326" y="70"/>
                </a:lnTo>
                <a:lnTo>
                  <a:pt x="1351" y="61"/>
                </a:lnTo>
                <a:lnTo>
                  <a:pt x="1394" y="48"/>
                </a:lnTo>
                <a:lnTo>
                  <a:pt x="1439" y="37"/>
                </a:lnTo>
                <a:lnTo>
                  <a:pt x="1523" y="27"/>
                </a:lnTo>
                <a:lnTo>
                  <a:pt x="1593" y="46"/>
                </a:lnTo>
                <a:lnTo>
                  <a:pt x="1641" y="109"/>
                </a:lnTo>
                <a:lnTo>
                  <a:pt x="1671" y="266"/>
                </a:lnTo>
                <a:lnTo>
                  <a:pt x="1664" y="339"/>
                </a:lnTo>
                <a:lnTo>
                  <a:pt x="1644" y="411"/>
                </a:lnTo>
                <a:lnTo>
                  <a:pt x="1610" y="476"/>
                </a:lnTo>
                <a:lnTo>
                  <a:pt x="1571" y="539"/>
                </a:lnTo>
                <a:lnTo>
                  <a:pt x="1544" y="568"/>
                </a:lnTo>
                <a:lnTo>
                  <a:pt x="1531" y="583"/>
                </a:lnTo>
                <a:lnTo>
                  <a:pt x="1518" y="597"/>
                </a:lnTo>
                <a:lnTo>
                  <a:pt x="1505" y="610"/>
                </a:lnTo>
                <a:lnTo>
                  <a:pt x="1491" y="625"/>
                </a:lnTo>
                <a:lnTo>
                  <a:pt x="1463" y="651"/>
                </a:lnTo>
                <a:lnTo>
                  <a:pt x="1432" y="674"/>
                </a:lnTo>
                <a:lnTo>
                  <a:pt x="1400" y="699"/>
                </a:lnTo>
                <a:lnTo>
                  <a:pt x="1368" y="720"/>
                </a:lnTo>
                <a:lnTo>
                  <a:pt x="1334" y="739"/>
                </a:lnTo>
                <a:lnTo>
                  <a:pt x="1301" y="758"/>
                </a:lnTo>
                <a:lnTo>
                  <a:pt x="1267" y="775"/>
                </a:lnTo>
                <a:lnTo>
                  <a:pt x="1234" y="791"/>
                </a:lnTo>
                <a:lnTo>
                  <a:pt x="1200" y="806"/>
                </a:lnTo>
                <a:lnTo>
                  <a:pt x="1135" y="826"/>
                </a:lnTo>
                <a:lnTo>
                  <a:pt x="1072" y="841"/>
                </a:lnTo>
                <a:lnTo>
                  <a:pt x="963" y="846"/>
                </a:lnTo>
                <a:lnTo>
                  <a:pt x="878" y="823"/>
                </a:lnTo>
                <a:lnTo>
                  <a:pt x="834" y="801"/>
                </a:lnTo>
                <a:lnTo>
                  <a:pt x="792" y="776"/>
                </a:lnTo>
                <a:lnTo>
                  <a:pt x="770" y="762"/>
                </a:lnTo>
                <a:lnTo>
                  <a:pt x="748" y="747"/>
                </a:lnTo>
                <a:lnTo>
                  <a:pt x="728" y="731"/>
                </a:lnTo>
                <a:lnTo>
                  <a:pt x="707" y="714"/>
                </a:lnTo>
                <a:lnTo>
                  <a:pt x="687" y="696"/>
                </a:lnTo>
                <a:lnTo>
                  <a:pt x="668" y="682"/>
                </a:lnTo>
                <a:lnTo>
                  <a:pt x="648" y="663"/>
                </a:lnTo>
                <a:lnTo>
                  <a:pt x="630" y="645"/>
                </a:lnTo>
                <a:lnTo>
                  <a:pt x="613" y="629"/>
                </a:lnTo>
                <a:lnTo>
                  <a:pt x="595" y="612"/>
                </a:lnTo>
                <a:lnTo>
                  <a:pt x="578" y="594"/>
                </a:lnTo>
                <a:lnTo>
                  <a:pt x="562" y="578"/>
                </a:lnTo>
                <a:lnTo>
                  <a:pt x="547" y="562"/>
                </a:lnTo>
                <a:lnTo>
                  <a:pt x="534" y="548"/>
                </a:lnTo>
                <a:lnTo>
                  <a:pt x="509" y="520"/>
                </a:lnTo>
                <a:lnTo>
                  <a:pt x="489" y="498"/>
                </a:lnTo>
                <a:lnTo>
                  <a:pt x="474" y="479"/>
                </a:lnTo>
                <a:lnTo>
                  <a:pt x="461" y="463"/>
                </a:lnTo>
                <a:lnTo>
                  <a:pt x="0" y="288"/>
                </a:lnTo>
                <a:lnTo>
                  <a:pt x="4" y="252"/>
                </a:lnTo>
                <a:close/>
              </a:path>
            </a:pathLst>
          </a:custGeom>
          <a:solidFill>
            <a:srgbClr val="B8B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46" name="Freeform 25"/>
          <p:cNvSpPr>
            <a:spLocks/>
          </p:cNvSpPr>
          <p:nvPr/>
        </p:nvSpPr>
        <p:spPr bwMode="auto">
          <a:xfrm>
            <a:off x="8358189" y="3454401"/>
            <a:ext cx="534987" cy="563563"/>
          </a:xfrm>
          <a:custGeom>
            <a:avLst/>
            <a:gdLst>
              <a:gd name="T0" fmla="*/ 2147483647 w 1013"/>
              <a:gd name="T1" fmla="*/ 2147483647 h 1065"/>
              <a:gd name="T2" fmla="*/ 2147483647 w 1013"/>
              <a:gd name="T3" fmla="*/ 2147483647 h 1065"/>
              <a:gd name="T4" fmla="*/ 2147483647 w 1013"/>
              <a:gd name="T5" fmla="*/ 2147483647 h 1065"/>
              <a:gd name="T6" fmla="*/ 2147483647 w 1013"/>
              <a:gd name="T7" fmla="*/ 2147483647 h 1065"/>
              <a:gd name="T8" fmla="*/ 2147483647 w 1013"/>
              <a:gd name="T9" fmla="*/ 2147483647 h 1065"/>
              <a:gd name="T10" fmla="*/ 2147483647 w 1013"/>
              <a:gd name="T11" fmla="*/ 2147483647 h 1065"/>
              <a:gd name="T12" fmla="*/ 2147483647 w 1013"/>
              <a:gd name="T13" fmla="*/ 2147483647 h 1065"/>
              <a:gd name="T14" fmla="*/ 2147483647 w 1013"/>
              <a:gd name="T15" fmla="*/ 0 h 1065"/>
              <a:gd name="T16" fmla="*/ 2147483647 w 1013"/>
              <a:gd name="T17" fmla="*/ 2147483647 h 1065"/>
              <a:gd name="T18" fmla="*/ 2147483647 w 1013"/>
              <a:gd name="T19" fmla="*/ 2147483647 h 1065"/>
              <a:gd name="T20" fmla="*/ 2147483647 w 1013"/>
              <a:gd name="T21" fmla="*/ 2147483647 h 1065"/>
              <a:gd name="T22" fmla="*/ 2147483647 w 1013"/>
              <a:gd name="T23" fmla="*/ 2147483647 h 1065"/>
              <a:gd name="T24" fmla="*/ 2147483647 w 1013"/>
              <a:gd name="T25" fmla="*/ 2147483647 h 1065"/>
              <a:gd name="T26" fmla="*/ 2147483647 w 1013"/>
              <a:gd name="T27" fmla="*/ 2147483647 h 1065"/>
              <a:gd name="T28" fmla="*/ 2147483647 w 1013"/>
              <a:gd name="T29" fmla="*/ 2147483647 h 1065"/>
              <a:gd name="T30" fmla="*/ 2147483647 w 1013"/>
              <a:gd name="T31" fmla="*/ 2147483647 h 1065"/>
              <a:gd name="T32" fmla="*/ 2147483647 w 1013"/>
              <a:gd name="T33" fmla="*/ 2147483647 h 1065"/>
              <a:gd name="T34" fmla="*/ 0 w 1013"/>
              <a:gd name="T35" fmla="*/ 2147483647 h 1065"/>
              <a:gd name="T36" fmla="*/ 0 w 1013"/>
              <a:gd name="T37" fmla="*/ 2147483647 h 1065"/>
              <a:gd name="T38" fmla="*/ 2147483647 w 1013"/>
              <a:gd name="T39" fmla="*/ 2147483647 h 1065"/>
              <a:gd name="T40" fmla="*/ 2147483647 w 1013"/>
              <a:gd name="T41" fmla="*/ 2147483647 h 1065"/>
              <a:gd name="T42" fmla="*/ 2147483647 w 1013"/>
              <a:gd name="T43" fmla="*/ 2147483647 h 1065"/>
              <a:gd name="T44" fmla="*/ 2147483647 w 1013"/>
              <a:gd name="T45" fmla="*/ 2147483647 h 1065"/>
              <a:gd name="T46" fmla="*/ 2147483647 w 1013"/>
              <a:gd name="T47" fmla="*/ 2147483647 h 1065"/>
              <a:gd name="T48" fmla="*/ 2147483647 w 1013"/>
              <a:gd name="T49" fmla="*/ 2147483647 h 1065"/>
              <a:gd name="T50" fmla="*/ 2147483647 w 1013"/>
              <a:gd name="T51" fmla="*/ 2147483647 h 1065"/>
              <a:gd name="T52" fmla="*/ 2147483647 w 1013"/>
              <a:gd name="T53" fmla="*/ 2147483647 h 1065"/>
              <a:gd name="T54" fmla="*/ 2147483647 w 1013"/>
              <a:gd name="T55" fmla="*/ 2147483647 h 1065"/>
              <a:gd name="T56" fmla="*/ 2147483647 w 1013"/>
              <a:gd name="T57" fmla="*/ 2147483647 h 1065"/>
              <a:gd name="T58" fmla="*/ 2147483647 w 1013"/>
              <a:gd name="T59" fmla="*/ 2147483647 h 1065"/>
              <a:gd name="T60" fmla="*/ 2147483647 w 1013"/>
              <a:gd name="T61" fmla="*/ 2147483647 h 1065"/>
              <a:gd name="T62" fmla="*/ 2147483647 w 1013"/>
              <a:gd name="T63" fmla="*/ 2147483647 h 1065"/>
              <a:gd name="T64" fmla="*/ 2147483647 w 1013"/>
              <a:gd name="T65" fmla="*/ 2147483647 h 1065"/>
              <a:gd name="T66" fmla="*/ 2147483647 w 1013"/>
              <a:gd name="T67" fmla="*/ 2147483647 h 1065"/>
              <a:gd name="T68" fmla="*/ 2147483647 w 1013"/>
              <a:gd name="T69" fmla="*/ 2147483647 h 1065"/>
              <a:gd name="T70" fmla="*/ 2147483647 w 1013"/>
              <a:gd name="T71" fmla="*/ 2147483647 h 1065"/>
              <a:gd name="T72" fmla="*/ 2147483647 w 1013"/>
              <a:gd name="T73" fmla="*/ 2147483647 h 1065"/>
              <a:gd name="T74" fmla="*/ 2147483647 w 1013"/>
              <a:gd name="T75" fmla="*/ 2147483647 h 1065"/>
              <a:gd name="T76" fmla="*/ 2147483647 w 1013"/>
              <a:gd name="T77" fmla="*/ 2147483647 h 1065"/>
              <a:gd name="T78" fmla="*/ 2147483647 w 1013"/>
              <a:gd name="T79" fmla="*/ 2147483647 h 1065"/>
              <a:gd name="T80" fmla="*/ 2147483647 w 1013"/>
              <a:gd name="T81" fmla="*/ 2147483647 h 1065"/>
              <a:gd name="T82" fmla="*/ 2147483647 w 1013"/>
              <a:gd name="T83" fmla="*/ 2147483647 h 1065"/>
              <a:gd name="T84" fmla="*/ 2147483647 w 1013"/>
              <a:gd name="T85" fmla="*/ 2147483647 h 1065"/>
              <a:gd name="T86" fmla="*/ 2147483647 w 1013"/>
              <a:gd name="T87" fmla="*/ 2147483647 h 1065"/>
              <a:gd name="T88" fmla="*/ 2147483647 w 1013"/>
              <a:gd name="T89" fmla="*/ 2147483647 h 1065"/>
              <a:gd name="T90" fmla="*/ 2147483647 w 1013"/>
              <a:gd name="T91" fmla="*/ 2147483647 h 1065"/>
              <a:gd name="T92" fmla="*/ 2147483647 w 1013"/>
              <a:gd name="T93" fmla="*/ 2147483647 h 1065"/>
              <a:gd name="T94" fmla="*/ 2147483647 w 1013"/>
              <a:gd name="T95" fmla="*/ 2147483647 h 1065"/>
              <a:gd name="T96" fmla="*/ 2147483647 w 1013"/>
              <a:gd name="T97" fmla="*/ 2147483647 h 1065"/>
              <a:gd name="T98" fmla="*/ 2147483647 w 1013"/>
              <a:gd name="T99" fmla="*/ 2147483647 h 1065"/>
              <a:gd name="T100" fmla="*/ 2147483647 w 1013"/>
              <a:gd name="T101" fmla="*/ 2147483647 h 1065"/>
              <a:gd name="T102" fmla="*/ 2147483647 w 1013"/>
              <a:gd name="T103" fmla="*/ 2147483647 h 1065"/>
              <a:gd name="T104" fmla="*/ 2147483647 w 1013"/>
              <a:gd name="T105" fmla="*/ 2147483647 h 1065"/>
              <a:gd name="T106" fmla="*/ 2147483647 w 1013"/>
              <a:gd name="T107" fmla="*/ 2147483647 h 1065"/>
              <a:gd name="T108" fmla="*/ 2147483647 w 1013"/>
              <a:gd name="T109" fmla="*/ 2147483647 h 10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13"/>
              <a:gd name="T166" fmla="*/ 0 h 1065"/>
              <a:gd name="T167" fmla="*/ 1013 w 1013"/>
              <a:gd name="T168" fmla="*/ 1065 h 10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13" h="1065">
                <a:moveTo>
                  <a:pt x="999" y="303"/>
                </a:moveTo>
                <a:lnTo>
                  <a:pt x="1013" y="195"/>
                </a:lnTo>
                <a:lnTo>
                  <a:pt x="997" y="105"/>
                </a:lnTo>
                <a:lnTo>
                  <a:pt x="971" y="65"/>
                </a:lnTo>
                <a:lnTo>
                  <a:pt x="952" y="49"/>
                </a:lnTo>
                <a:lnTo>
                  <a:pt x="929" y="33"/>
                </a:lnTo>
                <a:lnTo>
                  <a:pt x="882" y="11"/>
                </a:lnTo>
                <a:lnTo>
                  <a:pt x="838" y="0"/>
                </a:lnTo>
                <a:lnTo>
                  <a:pt x="768" y="4"/>
                </a:lnTo>
                <a:lnTo>
                  <a:pt x="710" y="26"/>
                </a:lnTo>
                <a:lnTo>
                  <a:pt x="665" y="51"/>
                </a:lnTo>
                <a:lnTo>
                  <a:pt x="615" y="70"/>
                </a:lnTo>
                <a:lnTo>
                  <a:pt x="557" y="86"/>
                </a:lnTo>
                <a:lnTo>
                  <a:pt x="437" y="105"/>
                </a:lnTo>
                <a:lnTo>
                  <a:pt x="200" y="138"/>
                </a:lnTo>
                <a:lnTo>
                  <a:pt x="68" y="192"/>
                </a:lnTo>
                <a:lnTo>
                  <a:pt x="1" y="293"/>
                </a:lnTo>
                <a:lnTo>
                  <a:pt x="0" y="325"/>
                </a:lnTo>
                <a:lnTo>
                  <a:pt x="0" y="357"/>
                </a:lnTo>
                <a:lnTo>
                  <a:pt x="16" y="415"/>
                </a:lnTo>
                <a:lnTo>
                  <a:pt x="41" y="470"/>
                </a:lnTo>
                <a:lnTo>
                  <a:pt x="71" y="520"/>
                </a:lnTo>
                <a:lnTo>
                  <a:pt x="103" y="561"/>
                </a:lnTo>
                <a:lnTo>
                  <a:pt x="118" y="580"/>
                </a:lnTo>
                <a:lnTo>
                  <a:pt x="131" y="593"/>
                </a:lnTo>
                <a:lnTo>
                  <a:pt x="151" y="615"/>
                </a:lnTo>
                <a:lnTo>
                  <a:pt x="159" y="622"/>
                </a:lnTo>
                <a:lnTo>
                  <a:pt x="687" y="1065"/>
                </a:lnTo>
                <a:lnTo>
                  <a:pt x="676" y="953"/>
                </a:lnTo>
                <a:lnTo>
                  <a:pt x="163" y="520"/>
                </a:lnTo>
                <a:lnTo>
                  <a:pt x="144" y="494"/>
                </a:lnTo>
                <a:lnTo>
                  <a:pt x="111" y="431"/>
                </a:lnTo>
                <a:lnTo>
                  <a:pt x="95" y="351"/>
                </a:lnTo>
                <a:lnTo>
                  <a:pt x="106" y="313"/>
                </a:lnTo>
                <a:lnTo>
                  <a:pt x="118" y="296"/>
                </a:lnTo>
                <a:lnTo>
                  <a:pt x="135" y="280"/>
                </a:lnTo>
                <a:lnTo>
                  <a:pt x="156" y="265"/>
                </a:lnTo>
                <a:lnTo>
                  <a:pt x="179" y="250"/>
                </a:lnTo>
                <a:lnTo>
                  <a:pt x="235" y="230"/>
                </a:lnTo>
                <a:lnTo>
                  <a:pt x="297" y="211"/>
                </a:lnTo>
                <a:lnTo>
                  <a:pt x="363" y="198"/>
                </a:lnTo>
                <a:lnTo>
                  <a:pt x="490" y="182"/>
                </a:lnTo>
                <a:lnTo>
                  <a:pt x="593" y="175"/>
                </a:lnTo>
                <a:lnTo>
                  <a:pt x="665" y="156"/>
                </a:lnTo>
                <a:lnTo>
                  <a:pt x="694" y="140"/>
                </a:lnTo>
                <a:lnTo>
                  <a:pt x="720" y="124"/>
                </a:lnTo>
                <a:lnTo>
                  <a:pt x="748" y="109"/>
                </a:lnTo>
                <a:lnTo>
                  <a:pt x="777" y="99"/>
                </a:lnTo>
                <a:lnTo>
                  <a:pt x="846" y="105"/>
                </a:lnTo>
                <a:lnTo>
                  <a:pt x="879" y="126"/>
                </a:lnTo>
                <a:lnTo>
                  <a:pt x="901" y="151"/>
                </a:lnTo>
                <a:lnTo>
                  <a:pt x="923" y="212"/>
                </a:lnTo>
                <a:lnTo>
                  <a:pt x="919" y="290"/>
                </a:lnTo>
                <a:lnTo>
                  <a:pt x="999" y="303"/>
                </a:lnTo>
                <a:close/>
              </a:path>
            </a:pathLst>
          </a:custGeom>
          <a:solidFill>
            <a:srgbClr val="B8B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47" name="Freeform 26"/>
          <p:cNvSpPr>
            <a:spLocks/>
          </p:cNvSpPr>
          <p:nvPr/>
        </p:nvSpPr>
        <p:spPr bwMode="auto">
          <a:xfrm>
            <a:off x="8672514" y="4513263"/>
            <a:ext cx="981075" cy="615950"/>
          </a:xfrm>
          <a:custGeom>
            <a:avLst/>
            <a:gdLst>
              <a:gd name="T0" fmla="*/ 2147483647 w 1854"/>
              <a:gd name="T1" fmla="*/ 2147483647 h 1165"/>
              <a:gd name="T2" fmla="*/ 2147483647 w 1854"/>
              <a:gd name="T3" fmla="*/ 2147483647 h 1165"/>
              <a:gd name="T4" fmla="*/ 2147483647 w 1854"/>
              <a:gd name="T5" fmla="*/ 2147483647 h 1165"/>
              <a:gd name="T6" fmla="*/ 2147483647 w 1854"/>
              <a:gd name="T7" fmla="*/ 2147483647 h 1165"/>
              <a:gd name="T8" fmla="*/ 2147483647 w 1854"/>
              <a:gd name="T9" fmla="*/ 2147483647 h 1165"/>
              <a:gd name="T10" fmla="*/ 2147483647 w 1854"/>
              <a:gd name="T11" fmla="*/ 2147483647 h 1165"/>
              <a:gd name="T12" fmla="*/ 2147483647 w 1854"/>
              <a:gd name="T13" fmla="*/ 2147483647 h 1165"/>
              <a:gd name="T14" fmla="*/ 2147483647 w 1854"/>
              <a:gd name="T15" fmla="*/ 2147483647 h 1165"/>
              <a:gd name="T16" fmla="*/ 2147483647 w 1854"/>
              <a:gd name="T17" fmla="*/ 2147483647 h 1165"/>
              <a:gd name="T18" fmla="*/ 2147483647 w 1854"/>
              <a:gd name="T19" fmla="*/ 2147483647 h 1165"/>
              <a:gd name="T20" fmla="*/ 2147483647 w 1854"/>
              <a:gd name="T21" fmla="*/ 2147483647 h 1165"/>
              <a:gd name="T22" fmla="*/ 2147483647 w 1854"/>
              <a:gd name="T23" fmla="*/ 2147483647 h 1165"/>
              <a:gd name="T24" fmla="*/ 2147483647 w 1854"/>
              <a:gd name="T25" fmla="*/ 2147483647 h 1165"/>
              <a:gd name="T26" fmla="*/ 2147483647 w 1854"/>
              <a:gd name="T27" fmla="*/ 2147483647 h 1165"/>
              <a:gd name="T28" fmla="*/ 2147483647 w 1854"/>
              <a:gd name="T29" fmla="*/ 2147483647 h 1165"/>
              <a:gd name="T30" fmla="*/ 2147483647 w 1854"/>
              <a:gd name="T31" fmla="*/ 2147483647 h 1165"/>
              <a:gd name="T32" fmla="*/ 2147483647 w 1854"/>
              <a:gd name="T33" fmla="*/ 2147483647 h 1165"/>
              <a:gd name="T34" fmla="*/ 2147483647 w 1854"/>
              <a:gd name="T35" fmla="*/ 2147483647 h 1165"/>
              <a:gd name="T36" fmla="*/ 2147483647 w 1854"/>
              <a:gd name="T37" fmla="*/ 2147483647 h 1165"/>
              <a:gd name="T38" fmla="*/ 2147483647 w 1854"/>
              <a:gd name="T39" fmla="*/ 2147483647 h 1165"/>
              <a:gd name="T40" fmla="*/ 2147483647 w 1854"/>
              <a:gd name="T41" fmla="*/ 2147483647 h 1165"/>
              <a:gd name="T42" fmla="*/ 2147483647 w 1854"/>
              <a:gd name="T43" fmla="*/ 2147483647 h 1165"/>
              <a:gd name="T44" fmla="*/ 2147483647 w 1854"/>
              <a:gd name="T45" fmla="*/ 2147483647 h 1165"/>
              <a:gd name="T46" fmla="*/ 2147483647 w 1854"/>
              <a:gd name="T47" fmla="*/ 2147483647 h 1165"/>
              <a:gd name="T48" fmla="*/ 2147483647 w 1854"/>
              <a:gd name="T49" fmla="*/ 2147483647 h 1165"/>
              <a:gd name="T50" fmla="*/ 2147483647 w 1854"/>
              <a:gd name="T51" fmla="*/ 2147483647 h 1165"/>
              <a:gd name="T52" fmla="*/ 2147483647 w 1854"/>
              <a:gd name="T53" fmla="*/ 2147483647 h 1165"/>
              <a:gd name="T54" fmla="*/ 2147483647 w 1854"/>
              <a:gd name="T55" fmla="*/ 2147483647 h 1165"/>
              <a:gd name="T56" fmla="*/ 2147483647 w 1854"/>
              <a:gd name="T57" fmla="*/ 2147483647 h 1165"/>
              <a:gd name="T58" fmla="*/ 2147483647 w 1854"/>
              <a:gd name="T59" fmla="*/ 2147483647 h 1165"/>
              <a:gd name="T60" fmla="*/ 2147483647 w 1854"/>
              <a:gd name="T61" fmla="*/ 2147483647 h 1165"/>
              <a:gd name="T62" fmla="*/ 2147483647 w 1854"/>
              <a:gd name="T63" fmla="*/ 2147483647 h 1165"/>
              <a:gd name="T64" fmla="*/ 2147483647 w 1854"/>
              <a:gd name="T65" fmla="*/ 2147483647 h 1165"/>
              <a:gd name="T66" fmla="*/ 2147483647 w 1854"/>
              <a:gd name="T67" fmla="*/ 2147483647 h 1165"/>
              <a:gd name="T68" fmla="*/ 2147483647 w 1854"/>
              <a:gd name="T69" fmla="*/ 2147483647 h 1165"/>
              <a:gd name="T70" fmla="*/ 2147483647 w 1854"/>
              <a:gd name="T71" fmla="*/ 2147483647 h 1165"/>
              <a:gd name="T72" fmla="*/ 2147483647 w 1854"/>
              <a:gd name="T73" fmla="*/ 2147483647 h 1165"/>
              <a:gd name="T74" fmla="*/ 2147483647 w 1854"/>
              <a:gd name="T75" fmla="*/ 2147483647 h 1165"/>
              <a:gd name="T76" fmla="*/ 2147483647 w 1854"/>
              <a:gd name="T77" fmla="*/ 2147483647 h 1165"/>
              <a:gd name="T78" fmla="*/ 2147483647 w 1854"/>
              <a:gd name="T79" fmla="*/ 2147483647 h 1165"/>
              <a:gd name="T80" fmla="*/ 2147483647 w 1854"/>
              <a:gd name="T81" fmla="*/ 2147483647 h 1165"/>
              <a:gd name="T82" fmla="*/ 2147483647 w 1854"/>
              <a:gd name="T83" fmla="*/ 2147483647 h 1165"/>
              <a:gd name="T84" fmla="*/ 2147483647 w 1854"/>
              <a:gd name="T85" fmla="*/ 2147483647 h 1165"/>
              <a:gd name="T86" fmla="*/ 2147483647 w 1854"/>
              <a:gd name="T87" fmla="*/ 2147483647 h 1165"/>
              <a:gd name="T88" fmla="*/ 2147483647 w 1854"/>
              <a:gd name="T89" fmla="*/ 2147483647 h 1165"/>
              <a:gd name="T90" fmla="*/ 2147483647 w 1854"/>
              <a:gd name="T91" fmla="*/ 2147483647 h 1165"/>
              <a:gd name="T92" fmla="*/ 0 w 1854"/>
              <a:gd name="T93" fmla="*/ 2147483647 h 11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54"/>
              <a:gd name="T142" fmla="*/ 0 h 1165"/>
              <a:gd name="T143" fmla="*/ 1854 w 1854"/>
              <a:gd name="T144" fmla="*/ 1165 h 116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54" h="1165">
                <a:moveTo>
                  <a:pt x="0" y="1121"/>
                </a:moveTo>
                <a:lnTo>
                  <a:pt x="533" y="751"/>
                </a:lnTo>
                <a:lnTo>
                  <a:pt x="1530" y="565"/>
                </a:lnTo>
                <a:lnTo>
                  <a:pt x="1550" y="577"/>
                </a:lnTo>
                <a:lnTo>
                  <a:pt x="1569" y="586"/>
                </a:lnTo>
                <a:lnTo>
                  <a:pt x="1599" y="593"/>
                </a:lnTo>
                <a:lnTo>
                  <a:pt x="1660" y="592"/>
                </a:lnTo>
                <a:lnTo>
                  <a:pt x="1693" y="577"/>
                </a:lnTo>
                <a:lnTo>
                  <a:pt x="1724" y="548"/>
                </a:lnTo>
                <a:lnTo>
                  <a:pt x="1743" y="509"/>
                </a:lnTo>
                <a:lnTo>
                  <a:pt x="1743" y="469"/>
                </a:lnTo>
                <a:lnTo>
                  <a:pt x="1733" y="428"/>
                </a:lnTo>
                <a:lnTo>
                  <a:pt x="1723" y="409"/>
                </a:lnTo>
                <a:lnTo>
                  <a:pt x="1711" y="392"/>
                </a:lnTo>
                <a:lnTo>
                  <a:pt x="1699" y="375"/>
                </a:lnTo>
                <a:lnTo>
                  <a:pt x="1688" y="358"/>
                </a:lnTo>
                <a:lnTo>
                  <a:pt x="1664" y="334"/>
                </a:lnTo>
                <a:lnTo>
                  <a:pt x="1648" y="316"/>
                </a:lnTo>
                <a:lnTo>
                  <a:pt x="1641" y="309"/>
                </a:lnTo>
                <a:lnTo>
                  <a:pt x="1635" y="302"/>
                </a:lnTo>
                <a:lnTo>
                  <a:pt x="1613" y="283"/>
                </a:lnTo>
                <a:lnTo>
                  <a:pt x="1597" y="270"/>
                </a:lnTo>
                <a:lnTo>
                  <a:pt x="1577" y="255"/>
                </a:lnTo>
                <a:lnTo>
                  <a:pt x="1552" y="238"/>
                </a:lnTo>
                <a:lnTo>
                  <a:pt x="1524" y="220"/>
                </a:lnTo>
                <a:lnTo>
                  <a:pt x="1491" y="203"/>
                </a:lnTo>
                <a:lnTo>
                  <a:pt x="1453" y="185"/>
                </a:lnTo>
                <a:lnTo>
                  <a:pt x="1410" y="168"/>
                </a:lnTo>
                <a:lnTo>
                  <a:pt x="1362" y="152"/>
                </a:lnTo>
                <a:lnTo>
                  <a:pt x="1308" y="135"/>
                </a:lnTo>
                <a:lnTo>
                  <a:pt x="1250" y="122"/>
                </a:lnTo>
                <a:lnTo>
                  <a:pt x="1186" y="112"/>
                </a:lnTo>
                <a:lnTo>
                  <a:pt x="1116" y="103"/>
                </a:lnTo>
                <a:lnTo>
                  <a:pt x="980" y="98"/>
                </a:lnTo>
                <a:lnTo>
                  <a:pt x="862" y="103"/>
                </a:lnTo>
                <a:lnTo>
                  <a:pt x="681" y="141"/>
                </a:lnTo>
                <a:lnTo>
                  <a:pt x="617" y="165"/>
                </a:lnTo>
                <a:lnTo>
                  <a:pt x="572" y="185"/>
                </a:lnTo>
                <a:lnTo>
                  <a:pt x="535" y="207"/>
                </a:lnTo>
                <a:lnTo>
                  <a:pt x="511" y="135"/>
                </a:lnTo>
                <a:lnTo>
                  <a:pt x="519" y="130"/>
                </a:lnTo>
                <a:lnTo>
                  <a:pt x="547" y="115"/>
                </a:lnTo>
                <a:lnTo>
                  <a:pt x="591" y="92"/>
                </a:lnTo>
                <a:lnTo>
                  <a:pt x="617" y="80"/>
                </a:lnTo>
                <a:lnTo>
                  <a:pt x="648" y="68"/>
                </a:lnTo>
                <a:lnTo>
                  <a:pt x="684" y="55"/>
                </a:lnTo>
                <a:lnTo>
                  <a:pt x="721" y="44"/>
                </a:lnTo>
                <a:lnTo>
                  <a:pt x="763" y="31"/>
                </a:lnTo>
                <a:lnTo>
                  <a:pt x="807" y="22"/>
                </a:lnTo>
                <a:lnTo>
                  <a:pt x="903" y="6"/>
                </a:lnTo>
                <a:lnTo>
                  <a:pt x="1009" y="0"/>
                </a:lnTo>
                <a:lnTo>
                  <a:pt x="1225" y="19"/>
                </a:lnTo>
                <a:lnTo>
                  <a:pt x="1324" y="39"/>
                </a:lnTo>
                <a:lnTo>
                  <a:pt x="1373" y="54"/>
                </a:lnTo>
                <a:lnTo>
                  <a:pt x="1419" y="70"/>
                </a:lnTo>
                <a:lnTo>
                  <a:pt x="1463" y="86"/>
                </a:lnTo>
                <a:lnTo>
                  <a:pt x="1505" y="105"/>
                </a:lnTo>
                <a:lnTo>
                  <a:pt x="1545" y="127"/>
                </a:lnTo>
                <a:lnTo>
                  <a:pt x="1583" y="147"/>
                </a:lnTo>
                <a:lnTo>
                  <a:pt x="1618" y="170"/>
                </a:lnTo>
                <a:lnTo>
                  <a:pt x="1650" y="194"/>
                </a:lnTo>
                <a:lnTo>
                  <a:pt x="1679" y="220"/>
                </a:lnTo>
                <a:lnTo>
                  <a:pt x="1705" y="245"/>
                </a:lnTo>
                <a:lnTo>
                  <a:pt x="1718" y="258"/>
                </a:lnTo>
                <a:lnTo>
                  <a:pt x="1730" y="271"/>
                </a:lnTo>
                <a:lnTo>
                  <a:pt x="1752" y="296"/>
                </a:lnTo>
                <a:lnTo>
                  <a:pt x="1771" y="319"/>
                </a:lnTo>
                <a:lnTo>
                  <a:pt x="1788" y="344"/>
                </a:lnTo>
                <a:lnTo>
                  <a:pt x="1803" y="366"/>
                </a:lnTo>
                <a:lnTo>
                  <a:pt x="1817" y="388"/>
                </a:lnTo>
                <a:lnTo>
                  <a:pt x="1828" y="408"/>
                </a:lnTo>
                <a:lnTo>
                  <a:pt x="1838" y="428"/>
                </a:lnTo>
                <a:lnTo>
                  <a:pt x="1849" y="469"/>
                </a:lnTo>
                <a:lnTo>
                  <a:pt x="1854" y="507"/>
                </a:lnTo>
                <a:lnTo>
                  <a:pt x="1851" y="545"/>
                </a:lnTo>
                <a:lnTo>
                  <a:pt x="1839" y="584"/>
                </a:lnTo>
                <a:lnTo>
                  <a:pt x="1829" y="603"/>
                </a:lnTo>
                <a:lnTo>
                  <a:pt x="1822" y="621"/>
                </a:lnTo>
                <a:lnTo>
                  <a:pt x="1814" y="635"/>
                </a:lnTo>
                <a:lnTo>
                  <a:pt x="1804" y="647"/>
                </a:lnTo>
                <a:lnTo>
                  <a:pt x="1795" y="659"/>
                </a:lnTo>
                <a:lnTo>
                  <a:pt x="1785" y="670"/>
                </a:lnTo>
                <a:lnTo>
                  <a:pt x="1765" y="686"/>
                </a:lnTo>
                <a:lnTo>
                  <a:pt x="1743" y="698"/>
                </a:lnTo>
                <a:lnTo>
                  <a:pt x="1721" y="705"/>
                </a:lnTo>
                <a:lnTo>
                  <a:pt x="1669" y="714"/>
                </a:lnTo>
                <a:lnTo>
                  <a:pt x="1615" y="710"/>
                </a:lnTo>
                <a:lnTo>
                  <a:pt x="1567" y="694"/>
                </a:lnTo>
                <a:lnTo>
                  <a:pt x="1532" y="678"/>
                </a:lnTo>
                <a:lnTo>
                  <a:pt x="1518" y="670"/>
                </a:lnTo>
                <a:lnTo>
                  <a:pt x="544" y="857"/>
                </a:lnTo>
                <a:lnTo>
                  <a:pt x="37" y="1165"/>
                </a:lnTo>
                <a:lnTo>
                  <a:pt x="0" y="1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48" name="Freeform 27"/>
          <p:cNvSpPr>
            <a:spLocks/>
          </p:cNvSpPr>
          <p:nvPr/>
        </p:nvSpPr>
        <p:spPr bwMode="auto">
          <a:xfrm>
            <a:off x="8788400" y="4335463"/>
            <a:ext cx="769938" cy="368300"/>
          </a:xfrm>
          <a:custGeom>
            <a:avLst/>
            <a:gdLst>
              <a:gd name="T0" fmla="*/ 2147483647 w 1454"/>
              <a:gd name="T1" fmla="*/ 2147483647 h 695"/>
              <a:gd name="T2" fmla="*/ 2147483647 w 1454"/>
              <a:gd name="T3" fmla="*/ 2147483647 h 695"/>
              <a:gd name="T4" fmla="*/ 2147483647 w 1454"/>
              <a:gd name="T5" fmla="*/ 2147483647 h 695"/>
              <a:gd name="T6" fmla="*/ 2147483647 w 1454"/>
              <a:gd name="T7" fmla="*/ 2147483647 h 695"/>
              <a:gd name="T8" fmla="*/ 2147483647 w 1454"/>
              <a:gd name="T9" fmla="*/ 2147483647 h 695"/>
              <a:gd name="T10" fmla="*/ 2147483647 w 1454"/>
              <a:gd name="T11" fmla="*/ 2147483647 h 695"/>
              <a:gd name="T12" fmla="*/ 2147483647 w 1454"/>
              <a:gd name="T13" fmla="*/ 2147483647 h 695"/>
              <a:gd name="T14" fmla="*/ 2147483647 w 1454"/>
              <a:gd name="T15" fmla="*/ 2147483647 h 695"/>
              <a:gd name="T16" fmla="*/ 2147483647 w 1454"/>
              <a:gd name="T17" fmla="*/ 2147483647 h 695"/>
              <a:gd name="T18" fmla="*/ 2147483647 w 1454"/>
              <a:gd name="T19" fmla="*/ 2147483647 h 695"/>
              <a:gd name="T20" fmla="*/ 2147483647 w 1454"/>
              <a:gd name="T21" fmla="*/ 2147483647 h 695"/>
              <a:gd name="T22" fmla="*/ 2147483647 w 1454"/>
              <a:gd name="T23" fmla="*/ 2147483647 h 695"/>
              <a:gd name="T24" fmla="*/ 2147483647 w 1454"/>
              <a:gd name="T25" fmla="*/ 2147483647 h 695"/>
              <a:gd name="T26" fmla="*/ 2147483647 w 1454"/>
              <a:gd name="T27" fmla="*/ 2147483647 h 695"/>
              <a:gd name="T28" fmla="*/ 2147483647 w 1454"/>
              <a:gd name="T29" fmla="*/ 2147483647 h 695"/>
              <a:gd name="T30" fmla="*/ 2147483647 w 1454"/>
              <a:gd name="T31" fmla="*/ 2147483647 h 695"/>
              <a:gd name="T32" fmla="*/ 2147483647 w 1454"/>
              <a:gd name="T33" fmla="*/ 2147483647 h 695"/>
              <a:gd name="T34" fmla="*/ 2147483647 w 1454"/>
              <a:gd name="T35" fmla="*/ 2147483647 h 695"/>
              <a:gd name="T36" fmla="*/ 2147483647 w 1454"/>
              <a:gd name="T37" fmla="*/ 2147483647 h 695"/>
              <a:gd name="T38" fmla="*/ 2147483647 w 1454"/>
              <a:gd name="T39" fmla="*/ 2147483647 h 695"/>
              <a:gd name="T40" fmla="*/ 2147483647 w 1454"/>
              <a:gd name="T41" fmla="*/ 2147483647 h 695"/>
              <a:gd name="T42" fmla="*/ 2147483647 w 1454"/>
              <a:gd name="T43" fmla="*/ 2147483647 h 695"/>
              <a:gd name="T44" fmla="*/ 0 w 1454"/>
              <a:gd name="T45" fmla="*/ 2147483647 h 695"/>
              <a:gd name="T46" fmla="*/ 2147483647 w 1454"/>
              <a:gd name="T47" fmla="*/ 2147483647 h 695"/>
              <a:gd name="T48" fmla="*/ 2147483647 w 1454"/>
              <a:gd name="T49" fmla="*/ 2147483647 h 695"/>
              <a:gd name="T50" fmla="*/ 2147483647 w 1454"/>
              <a:gd name="T51" fmla="*/ 2147483647 h 695"/>
              <a:gd name="T52" fmla="*/ 2147483647 w 1454"/>
              <a:gd name="T53" fmla="*/ 2147483647 h 695"/>
              <a:gd name="T54" fmla="*/ 2147483647 w 1454"/>
              <a:gd name="T55" fmla="*/ 2147483647 h 695"/>
              <a:gd name="T56" fmla="*/ 2147483647 w 1454"/>
              <a:gd name="T57" fmla="*/ 2147483647 h 695"/>
              <a:gd name="T58" fmla="*/ 2147483647 w 1454"/>
              <a:gd name="T59" fmla="*/ 2147483647 h 695"/>
              <a:gd name="T60" fmla="*/ 2147483647 w 1454"/>
              <a:gd name="T61" fmla="*/ 2147483647 h 695"/>
              <a:gd name="T62" fmla="*/ 2147483647 w 1454"/>
              <a:gd name="T63" fmla="*/ 2147483647 h 695"/>
              <a:gd name="T64" fmla="*/ 2147483647 w 1454"/>
              <a:gd name="T65" fmla="*/ 2147483647 h 695"/>
              <a:gd name="T66" fmla="*/ 2147483647 w 1454"/>
              <a:gd name="T67" fmla="*/ 2147483647 h 695"/>
              <a:gd name="T68" fmla="*/ 2147483647 w 1454"/>
              <a:gd name="T69" fmla="*/ 2147483647 h 695"/>
              <a:gd name="T70" fmla="*/ 2147483647 w 1454"/>
              <a:gd name="T71" fmla="*/ 2147483647 h 695"/>
              <a:gd name="T72" fmla="*/ 2147483647 w 1454"/>
              <a:gd name="T73" fmla="*/ 2147483647 h 695"/>
              <a:gd name="T74" fmla="*/ 2147483647 w 1454"/>
              <a:gd name="T75" fmla="*/ 2147483647 h 695"/>
              <a:gd name="T76" fmla="*/ 2147483647 w 1454"/>
              <a:gd name="T77" fmla="*/ 2147483647 h 695"/>
              <a:gd name="T78" fmla="*/ 2147483647 w 1454"/>
              <a:gd name="T79" fmla="*/ 2147483647 h 695"/>
              <a:gd name="T80" fmla="*/ 2147483647 w 1454"/>
              <a:gd name="T81" fmla="*/ 2147483647 h 695"/>
              <a:gd name="T82" fmla="*/ 2147483647 w 1454"/>
              <a:gd name="T83" fmla="*/ 2147483647 h 695"/>
              <a:gd name="T84" fmla="*/ 2147483647 w 1454"/>
              <a:gd name="T85" fmla="*/ 2147483647 h 695"/>
              <a:gd name="T86" fmla="*/ 2147483647 w 1454"/>
              <a:gd name="T87" fmla="*/ 2147483647 h 695"/>
              <a:gd name="T88" fmla="*/ 2147483647 w 1454"/>
              <a:gd name="T89" fmla="*/ 2147483647 h 695"/>
              <a:gd name="T90" fmla="*/ 2147483647 w 1454"/>
              <a:gd name="T91" fmla="*/ 2147483647 h 695"/>
              <a:gd name="T92" fmla="*/ 2147483647 w 1454"/>
              <a:gd name="T93" fmla="*/ 2147483647 h 695"/>
              <a:gd name="T94" fmla="*/ 2147483647 w 1454"/>
              <a:gd name="T95" fmla="*/ 2147483647 h 695"/>
              <a:gd name="T96" fmla="*/ 2147483647 w 1454"/>
              <a:gd name="T97" fmla="*/ 2147483647 h 695"/>
              <a:gd name="T98" fmla="*/ 2147483647 w 1454"/>
              <a:gd name="T99" fmla="*/ 2147483647 h 695"/>
              <a:gd name="T100" fmla="*/ 2147483647 w 1454"/>
              <a:gd name="T101" fmla="*/ 2147483647 h 6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54"/>
              <a:gd name="T154" fmla="*/ 0 h 695"/>
              <a:gd name="T155" fmla="*/ 1454 w 1454"/>
              <a:gd name="T156" fmla="*/ 695 h 6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54" h="695">
                <a:moveTo>
                  <a:pt x="1454" y="302"/>
                </a:moveTo>
                <a:lnTo>
                  <a:pt x="1435" y="287"/>
                </a:lnTo>
                <a:lnTo>
                  <a:pt x="1413" y="270"/>
                </a:lnTo>
                <a:lnTo>
                  <a:pt x="1383" y="249"/>
                </a:lnTo>
                <a:lnTo>
                  <a:pt x="1366" y="238"/>
                </a:lnTo>
                <a:lnTo>
                  <a:pt x="1346" y="225"/>
                </a:lnTo>
                <a:lnTo>
                  <a:pt x="1324" y="210"/>
                </a:lnTo>
                <a:lnTo>
                  <a:pt x="1302" y="195"/>
                </a:lnTo>
                <a:lnTo>
                  <a:pt x="1278" y="182"/>
                </a:lnTo>
                <a:lnTo>
                  <a:pt x="1251" y="166"/>
                </a:lnTo>
                <a:lnTo>
                  <a:pt x="1224" y="152"/>
                </a:lnTo>
                <a:lnTo>
                  <a:pt x="1196" y="137"/>
                </a:lnTo>
                <a:lnTo>
                  <a:pt x="1167" y="123"/>
                </a:lnTo>
                <a:lnTo>
                  <a:pt x="1135" y="107"/>
                </a:lnTo>
                <a:lnTo>
                  <a:pt x="1103" y="93"/>
                </a:lnTo>
                <a:lnTo>
                  <a:pt x="1069" y="79"/>
                </a:lnTo>
                <a:lnTo>
                  <a:pt x="1035" y="66"/>
                </a:lnTo>
                <a:lnTo>
                  <a:pt x="999" y="53"/>
                </a:lnTo>
                <a:lnTo>
                  <a:pt x="963" y="41"/>
                </a:lnTo>
                <a:lnTo>
                  <a:pt x="926" y="31"/>
                </a:lnTo>
                <a:lnTo>
                  <a:pt x="850" y="13"/>
                </a:lnTo>
                <a:lnTo>
                  <a:pt x="771" y="2"/>
                </a:lnTo>
                <a:lnTo>
                  <a:pt x="607" y="0"/>
                </a:lnTo>
                <a:lnTo>
                  <a:pt x="456" y="21"/>
                </a:lnTo>
                <a:lnTo>
                  <a:pt x="394" y="38"/>
                </a:lnTo>
                <a:lnTo>
                  <a:pt x="335" y="58"/>
                </a:lnTo>
                <a:lnTo>
                  <a:pt x="284" y="80"/>
                </a:lnTo>
                <a:lnTo>
                  <a:pt x="239" y="107"/>
                </a:lnTo>
                <a:lnTo>
                  <a:pt x="219" y="118"/>
                </a:lnTo>
                <a:lnTo>
                  <a:pt x="198" y="133"/>
                </a:lnTo>
                <a:lnTo>
                  <a:pt x="181" y="147"/>
                </a:lnTo>
                <a:lnTo>
                  <a:pt x="163" y="163"/>
                </a:lnTo>
                <a:lnTo>
                  <a:pt x="147" y="178"/>
                </a:lnTo>
                <a:lnTo>
                  <a:pt x="134" y="194"/>
                </a:lnTo>
                <a:lnTo>
                  <a:pt x="120" y="209"/>
                </a:lnTo>
                <a:lnTo>
                  <a:pt x="106" y="226"/>
                </a:lnTo>
                <a:lnTo>
                  <a:pt x="95" y="242"/>
                </a:lnTo>
                <a:lnTo>
                  <a:pt x="85" y="260"/>
                </a:lnTo>
                <a:lnTo>
                  <a:pt x="74" y="276"/>
                </a:lnTo>
                <a:lnTo>
                  <a:pt x="66" y="293"/>
                </a:lnTo>
                <a:lnTo>
                  <a:pt x="55" y="309"/>
                </a:lnTo>
                <a:lnTo>
                  <a:pt x="48" y="325"/>
                </a:lnTo>
                <a:lnTo>
                  <a:pt x="41" y="343"/>
                </a:lnTo>
                <a:lnTo>
                  <a:pt x="34" y="359"/>
                </a:lnTo>
                <a:lnTo>
                  <a:pt x="10" y="423"/>
                </a:lnTo>
                <a:lnTo>
                  <a:pt x="0" y="481"/>
                </a:lnTo>
                <a:lnTo>
                  <a:pt x="6" y="531"/>
                </a:lnTo>
                <a:lnTo>
                  <a:pt x="13" y="553"/>
                </a:lnTo>
                <a:lnTo>
                  <a:pt x="23" y="572"/>
                </a:lnTo>
                <a:lnTo>
                  <a:pt x="36" y="589"/>
                </a:lnTo>
                <a:lnTo>
                  <a:pt x="51" y="604"/>
                </a:lnTo>
                <a:lnTo>
                  <a:pt x="67" y="617"/>
                </a:lnTo>
                <a:lnTo>
                  <a:pt x="83" y="630"/>
                </a:lnTo>
                <a:lnTo>
                  <a:pt x="115" y="650"/>
                </a:lnTo>
                <a:lnTo>
                  <a:pt x="144" y="665"/>
                </a:lnTo>
                <a:lnTo>
                  <a:pt x="168" y="676"/>
                </a:lnTo>
                <a:lnTo>
                  <a:pt x="222" y="690"/>
                </a:lnTo>
                <a:lnTo>
                  <a:pt x="292" y="695"/>
                </a:lnTo>
                <a:lnTo>
                  <a:pt x="379" y="695"/>
                </a:lnTo>
                <a:lnTo>
                  <a:pt x="416" y="604"/>
                </a:lnTo>
                <a:lnTo>
                  <a:pt x="369" y="606"/>
                </a:lnTo>
                <a:lnTo>
                  <a:pt x="267" y="602"/>
                </a:lnTo>
                <a:lnTo>
                  <a:pt x="166" y="566"/>
                </a:lnTo>
                <a:lnTo>
                  <a:pt x="133" y="531"/>
                </a:lnTo>
                <a:lnTo>
                  <a:pt x="120" y="480"/>
                </a:lnTo>
                <a:lnTo>
                  <a:pt x="125" y="420"/>
                </a:lnTo>
                <a:lnTo>
                  <a:pt x="134" y="391"/>
                </a:lnTo>
                <a:lnTo>
                  <a:pt x="146" y="362"/>
                </a:lnTo>
                <a:lnTo>
                  <a:pt x="153" y="348"/>
                </a:lnTo>
                <a:lnTo>
                  <a:pt x="162" y="334"/>
                </a:lnTo>
                <a:lnTo>
                  <a:pt x="181" y="308"/>
                </a:lnTo>
                <a:lnTo>
                  <a:pt x="191" y="295"/>
                </a:lnTo>
                <a:lnTo>
                  <a:pt x="203" y="281"/>
                </a:lnTo>
                <a:lnTo>
                  <a:pt x="230" y="257"/>
                </a:lnTo>
                <a:lnTo>
                  <a:pt x="245" y="245"/>
                </a:lnTo>
                <a:lnTo>
                  <a:pt x="261" y="232"/>
                </a:lnTo>
                <a:lnTo>
                  <a:pt x="277" y="220"/>
                </a:lnTo>
                <a:lnTo>
                  <a:pt x="298" y="209"/>
                </a:lnTo>
                <a:lnTo>
                  <a:pt x="335" y="188"/>
                </a:lnTo>
                <a:lnTo>
                  <a:pt x="379" y="168"/>
                </a:lnTo>
                <a:lnTo>
                  <a:pt x="429" y="149"/>
                </a:lnTo>
                <a:lnTo>
                  <a:pt x="481" y="133"/>
                </a:lnTo>
                <a:lnTo>
                  <a:pt x="540" y="117"/>
                </a:lnTo>
                <a:lnTo>
                  <a:pt x="604" y="102"/>
                </a:lnTo>
                <a:lnTo>
                  <a:pt x="739" y="95"/>
                </a:lnTo>
                <a:lnTo>
                  <a:pt x="881" y="115"/>
                </a:lnTo>
                <a:lnTo>
                  <a:pt x="951" y="134"/>
                </a:lnTo>
                <a:lnTo>
                  <a:pt x="1019" y="158"/>
                </a:lnTo>
                <a:lnTo>
                  <a:pt x="1086" y="182"/>
                </a:lnTo>
                <a:lnTo>
                  <a:pt x="1119" y="195"/>
                </a:lnTo>
                <a:lnTo>
                  <a:pt x="1151" y="209"/>
                </a:lnTo>
                <a:lnTo>
                  <a:pt x="1180" y="223"/>
                </a:lnTo>
                <a:lnTo>
                  <a:pt x="1209" y="238"/>
                </a:lnTo>
                <a:lnTo>
                  <a:pt x="1238" y="251"/>
                </a:lnTo>
                <a:lnTo>
                  <a:pt x="1264" y="265"/>
                </a:lnTo>
                <a:lnTo>
                  <a:pt x="1289" y="279"/>
                </a:lnTo>
                <a:lnTo>
                  <a:pt x="1313" y="292"/>
                </a:lnTo>
                <a:lnTo>
                  <a:pt x="1353" y="315"/>
                </a:lnTo>
                <a:lnTo>
                  <a:pt x="1388" y="337"/>
                </a:lnTo>
                <a:lnTo>
                  <a:pt x="1413" y="353"/>
                </a:lnTo>
                <a:lnTo>
                  <a:pt x="1435" y="366"/>
                </a:lnTo>
                <a:lnTo>
                  <a:pt x="1454" y="302"/>
                </a:lnTo>
                <a:close/>
              </a:path>
            </a:pathLst>
          </a:custGeom>
          <a:solidFill>
            <a:srgbClr val="B8B8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49" name="Freeform 28"/>
          <p:cNvSpPr>
            <a:spLocks/>
          </p:cNvSpPr>
          <p:nvPr/>
        </p:nvSpPr>
        <p:spPr bwMode="auto">
          <a:xfrm>
            <a:off x="8766176" y="3548063"/>
            <a:ext cx="938213" cy="919162"/>
          </a:xfrm>
          <a:custGeom>
            <a:avLst/>
            <a:gdLst>
              <a:gd name="T0" fmla="*/ 2147483647 w 1774"/>
              <a:gd name="T1" fmla="*/ 2147483647 h 1739"/>
              <a:gd name="T2" fmla="*/ 2147483647 w 1774"/>
              <a:gd name="T3" fmla="*/ 2147483647 h 1739"/>
              <a:gd name="T4" fmla="*/ 2147483647 w 1774"/>
              <a:gd name="T5" fmla="*/ 2147483647 h 1739"/>
              <a:gd name="T6" fmla="*/ 2147483647 w 1774"/>
              <a:gd name="T7" fmla="*/ 2147483647 h 1739"/>
              <a:gd name="T8" fmla="*/ 2147483647 w 1774"/>
              <a:gd name="T9" fmla="*/ 2147483647 h 1739"/>
              <a:gd name="T10" fmla="*/ 2147483647 w 1774"/>
              <a:gd name="T11" fmla="*/ 2147483647 h 1739"/>
              <a:gd name="T12" fmla="*/ 2147483647 w 1774"/>
              <a:gd name="T13" fmla="*/ 2147483647 h 1739"/>
              <a:gd name="T14" fmla="*/ 2147483647 w 1774"/>
              <a:gd name="T15" fmla="*/ 2147483647 h 1739"/>
              <a:gd name="T16" fmla="*/ 2147483647 w 1774"/>
              <a:gd name="T17" fmla="*/ 2147483647 h 1739"/>
              <a:gd name="T18" fmla="*/ 2147483647 w 1774"/>
              <a:gd name="T19" fmla="*/ 2147483647 h 1739"/>
              <a:gd name="T20" fmla="*/ 2147483647 w 1774"/>
              <a:gd name="T21" fmla="*/ 2147483647 h 1739"/>
              <a:gd name="T22" fmla="*/ 2147483647 w 1774"/>
              <a:gd name="T23" fmla="*/ 2147483647 h 1739"/>
              <a:gd name="T24" fmla="*/ 2147483647 w 1774"/>
              <a:gd name="T25" fmla="*/ 2147483647 h 1739"/>
              <a:gd name="T26" fmla="*/ 2147483647 w 1774"/>
              <a:gd name="T27" fmla="*/ 2147483647 h 1739"/>
              <a:gd name="T28" fmla="*/ 2147483647 w 1774"/>
              <a:gd name="T29" fmla="*/ 2147483647 h 1739"/>
              <a:gd name="T30" fmla="*/ 2147483647 w 1774"/>
              <a:gd name="T31" fmla="*/ 2147483647 h 1739"/>
              <a:gd name="T32" fmla="*/ 2147483647 w 1774"/>
              <a:gd name="T33" fmla="*/ 2147483647 h 1739"/>
              <a:gd name="T34" fmla="*/ 2147483647 w 1774"/>
              <a:gd name="T35" fmla="*/ 2147483647 h 1739"/>
              <a:gd name="T36" fmla="*/ 2147483647 w 1774"/>
              <a:gd name="T37" fmla="*/ 2147483647 h 1739"/>
              <a:gd name="T38" fmla="*/ 2147483647 w 1774"/>
              <a:gd name="T39" fmla="*/ 2147483647 h 1739"/>
              <a:gd name="T40" fmla="*/ 2147483647 w 1774"/>
              <a:gd name="T41" fmla="*/ 2147483647 h 1739"/>
              <a:gd name="T42" fmla="*/ 2147483647 w 1774"/>
              <a:gd name="T43" fmla="*/ 2147483647 h 1739"/>
              <a:gd name="T44" fmla="*/ 2147483647 w 1774"/>
              <a:gd name="T45" fmla="*/ 2147483647 h 1739"/>
              <a:gd name="T46" fmla="*/ 2147483647 w 1774"/>
              <a:gd name="T47" fmla="*/ 2147483647 h 1739"/>
              <a:gd name="T48" fmla="*/ 2147483647 w 1774"/>
              <a:gd name="T49" fmla="*/ 2147483647 h 1739"/>
              <a:gd name="T50" fmla="*/ 2147483647 w 1774"/>
              <a:gd name="T51" fmla="*/ 2147483647 h 1739"/>
              <a:gd name="T52" fmla="*/ 2147483647 w 1774"/>
              <a:gd name="T53" fmla="*/ 2147483647 h 1739"/>
              <a:gd name="T54" fmla="*/ 2147483647 w 1774"/>
              <a:gd name="T55" fmla="*/ 2147483647 h 1739"/>
              <a:gd name="T56" fmla="*/ 2147483647 w 1774"/>
              <a:gd name="T57" fmla="*/ 2147483647 h 1739"/>
              <a:gd name="T58" fmla="*/ 2147483647 w 1774"/>
              <a:gd name="T59" fmla="*/ 2147483647 h 1739"/>
              <a:gd name="T60" fmla="*/ 2147483647 w 1774"/>
              <a:gd name="T61" fmla="*/ 2147483647 h 1739"/>
              <a:gd name="T62" fmla="*/ 2147483647 w 1774"/>
              <a:gd name="T63" fmla="*/ 2147483647 h 1739"/>
              <a:gd name="T64" fmla="*/ 2147483647 w 1774"/>
              <a:gd name="T65" fmla="*/ 2147483647 h 1739"/>
              <a:gd name="T66" fmla="*/ 2147483647 w 1774"/>
              <a:gd name="T67" fmla="*/ 2147483647 h 1739"/>
              <a:gd name="T68" fmla="*/ 2147483647 w 1774"/>
              <a:gd name="T69" fmla="*/ 2147483647 h 1739"/>
              <a:gd name="T70" fmla="*/ 2147483647 w 1774"/>
              <a:gd name="T71" fmla="*/ 2147483647 h 1739"/>
              <a:gd name="T72" fmla="*/ 2147483647 w 1774"/>
              <a:gd name="T73" fmla="*/ 2147483647 h 1739"/>
              <a:gd name="T74" fmla="*/ 2147483647 w 1774"/>
              <a:gd name="T75" fmla="*/ 2147483647 h 1739"/>
              <a:gd name="T76" fmla="*/ 2147483647 w 1774"/>
              <a:gd name="T77" fmla="*/ 2147483647 h 1739"/>
              <a:gd name="T78" fmla="*/ 2147483647 w 1774"/>
              <a:gd name="T79" fmla="*/ 2147483647 h 1739"/>
              <a:gd name="T80" fmla="*/ 2147483647 w 1774"/>
              <a:gd name="T81" fmla="*/ 2147483647 h 1739"/>
              <a:gd name="T82" fmla="*/ 2147483647 w 1774"/>
              <a:gd name="T83" fmla="*/ 2147483647 h 1739"/>
              <a:gd name="T84" fmla="*/ 2147483647 w 1774"/>
              <a:gd name="T85" fmla="*/ 2147483647 h 1739"/>
              <a:gd name="T86" fmla="*/ 2147483647 w 1774"/>
              <a:gd name="T87" fmla="*/ 2147483647 h 1739"/>
              <a:gd name="T88" fmla="*/ 2147483647 w 1774"/>
              <a:gd name="T89" fmla="*/ 2147483647 h 1739"/>
              <a:gd name="T90" fmla="*/ 2147483647 w 1774"/>
              <a:gd name="T91" fmla="*/ 2147483647 h 1739"/>
              <a:gd name="T92" fmla="*/ 2147483647 w 1774"/>
              <a:gd name="T93" fmla="*/ 2147483647 h 1739"/>
              <a:gd name="T94" fmla="*/ 2147483647 w 1774"/>
              <a:gd name="T95" fmla="*/ 2147483647 h 1739"/>
              <a:gd name="T96" fmla="*/ 2147483647 w 1774"/>
              <a:gd name="T97" fmla="*/ 2147483647 h 1739"/>
              <a:gd name="T98" fmla="*/ 2147483647 w 1774"/>
              <a:gd name="T99" fmla="*/ 2147483647 h 1739"/>
              <a:gd name="T100" fmla="*/ 2147483647 w 1774"/>
              <a:gd name="T101" fmla="*/ 2147483647 h 1739"/>
              <a:gd name="T102" fmla="*/ 2147483647 w 1774"/>
              <a:gd name="T103" fmla="*/ 2147483647 h 1739"/>
              <a:gd name="T104" fmla="*/ 2147483647 w 1774"/>
              <a:gd name="T105" fmla="*/ 2147483647 h 1739"/>
              <a:gd name="T106" fmla="*/ 2147483647 w 1774"/>
              <a:gd name="T107" fmla="*/ 2147483647 h 1739"/>
              <a:gd name="T108" fmla="*/ 2147483647 w 1774"/>
              <a:gd name="T109" fmla="*/ 0 h 17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74"/>
              <a:gd name="T166" fmla="*/ 0 h 1739"/>
              <a:gd name="T167" fmla="*/ 1774 w 1774"/>
              <a:gd name="T168" fmla="*/ 1739 h 17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74" h="1739">
                <a:moveTo>
                  <a:pt x="206" y="0"/>
                </a:moveTo>
                <a:lnTo>
                  <a:pt x="238" y="9"/>
                </a:lnTo>
                <a:lnTo>
                  <a:pt x="276" y="21"/>
                </a:lnTo>
                <a:lnTo>
                  <a:pt x="325" y="37"/>
                </a:lnTo>
                <a:lnTo>
                  <a:pt x="385" y="54"/>
                </a:lnTo>
                <a:lnTo>
                  <a:pt x="454" y="78"/>
                </a:lnTo>
                <a:lnTo>
                  <a:pt x="492" y="89"/>
                </a:lnTo>
                <a:lnTo>
                  <a:pt x="530" y="103"/>
                </a:lnTo>
                <a:lnTo>
                  <a:pt x="569" y="116"/>
                </a:lnTo>
                <a:lnTo>
                  <a:pt x="610" y="129"/>
                </a:lnTo>
                <a:lnTo>
                  <a:pt x="652" y="143"/>
                </a:lnTo>
                <a:lnTo>
                  <a:pt x="694" y="158"/>
                </a:lnTo>
                <a:lnTo>
                  <a:pt x="737" y="174"/>
                </a:lnTo>
                <a:lnTo>
                  <a:pt x="779" y="188"/>
                </a:lnTo>
                <a:lnTo>
                  <a:pt x="823" y="205"/>
                </a:lnTo>
                <a:lnTo>
                  <a:pt x="865" y="222"/>
                </a:lnTo>
                <a:lnTo>
                  <a:pt x="907" y="237"/>
                </a:lnTo>
                <a:lnTo>
                  <a:pt x="950" y="254"/>
                </a:lnTo>
                <a:lnTo>
                  <a:pt x="989" y="272"/>
                </a:lnTo>
                <a:lnTo>
                  <a:pt x="1030" y="288"/>
                </a:lnTo>
                <a:lnTo>
                  <a:pt x="1068" y="304"/>
                </a:lnTo>
                <a:lnTo>
                  <a:pt x="1104" y="321"/>
                </a:lnTo>
                <a:lnTo>
                  <a:pt x="1139" y="337"/>
                </a:lnTo>
                <a:lnTo>
                  <a:pt x="1173" y="353"/>
                </a:lnTo>
                <a:lnTo>
                  <a:pt x="1203" y="371"/>
                </a:lnTo>
                <a:lnTo>
                  <a:pt x="1233" y="388"/>
                </a:lnTo>
                <a:lnTo>
                  <a:pt x="1259" y="403"/>
                </a:lnTo>
                <a:lnTo>
                  <a:pt x="1284" y="420"/>
                </a:lnTo>
                <a:lnTo>
                  <a:pt x="1308" y="436"/>
                </a:lnTo>
                <a:lnTo>
                  <a:pt x="1332" y="454"/>
                </a:lnTo>
                <a:lnTo>
                  <a:pt x="1352" y="470"/>
                </a:lnTo>
                <a:lnTo>
                  <a:pt x="1374" y="487"/>
                </a:lnTo>
                <a:lnTo>
                  <a:pt x="1394" y="505"/>
                </a:lnTo>
                <a:lnTo>
                  <a:pt x="1412" y="522"/>
                </a:lnTo>
                <a:lnTo>
                  <a:pt x="1431" y="540"/>
                </a:lnTo>
                <a:lnTo>
                  <a:pt x="1448" y="557"/>
                </a:lnTo>
                <a:lnTo>
                  <a:pt x="1464" y="575"/>
                </a:lnTo>
                <a:lnTo>
                  <a:pt x="1479" y="592"/>
                </a:lnTo>
                <a:lnTo>
                  <a:pt x="1494" y="610"/>
                </a:lnTo>
                <a:lnTo>
                  <a:pt x="1507" y="627"/>
                </a:lnTo>
                <a:lnTo>
                  <a:pt x="1521" y="645"/>
                </a:lnTo>
                <a:lnTo>
                  <a:pt x="1533" y="664"/>
                </a:lnTo>
                <a:lnTo>
                  <a:pt x="1545" y="681"/>
                </a:lnTo>
                <a:lnTo>
                  <a:pt x="1556" y="699"/>
                </a:lnTo>
                <a:lnTo>
                  <a:pt x="1567" y="716"/>
                </a:lnTo>
                <a:lnTo>
                  <a:pt x="1577" y="734"/>
                </a:lnTo>
                <a:lnTo>
                  <a:pt x="1587" y="751"/>
                </a:lnTo>
                <a:lnTo>
                  <a:pt x="1596" y="767"/>
                </a:lnTo>
                <a:lnTo>
                  <a:pt x="1604" y="785"/>
                </a:lnTo>
                <a:lnTo>
                  <a:pt x="1613" y="804"/>
                </a:lnTo>
                <a:lnTo>
                  <a:pt x="1622" y="820"/>
                </a:lnTo>
                <a:lnTo>
                  <a:pt x="1629" y="837"/>
                </a:lnTo>
                <a:lnTo>
                  <a:pt x="1638" y="853"/>
                </a:lnTo>
                <a:lnTo>
                  <a:pt x="1645" y="871"/>
                </a:lnTo>
                <a:lnTo>
                  <a:pt x="1651" y="887"/>
                </a:lnTo>
                <a:lnTo>
                  <a:pt x="1660" y="903"/>
                </a:lnTo>
                <a:lnTo>
                  <a:pt x="1666" y="919"/>
                </a:lnTo>
                <a:lnTo>
                  <a:pt x="1674" y="935"/>
                </a:lnTo>
                <a:lnTo>
                  <a:pt x="1701" y="1009"/>
                </a:lnTo>
                <a:lnTo>
                  <a:pt x="1711" y="1054"/>
                </a:lnTo>
                <a:lnTo>
                  <a:pt x="1721" y="1102"/>
                </a:lnTo>
                <a:lnTo>
                  <a:pt x="1739" y="1206"/>
                </a:lnTo>
                <a:lnTo>
                  <a:pt x="1752" y="1311"/>
                </a:lnTo>
                <a:lnTo>
                  <a:pt x="1774" y="1562"/>
                </a:lnTo>
                <a:lnTo>
                  <a:pt x="1609" y="1739"/>
                </a:lnTo>
                <a:lnTo>
                  <a:pt x="1606" y="1732"/>
                </a:lnTo>
                <a:lnTo>
                  <a:pt x="1593" y="1709"/>
                </a:lnTo>
                <a:lnTo>
                  <a:pt x="1585" y="1691"/>
                </a:lnTo>
                <a:lnTo>
                  <a:pt x="1574" y="1671"/>
                </a:lnTo>
                <a:lnTo>
                  <a:pt x="1564" y="1648"/>
                </a:lnTo>
                <a:lnTo>
                  <a:pt x="1556" y="1636"/>
                </a:lnTo>
                <a:lnTo>
                  <a:pt x="1549" y="1623"/>
                </a:lnTo>
                <a:lnTo>
                  <a:pt x="1542" y="1608"/>
                </a:lnTo>
                <a:lnTo>
                  <a:pt x="1534" y="1594"/>
                </a:lnTo>
                <a:lnTo>
                  <a:pt x="1526" y="1579"/>
                </a:lnTo>
                <a:lnTo>
                  <a:pt x="1518" y="1564"/>
                </a:lnTo>
                <a:lnTo>
                  <a:pt x="1510" y="1547"/>
                </a:lnTo>
                <a:lnTo>
                  <a:pt x="1501" y="1532"/>
                </a:lnTo>
                <a:lnTo>
                  <a:pt x="1492" y="1515"/>
                </a:lnTo>
                <a:lnTo>
                  <a:pt x="1482" y="1497"/>
                </a:lnTo>
                <a:lnTo>
                  <a:pt x="1472" y="1480"/>
                </a:lnTo>
                <a:lnTo>
                  <a:pt x="1462" y="1461"/>
                </a:lnTo>
                <a:lnTo>
                  <a:pt x="1451" y="1443"/>
                </a:lnTo>
                <a:lnTo>
                  <a:pt x="1441" y="1425"/>
                </a:lnTo>
                <a:lnTo>
                  <a:pt x="1429" y="1407"/>
                </a:lnTo>
                <a:lnTo>
                  <a:pt x="1419" y="1388"/>
                </a:lnTo>
                <a:lnTo>
                  <a:pt x="1408" y="1368"/>
                </a:lnTo>
                <a:lnTo>
                  <a:pt x="1396" y="1349"/>
                </a:lnTo>
                <a:lnTo>
                  <a:pt x="1384" y="1330"/>
                </a:lnTo>
                <a:lnTo>
                  <a:pt x="1373" y="1309"/>
                </a:lnTo>
                <a:lnTo>
                  <a:pt x="1359" y="1290"/>
                </a:lnTo>
                <a:lnTo>
                  <a:pt x="1348" y="1270"/>
                </a:lnTo>
                <a:lnTo>
                  <a:pt x="1335" y="1251"/>
                </a:lnTo>
                <a:lnTo>
                  <a:pt x="1322" y="1231"/>
                </a:lnTo>
                <a:lnTo>
                  <a:pt x="1308" y="1212"/>
                </a:lnTo>
                <a:lnTo>
                  <a:pt x="1295" y="1191"/>
                </a:lnTo>
                <a:lnTo>
                  <a:pt x="1282" y="1172"/>
                </a:lnTo>
                <a:lnTo>
                  <a:pt x="1269" y="1152"/>
                </a:lnTo>
                <a:lnTo>
                  <a:pt x="1256" y="1133"/>
                </a:lnTo>
                <a:lnTo>
                  <a:pt x="1241" y="1114"/>
                </a:lnTo>
                <a:lnTo>
                  <a:pt x="1228" y="1097"/>
                </a:lnTo>
                <a:lnTo>
                  <a:pt x="1215" y="1076"/>
                </a:lnTo>
                <a:lnTo>
                  <a:pt x="1200" y="1059"/>
                </a:lnTo>
                <a:lnTo>
                  <a:pt x="1186" y="1041"/>
                </a:lnTo>
                <a:lnTo>
                  <a:pt x="1173" y="1024"/>
                </a:lnTo>
                <a:lnTo>
                  <a:pt x="1160" y="1006"/>
                </a:lnTo>
                <a:lnTo>
                  <a:pt x="1144" y="990"/>
                </a:lnTo>
                <a:lnTo>
                  <a:pt x="1130" y="973"/>
                </a:lnTo>
                <a:lnTo>
                  <a:pt x="1116" y="957"/>
                </a:lnTo>
                <a:lnTo>
                  <a:pt x="1101" y="942"/>
                </a:lnTo>
                <a:lnTo>
                  <a:pt x="1074" y="911"/>
                </a:lnTo>
                <a:lnTo>
                  <a:pt x="1059" y="898"/>
                </a:lnTo>
                <a:lnTo>
                  <a:pt x="1044" y="884"/>
                </a:lnTo>
                <a:lnTo>
                  <a:pt x="1030" y="872"/>
                </a:lnTo>
                <a:lnTo>
                  <a:pt x="1015" y="859"/>
                </a:lnTo>
                <a:lnTo>
                  <a:pt x="988" y="839"/>
                </a:lnTo>
                <a:lnTo>
                  <a:pt x="960" y="820"/>
                </a:lnTo>
                <a:lnTo>
                  <a:pt x="932" y="801"/>
                </a:lnTo>
                <a:lnTo>
                  <a:pt x="902" y="783"/>
                </a:lnTo>
                <a:lnTo>
                  <a:pt x="868" y="766"/>
                </a:lnTo>
                <a:lnTo>
                  <a:pt x="834" y="748"/>
                </a:lnTo>
                <a:lnTo>
                  <a:pt x="798" y="731"/>
                </a:lnTo>
                <a:lnTo>
                  <a:pt x="762" y="713"/>
                </a:lnTo>
                <a:lnTo>
                  <a:pt x="724" y="696"/>
                </a:lnTo>
                <a:lnTo>
                  <a:pt x="686" y="680"/>
                </a:lnTo>
                <a:lnTo>
                  <a:pt x="646" y="662"/>
                </a:lnTo>
                <a:lnTo>
                  <a:pt x="607" y="645"/>
                </a:lnTo>
                <a:lnTo>
                  <a:pt x="566" y="630"/>
                </a:lnTo>
                <a:lnTo>
                  <a:pt x="527" y="613"/>
                </a:lnTo>
                <a:lnTo>
                  <a:pt x="486" y="597"/>
                </a:lnTo>
                <a:lnTo>
                  <a:pt x="447" y="582"/>
                </a:lnTo>
                <a:lnTo>
                  <a:pt x="407" y="567"/>
                </a:lnTo>
                <a:lnTo>
                  <a:pt x="369" y="553"/>
                </a:lnTo>
                <a:lnTo>
                  <a:pt x="331" y="540"/>
                </a:lnTo>
                <a:lnTo>
                  <a:pt x="295" y="527"/>
                </a:lnTo>
                <a:lnTo>
                  <a:pt x="260" y="514"/>
                </a:lnTo>
                <a:lnTo>
                  <a:pt x="226" y="500"/>
                </a:lnTo>
                <a:lnTo>
                  <a:pt x="164" y="480"/>
                </a:lnTo>
                <a:lnTo>
                  <a:pt x="110" y="461"/>
                </a:lnTo>
                <a:lnTo>
                  <a:pt x="63" y="445"/>
                </a:lnTo>
                <a:lnTo>
                  <a:pt x="29" y="436"/>
                </a:lnTo>
                <a:lnTo>
                  <a:pt x="0" y="426"/>
                </a:lnTo>
                <a:lnTo>
                  <a:pt x="19" y="377"/>
                </a:lnTo>
                <a:lnTo>
                  <a:pt x="114" y="397"/>
                </a:lnTo>
                <a:lnTo>
                  <a:pt x="161" y="409"/>
                </a:lnTo>
                <a:lnTo>
                  <a:pt x="219" y="423"/>
                </a:lnTo>
                <a:lnTo>
                  <a:pt x="282" y="439"/>
                </a:lnTo>
                <a:lnTo>
                  <a:pt x="350" y="458"/>
                </a:lnTo>
                <a:lnTo>
                  <a:pt x="425" y="480"/>
                </a:lnTo>
                <a:lnTo>
                  <a:pt x="503" y="505"/>
                </a:lnTo>
                <a:lnTo>
                  <a:pt x="543" y="518"/>
                </a:lnTo>
                <a:lnTo>
                  <a:pt x="584" y="531"/>
                </a:lnTo>
                <a:lnTo>
                  <a:pt x="626" y="546"/>
                </a:lnTo>
                <a:lnTo>
                  <a:pt x="667" y="560"/>
                </a:lnTo>
                <a:lnTo>
                  <a:pt x="708" y="576"/>
                </a:lnTo>
                <a:lnTo>
                  <a:pt x="750" y="594"/>
                </a:lnTo>
                <a:lnTo>
                  <a:pt x="791" y="610"/>
                </a:lnTo>
                <a:lnTo>
                  <a:pt x="833" y="627"/>
                </a:lnTo>
                <a:lnTo>
                  <a:pt x="872" y="645"/>
                </a:lnTo>
                <a:lnTo>
                  <a:pt x="913" y="664"/>
                </a:lnTo>
                <a:lnTo>
                  <a:pt x="953" y="683"/>
                </a:lnTo>
                <a:lnTo>
                  <a:pt x="990" y="703"/>
                </a:lnTo>
                <a:lnTo>
                  <a:pt x="1030" y="725"/>
                </a:lnTo>
                <a:lnTo>
                  <a:pt x="1068" y="748"/>
                </a:lnTo>
                <a:lnTo>
                  <a:pt x="1085" y="761"/>
                </a:lnTo>
                <a:lnTo>
                  <a:pt x="1103" y="774"/>
                </a:lnTo>
                <a:lnTo>
                  <a:pt x="1120" y="789"/>
                </a:lnTo>
                <a:lnTo>
                  <a:pt x="1138" y="804"/>
                </a:lnTo>
                <a:lnTo>
                  <a:pt x="1154" y="817"/>
                </a:lnTo>
                <a:lnTo>
                  <a:pt x="1171" y="833"/>
                </a:lnTo>
                <a:lnTo>
                  <a:pt x="1187" y="847"/>
                </a:lnTo>
                <a:lnTo>
                  <a:pt x="1203" y="865"/>
                </a:lnTo>
                <a:lnTo>
                  <a:pt x="1219" y="881"/>
                </a:lnTo>
                <a:lnTo>
                  <a:pt x="1235" y="897"/>
                </a:lnTo>
                <a:lnTo>
                  <a:pt x="1250" y="914"/>
                </a:lnTo>
                <a:lnTo>
                  <a:pt x="1266" y="930"/>
                </a:lnTo>
                <a:lnTo>
                  <a:pt x="1281" y="948"/>
                </a:lnTo>
                <a:lnTo>
                  <a:pt x="1295" y="965"/>
                </a:lnTo>
                <a:lnTo>
                  <a:pt x="1310" y="984"/>
                </a:lnTo>
                <a:lnTo>
                  <a:pt x="1324" y="1002"/>
                </a:lnTo>
                <a:lnTo>
                  <a:pt x="1338" y="1021"/>
                </a:lnTo>
                <a:lnTo>
                  <a:pt x="1351" y="1038"/>
                </a:lnTo>
                <a:lnTo>
                  <a:pt x="1364" y="1057"/>
                </a:lnTo>
                <a:lnTo>
                  <a:pt x="1377" y="1075"/>
                </a:lnTo>
                <a:lnTo>
                  <a:pt x="1389" y="1094"/>
                </a:lnTo>
                <a:lnTo>
                  <a:pt x="1400" y="1113"/>
                </a:lnTo>
                <a:lnTo>
                  <a:pt x="1412" y="1130"/>
                </a:lnTo>
                <a:lnTo>
                  <a:pt x="1425" y="1149"/>
                </a:lnTo>
                <a:lnTo>
                  <a:pt x="1435" y="1167"/>
                </a:lnTo>
                <a:lnTo>
                  <a:pt x="1447" y="1185"/>
                </a:lnTo>
                <a:lnTo>
                  <a:pt x="1457" y="1204"/>
                </a:lnTo>
                <a:lnTo>
                  <a:pt x="1469" y="1222"/>
                </a:lnTo>
                <a:lnTo>
                  <a:pt x="1478" y="1239"/>
                </a:lnTo>
                <a:lnTo>
                  <a:pt x="1488" y="1258"/>
                </a:lnTo>
                <a:lnTo>
                  <a:pt x="1498" y="1276"/>
                </a:lnTo>
                <a:lnTo>
                  <a:pt x="1507" y="1292"/>
                </a:lnTo>
                <a:lnTo>
                  <a:pt x="1515" y="1309"/>
                </a:lnTo>
                <a:lnTo>
                  <a:pt x="1524" y="1327"/>
                </a:lnTo>
                <a:lnTo>
                  <a:pt x="1532" y="1343"/>
                </a:lnTo>
                <a:lnTo>
                  <a:pt x="1540" y="1359"/>
                </a:lnTo>
                <a:lnTo>
                  <a:pt x="1548" y="1375"/>
                </a:lnTo>
                <a:lnTo>
                  <a:pt x="1555" y="1391"/>
                </a:lnTo>
                <a:lnTo>
                  <a:pt x="1564" y="1406"/>
                </a:lnTo>
                <a:lnTo>
                  <a:pt x="1569" y="1419"/>
                </a:lnTo>
                <a:lnTo>
                  <a:pt x="1575" y="1435"/>
                </a:lnTo>
                <a:lnTo>
                  <a:pt x="1583" y="1446"/>
                </a:lnTo>
                <a:lnTo>
                  <a:pt x="1593" y="1473"/>
                </a:lnTo>
                <a:lnTo>
                  <a:pt x="1612" y="1516"/>
                </a:lnTo>
                <a:lnTo>
                  <a:pt x="1625" y="1550"/>
                </a:lnTo>
                <a:lnTo>
                  <a:pt x="1635" y="1579"/>
                </a:lnTo>
                <a:lnTo>
                  <a:pt x="1693" y="1483"/>
                </a:lnTo>
                <a:lnTo>
                  <a:pt x="1689" y="1452"/>
                </a:lnTo>
                <a:lnTo>
                  <a:pt x="1674" y="1371"/>
                </a:lnTo>
                <a:lnTo>
                  <a:pt x="1664" y="1315"/>
                </a:lnTo>
                <a:lnTo>
                  <a:pt x="1650" y="1251"/>
                </a:lnTo>
                <a:lnTo>
                  <a:pt x="1639" y="1216"/>
                </a:lnTo>
                <a:lnTo>
                  <a:pt x="1631" y="1180"/>
                </a:lnTo>
                <a:lnTo>
                  <a:pt x="1619" y="1143"/>
                </a:lnTo>
                <a:lnTo>
                  <a:pt x="1607" y="1105"/>
                </a:lnTo>
                <a:lnTo>
                  <a:pt x="1593" y="1066"/>
                </a:lnTo>
                <a:lnTo>
                  <a:pt x="1578" y="1027"/>
                </a:lnTo>
                <a:lnTo>
                  <a:pt x="1564" y="986"/>
                </a:lnTo>
                <a:lnTo>
                  <a:pt x="1546" y="946"/>
                </a:lnTo>
                <a:lnTo>
                  <a:pt x="1537" y="926"/>
                </a:lnTo>
                <a:lnTo>
                  <a:pt x="1529" y="906"/>
                </a:lnTo>
                <a:lnTo>
                  <a:pt x="1518" y="885"/>
                </a:lnTo>
                <a:lnTo>
                  <a:pt x="1507" y="865"/>
                </a:lnTo>
                <a:lnTo>
                  <a:pt x="1498" y="844"/>
                </a:lnTo>
                <a:lnTo>
                  <a:pt x="1488" y="825"/>
                </a:lnTo>
                <a:lnTo>
                  <a:pt x="1476" y="807"/>
                </a:lnTo>
                <a:lnTo>
                  <a:pt x="1464" y="786"/>
                </a:lnTo>
                <a:lnTo>
                  <a:pt x="1451" y="767"/>
                </a:lnTo>
                <a:lnTo>
                  <a:pt x="1440" y="748"/>
                </a:lnTo>
                <a:lnTo>
                  <a:pt x="1427" y="729"/>
                </a:lnTo>
                <a:lnTo>
                  <a:pt x="1413" y="710"/>
                </a:lnTo>
                <a:lnTo>
                  <a:pt x="1400" y="693"/>
                </a:lnTo>
                <a:lnTo>
                  <a:pt x="1386" y="674"/>
                </a:lnTo>
                <a:lnTo>
                  <a:pt x="1371" y="656"/>
                </a:lnTo>
                <a:lnTo>
                  <a:pt x="1357" y="639"/>
                </a:lnTo>
                <a:lnTo>
                  <a:pt x="1340" y="623"/>
                </a:lnTo>
                <a:lnTo>
                  <a:pt x="1326" y="607"/>
                </a:lnTo>
                <a:lnTo>
                  <a:pt x="1310" y="591"/>
                </a:lnTo>
                <a:lnTo>
                  <a:pt x="1294" y="576"/>
                </a:lnTo>
                <a:lnTo>
                  <a:pt x="1276" y="560"/>
                </a:lnTo>
                <a:lnTo>
                  <a:pt x="1259" y="546"/>
                </a:lnTo>
                <a:lnTo>
                  <a:pt x="1241" y="531"/>
                </a:lnTo>
                <a:lnTo>
                  <a:pt x="1222" y="518"/>
                </a:lnTo>
                <a:lnTo>
                  <a:pt x="1203" y="505"/>
                </a:lnTo>
                <a:lnTo>
                  <a:pt x="1184" y="493"/>
                </a:lnTo>
                <a:lnTo>
                  <a:pt x="1165" y="480"/>
                </a:lnTo>
                <a:lnTo>
                  <a:pt x="1144" y="468"/>
                </a:lnTo>
                <a:lnTo>
                  <a:pt x="1125" y="455"/>
                </a:lnTo>
                <a:lnTo>
                  <a:pt x="1104" y="444"/>
                </a:lnTo>
                <a:lnTo>
                  <a:pt x="1062" y="420"/>
                </a:lnTo>
                <a:lnTo>
                  <a:pt x="1020" y="397"/>
                </a:lnTo>
                <a:lnTo>
                  <a:pt x="976" y="375"/>
                </a:lnTo>
                <a:lnTo>
                  <a:pt x="932" y="353"/>
                </a:lnTo>
                <a:lnTo>
                  <a:pt x="888" y="333"/>
                </a:lnTo>
                <a:lnTo>
                  <a:pt x="843" y="312"/>
                </a:lnTo>
                <a:lnTo>
                  <a:pt x="799" y="293"/>
                </a:lnTo>
                <a:lnTo>
                  <a:pt x="756" y="273"/>
                </a:lnTo>
                <a:lnTo>
                  <a:pt x="712" y="256"/>
                </a:lnTo>
                <a:lnTo>
                  <a:pt x="668" y="238"/>
                </a:lnTo>
                <a:lnTo>
                  <a:pt x="626" y="223"/>
                </a:lnTo>
                <a:lnTo>
                  <a:pt x="584" y="207"/>
                </a:lnTo>
                <a:lnTo>
                  <a:pt x="543" y="193"/>
                </a:lnTo>
                <a:lnTo>
                  <a:pt x="503" y="178"/>
                </a:lnTo>
                <a:lnTo>
                  <a:pt x="465" y="165"/>
                </a:lnTo>
                <a:lnTo>
                  <a:pt x="394" y="142"/>
                </a:lnTo>
                <a:lnTo>
                  <a:pt x="328" y="121"/>
                </a:lnTo>
                <a:lnTo>
                  <a:pt x="273" y="104"/>
                </a:lnTo>
                <a:lnTo>
                  <a:pt x="193" y="82"/>
                </a:lnTo>
                <a:lnTo>
                  <a:pt x="164" y="73"/>
                </a:lnTo>
                <a:lnTo>
                  <a:pt x="2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50" name="Freeform 29"/>
          <p:cNvSpPr>
            <a:spLocks/>
          </p:cNvSpPr>
          <p:nvPr/>
        </p:nvSpPr>
        <p:spPr bwMode="auto">
          <a:xfrm>
            <a:off x="8356600" y="3652838"/>
            <a:ext cx="388938" cy="520700"/>
          </a:xfrm>
          <a:custGeom>
            <a:avLst/>
            <a:gdLst>
              <a:gd name="T0" fmla="*/ 2147483647 w 734"/>
              <a:gd name="T1" fmla="*/ 0 h 985"/>
              <a:gd name="T2" fmla="*/ 2147483647 w 734"/>
              <a:gd name="T3" fmla="*/ 2147483647 h 985"/>
              <a:gd name="T4" fmla="*/ 0 w 734"/>
              <a:gd name="T5" fmla="*/ 2147483647 h 985"/>
              <a:gd name="T6" fmla="*/ 2147483647 w 734"/>
              <a:gd name="T7" fmla="*/ 2147483647 h 985"/>
              <a:gd name="T8" fmla="*/ 2147483647 w 734"/>
              <a:gd name="T9" fmla="*/ 2147483647 h 985"/>
              <a:gd name="T10" fmla="*/ 2147483647 w 734"/>
              <a:gd name="T11" fmla="*/ 2147483647 h 985"/>
              <a:gd name="T12" fmla="*/ 2147483647 w 734"/>
              <a:gd name="T13" fmla="*/ 2147483647 h 985"/>
              <a:gd name="T14" fmla="*/ 2147483647 w 734"/>
              <a:gd name="T15" fmla="*/ 2147483647 h 985"/>
              <a:gd name="T16" fmla="*/ 2147483647 w 734"/>
              <a:gd name="T17" fmla="*/ 2147483647 h 985"/>
              <a:gd name="T18" fmla="*/ 2147483647 w 734"/>
              <a:gd name="T19" fmla="*/ 2147483647 h 985"/>
              <a:gd name="T20" fmla="*/ 2147483647 w 734"/>
              <a:gd name="T21" fmla="*/ 2147483647 h 985"/>
              <a:gd name="T22" fmla="*/ 2147483647 w 734"/>
              <a:gd name="T23" fmla="*/ 2147483647 h 985"/>
              <a:gd name="T24" fmla="*/ 2147483647 w 734"/>
              <a:gd name="T25" fmla="*/ 2147483647 h 985"/>
              <a:gd name="T26" fmla="*/ 2147483647 w 734"/>
              <a:gd name="T27" fmla="*/ 2147483647 h 985"/>
              <a:gd name="T28" fmla="*/ 2147483647 w 734"/>
              <a:gd name="T29" fmla="*/ 2147483647 h 985"/>
              <a:gd name="T30" fmla="*/ 2147483647 w 734"/>
              <a:gd name="T31" fmla="*/ 2147483647 h 985"/>
              <a:gd name="T32" fmla="*/ 2147483647 w 734"/>
              <a:gd name="T33" fmla="*/ 2147483647 h 985"/>
              <a:gd name="T34" fmla="*/ 2147483647 w 734"/>
              <a:gd name="T35" fmla="*/ 2147483647 h 985"/>
              <a:gd name="T36" fmla="*/ 2147483647 w 734"/>
              <a:gd name="T37" fmla="*/ 2147483647 h 985"/>
              <a:gd name="T38" fmla="*/ 2147483647 w 734"/>
              <a:gd name="T39" fmla="*/ 2147483647 h 985"/>
              <a:gd name="T40" fmla="*/ 2147483647 w 734"/>
              <a:gd name="T41" fmla="*/ 2147483647 h 985"/>
              <a:gd name="T42" fmla="*/ 2147483647 w 734"/>
              <a:gd name="T43" fmla="*/ 2147483647 h 985"/>
              <a:gd name="T44" fmla="*/ 2147483647 w 734"/>
              <a:gd name="T45" fmla="*/ 2147483647 h 985"/>
              <a:gd name="T46" fmla="*/ 2147483647 w 734"/>
              <a:gd name="T47" fmla="*/ 2147483647 h 985"/>
              <a:gd name="T48" fmla="*/ 2147483647 w 734"/>
              <a:gd name="T49" fmla="*/ 2147483647 h 985"/>
              <a:gd name="T50" fmla="*/ 2147483647 w 734"/>
              <a:gd name="T51" fmla="*/ 2147483647 h 985"/>
              <a:gd name="T52" fmla="*/ 2147483647 w 734"/>
              <a:gd name="T53" fmla="*/ 2147483647 h 985"/>
              <a:gd name="T54" fmla="*/ 2147483647 w 734"/>
              <a:gd name="T55" fmla="*/ 2147483647 h 985"/>
              <a:gd name="T56" fmla="*/ 2147483647 w 734"/>
              <a:gd name="T57" fmla="*/ 2147483647 h 985"/>
              <a:gd name="T58" fmla="*/ 2147483647 w 734"/>
              <a:gd name="T59" fmla="*/ 2147483647 h 985"/>
              <a:gd name="T60" fmla="*/ 2147483647 w 734"/>
              <a:gd name="T61" fmla="*/ 2147483647 h 985"/>
              <a:gd name="T62" fmla="*/ 2147483647 w 734"/>
              <a:gd name="T63" fmla="*/ 2147483647 h 985"/>
              <a:gd name="T64" fmla="*/ 2147483647 w 734"/>
              <a:gd name="T65" fmla="*/ 2147483647 h 985"/>
              <a:gd name="T66" fmla="*/ 2147483647 w 734"/>
              <a:gd name="T67" fmla="*/ 2147483647 h 985"/>
              <a:gd name="T68" fmla="*/ 2147483647 w 734"/>
              <a:gd name="T69" fmla="*/ 2147483647 h 985"/>
              <a:gd name="T70" fmla="*/ 2147483647 w 734"/>
              <a:gd name="T71" fmla="*/ 2147483647 h 985"/>
              <a:gd name="T72" fmla="*/ 2147483647 w 734"/>
              <a:gd name="T73" fmla="*/ 2147483647 h 985"/>
              <a:gd name="T74" fmla="*/ 2147483647 w 734"/>
              <a:gd name="T75" fmla="*/ 2147483647 h 985"/>
              <a:gd name="T76" fmla="*/ 2147483647 w 734"/>
              <a:gd name="T77" fmla="*/ 2147483647 h 985"/>
              <a:gd name="T78" fmla="*/ 2147483647 w 734"/>
              <a:gd name="T79" fmla="*/ 2147483647 h 985"/>
              <a:gd name="T80" fmla="*/ 2147483647 w 734"/>
              <a:gd name="T81" fmla="*/ 0 h 985"/>
              <a:gd name="T82" fmla="*/ 2147483647 w 734"/>
              <a:gd name="T83" fmla="*/ 0 h 98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4"/>
              <a:gd name="T127" fmla="*/ 0 h 985"/>
              <a:gd name="T128" fmla="*/ 734 w 734"/>
              <a:gd name="T129" fmla="*/ 985 h 98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4" h="985">
                <a:moveTo>
                  <a:pt x="89" y="0"/>
                </a:moveTo>
                <a:lnTo>
                  <a:pt x="47" y="20"/>
                </a:lnTo>
                <a:lnTo>
                  <a:pt x="0" y="109"/>
                </a:lnTo>
                <a:lnTo>
                  <a:pt x="15" y="182"/>
                </a:lnTo>
                <a:lnTo>
                  <a:pt x="32" y="221"/>
                </a:lnTo>
                <a:lnTo>
                  <a:pt x="53" y="258"/>
                </a:lnTo>
                <a:lnTo>
                  <a:pt x="92" y="317"/>
                </a:lnTo>
                <a:lnTo>
                  <a:pt x="110" y="342"/>
                </a:lnTo>
                <a:lnTo>
                  <a:pt x="305" y="575"/>
                </a:lnTo>
                <a:lnTo>
                  <a:pt x="687" y="985"/>
                </a:lnTo>
                <a:lnTo>
                  <a:pt x="734" y="908"/>
                </a:lnTo>
                <a:lnTo>
                  <a:pt x="722" y="899"/>
                </a:lnTo>
                <a:lnTo>
                  <a:pt x="693" y="871"/>
                </a:lnTo>
                <a:lnTo>
                  <a:pt x="673" y="854"/>
                </a:lnTo>
                <a:lnTo>
                  <a:pt x="651" y="833"/>
                </a:lnTo>
                <a:lnTo>
                  <a:pt x="626" y="810"/>
                </a:lnTo>
                <a:lnTo>
                  <a:pt x="598" y="782"/>
                </a:lnTo>
                <a:lnTo>
                  <a:pt x="571" y="758"/>
                </a:lnTo>
                <a:lnTo>
                  <a:pt x="540" y="730"/>
                </a:lnTo>
                <a:lnTo>
                  <a:pt x="512" y="701"/>
                </a:lnTo>
                <a:lnTo>
                  <a:pt x="483" y="672"/>
                </a:lnTo>
                <a:lnTo>
                  <a:pt x="455" y="642"/>
                </a:lnTo>
                <a:lnTo>
                  <a:pt x="429" y="615"/>
                </a:lnTo>
                <a:lnTo>
                  <a:pt x="404" y="589"/>
                </a:lnTo>
                <a:lnTo>
                  <a:pt x="382" y="562"/>
                </a:lnTo>
                <a:lnTo>
                  <a:pt x="362" y="536"/>
                </a:lnTo>
                <a:lnTo>
                  <a:pt x="337" y="508"/>
                </a:lnTo>
                <a:lnTo>
                  <a:pt x="312" y="481"/>
                </a:lnTo>
                <a:lnTo>
                  <a:pt x="289" y="452"/>
                </a:lnTo>
                <a:lnTo>
                  <a:pt x="263" y="421"/>
                </a:lnTo>
                <a:lnTo>
                  <a:pt x="238" y="392"/>
                </a:lnTo>
                <a:lnTo>
                  <a:pt x="213" y="363"/>
                </a:lnTo>
                <a:lnTo>
                  <a:pt x="188" y="333"/>
                </a:lnTo>
                <a:lnTo>
                  <a:pt x="165" y="306"/>
                </a:lnTo>
                <a:lnTo>
                  <a:pt x="146" y="278"/>
                </a:lnTo>
                <a:lnTo>
                  <a:pt x="108" y="230"/>
                </a:lnTo>
                <a:lnTo>
                  <a:pt x="75" y="166"/>
                </a:lnTo>
                <a:lnTo>
                  <a:pt x="81" y="132"/>
                </a:lnTo>
                <a:lnTo>
                  <a:pt x="98" y="110"/>
                </a:lnTo>
                <a:lnTo>
                  <a:pt x="124" y="92"/>
                </a:lnTo>
                <a:lnTo>
                  <a:pt x="8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51" name="Freeform 30"/>
          <p:cNvSpPr>
            <a:spLocks/>
          </p:cNvSpPr>
          <p:nvPr/>
        </p:nvSpPr>
        <p:spPr bwMode="auto">
          <a:xfrm>
            <a:off x="9477375" y="3719514"/>
            <a:ext cx="342900" cy="866775"/>
          </a:xfrm>
          <a:custGeom>
            <a:avLst/>
            <a:gdLst>
              <a:gd name="T0" fmla="*/ 0 w 649"/>
              <a:gd name="T1" fmla="*/ 2147483647 h 1636"/>
              <a:gd name="T2" fmla="*/ 2147483647 w 649"/>
              <a:gd name="T3" fmla="*/ 2147483647 h 1636"/>
              <a:gd name="T4" fmla="*/ 2147483647 w 649"/>
              <a:gd name="T5" fmla="*/ 2147483647 h 1636"/>
              <a:gd name="T6" fmla="*/ 2147483647 w 649"/>
              <a:gd name="T7" fmla="*/ 2147483647 h 1636"/>
              <a:gd name="T8" fmla="*/ 2147483647 w 649"/>
              <a:gd name="T9" fmla="*/ 2147483647 h 1636"/>
              <a:gd name="T10" fmla="*/ 2147483647 w 649"/>
              <a:gd name="T11" fmla="*/ 2147483647 h 1636"/>
              <a:gd name="T12" fmla="*/ 2147483647 w 649"/>
              <a:gd name="T13" fmla="*/ 2147483647 h 1636"/>
              <a:gd name="T14" fmla="*/ 2147483647 w 649"/>
              <a:gd name="T15" fmla="*/ 2147483647 h 1636"/>
              <a:gd name="T16" fmla="*/ 2147483647 w 649"/>
              <a:gd name="T17" fmla="*/ 2147483647 h 1636"/>
              <a:gd name="T18" fmla="*/ 2147483647 w 649"/>
              <a:gd name="T19" fmla="*/ 2147483647 h 1636"/>
              <a:gd name="T20" fmla="*/ 2147483647 w 649"/>
              <a:gd name="T21" fmla="*/ 0 h 1636"/>
              <a:gd name="T22" fmla="*/ 2147483647 w 649"/>
              <a:gd name="T23" fmla="*/ 2147483647 h 1636"/>
              <a:gd name="T24" fmla="*/ 2147483647 w 649"/>
              <a:gd name="T25" fmla="*/ 2147483647 h 1636"/>
              <a:gd name="T26" fmla="*/ 2147483647 w 649"/>
              <a:gd name="T27" fmla="*/ 2147483647 h 1636"/>
              <a:gd name="T28" fmla="*/ 2147483647 w 649"/>
              <a:gd name="T29" fmla="*/ 2147483647 h 1636"/>
              <a:gd name="T30" fmla="*/ 2147483647 w 649"/>
              <a:gd name="T31" fmla="*/ 2147483647 h 1636"/>
              <a:gd name="T32" fmla="*/ 2147483647 w 649"/>
              <a:gd name="T33" fmla="*/ 2147483647 h 1636"/>
              <a:gd name="T34" fmla="*/ 2147483647 w 649"/>
              <a:gd name="T35" fmla="*/ 2147483647 h 1636"/>
              <a:gd name="T36" fmla="*/ 2147483647 w 649"/>
              <a:gd name="T37" fmla="*/ 2147483647 h 1636"/>
              <a:gd name="T38" fmla="*/ 2147483647 w 649"/>
              <a:gd name="T39" fmla="*/ 2147483647 h 1636"/>
              <a:gd name="T40" fmla="*/ 2147483647 w 649"/>
              <a:gd name="T41" fmla="*/ 2147483647 h 1636"/>
              <a:gd name="T42" fmla="*/ 2147483647 w 649"/>
              <a:gd name="T43" fmla="*/ 2147483647 h 1636"/>
              <a:gd name="T44" fmla="*/ 2147483647 w 649"/>
              <a:gd name="T45" fmla="*/ 2147483647 h 1636"/>
              <a:gd name="T46" fmla="*/ 2147483647 w 649"/>
              <a:gd name="T47" fmla="*/ 2147483647 h 1636"/>
              <a:gd name="T48" fmla="*/ 2147483647 w 649"/>
              <a:gd name="T49" fmla="*/ 2147483647 h 1636"/>
              <a:gd name="T50" fmla="*/ 2147483647 w 649"/>
              <a:gd name="T51" fmla="*/ 2147483647 h 1636"/>
              <a:gd name="T52" fmla="*/ 2147483647 w 649"/>
              <a:gd name="T53" fmla="*/ 2147483647 h 1636"/>
              <a:gd name="T54" fmla="*/ 2147483647 w 649"/>
              <a:gd name="T55" fmla="*/ 2147483647 h 1636"/>
              <a:gd name="T56" fmla="*/ 2147483647 w 649"/>
              <a:gd name="T57" fmla="*/ 2147483647 h 1636"/>
              <a:gd name="T58" fmla="*/ 2147483647 w 649"/>
              <a:gd name="T59" fmla="*/ 2147483647 h 1636"/>
              <a:gd name="T60" fmla="*/ 2147483647 w 649"/>
              <a:gd name="T61" fmla="*/ 2147483647 h 1636"/>
              <a:gd name="T62" fmla="*/ 2147483647 w 649"/>
              <a:gd name="T63" fmla="*/ 2147483647 h 1636"/>
              <a:gd name="T64" fmla="*/ 2147483647 w 649"/>
              <a:gd name="T65" fmla="*/ 2147483647 h 1636"/>
              <a:gd name="T66" fmla="*/ 2147483647 w 649"/>
              <a:gd name="T67" fmla="*/ 2147483647 h 1636"/>
              <a:gd name="T68" fmla="*/ 2147483647 w 649"/>
              <a:gd name="T69" fmla="*/ 2147483647 h 1636"/>
              <a:gd name="T70" fmla="*/ 2147483647 w 649"/>
              <a:gd name="T71" fmla="*/ 2147483647 h 1636"/>
              <a:gd name="T72" fmla="*/ 2147483647 w 649"/>
              <a:gd name="T73" fmla="*/ 2147483647 h 1636"/>
              <a:gd name="T74" fmla="*/ 2147483647 w 649"/>
              <a:gd name="T75" fmla="*/ 2147483647 h 1636"/>
              <a:gd name="T76" fmla="*/ 2147483647 w 649"/>
              <a:gd name="T77" fmla="*/ 2147483647 h 1636"/>
              <a:gd name="T78" fmla="*/ 2147483647 w 649"/>
              <a:gd name="T79" fmla="*/ 2147483647 h 1636"/>
              <a:gd name="T80" fmla="*/ 2147483647 w 649"/>
              <a:gd name="T81" fmla="*/ 2147483647 h 1636"/>
              <a:gd name="T82" fmla="*/ 2147483647 w 649"/>
              <a:gd name="T83" fmla="*/ 2147483647 h 1636"/>
              <a:gd name="T84" fmla="*/ 2147483647 w 649"/>
              <a:gd name="T85" fmla="*/ 2147483647 h 1636"/>
              <a:gd name="T86" fmla="*/ 2147483647 w 649"/>
              <a:gd name="T87" fmla="*/ 2147483647 h 1636"/>
              <a:gd name="T88" fmla="*/ 2147483647 w 649"/>
              <a:gd name="T89" fmla="*/ 2147483647 h 1636"/>
              <a:gd name="T90" fmla="*/ 2147483647 w 649"/>
              <a:gd name="T91" fmla="*/ 2147483647 h 1636"/>
              <a:gd name="T92" fmla="*/ 2147483647 w 649"/>
              <a:gd name="T93" fmla="*/ 2147483647 h 1636"/>
              <a:gd name="T94" fmla="*/ 2147483647 w 649"/>
              <a:gd name="T95" fmla="*/ 2147483647 h 1636"/>
              <a:gd name="T96" fmla="*/ 2147483647 w 649"/>
              <a:gd name="T97" fmla="*/ 2147483647 h 1636"/>
              <a:gd name="T98" fmla="*/ 2147483647 w 649"/>
              <a:gd name="T99" fmla="*/ 2147483647 h 1636"/>
              <a:gd name="T100" fmla="*/ 2147483647 w 649"/>
              <a:gd name="T101" fmla="*/ 2147483647 h 1636"/>
              <a:gd name="T102" fmla="*/ 2147483647 w 649"/>
              <a:gd name="T103" fmla="*/ 2147483647 h 1636"/>
              <a:gd name="T104" fmla="*/ 2147483647 w 649"/>
              <a:gd name="T105" fmla="*/ 2147483647 h 1636"/>
              <a:gd name="T106" fmla="*/ 2147483647 w 649"/>
              <a:gd name="T107" fmla="*/ 2147483647 h 1636"/>
              <a:gd name="T108" fmla="*/ 2147483647 w 649"/>
              <a:gd name="T109" fmla="*/ 2147483647 h 1636"/>
              <a:gd name="T110" fmla="*/ 2147483647 w 649"/>
              <a:gd name="T111" fmla="*/ 2147483647 h 1636"/>
              <a:gd name="T112" fmla="*/ 2147483647 w 649"/>
              <a:gd name="T113" fmla="*/ 2147483647 h 1636"/>
              <a:gd name="T114" fmla="*/ 2147483647 w 649"/>
              <a:gd name="T115" fmla="*/ 2147483647 h 1636"/>
              <a:gd name="T116" fmla="*/ 2147483647 w 649"/>
              <a:gd name="T117" fmla="*/ 2147483647 h 1636"/>
              <a:gd name="T118" fmla="*/ 2147483647 w 649"/>
              <a:gd name="T119" fmla="*/ 2147483647 h 1636"/>
              <a:gd name="T120" fmla="*/ 0 w 649"/>
              <a:gd name="T121" fmla="*/ 2147483647 h 1636"/>
              <a:gd name="T122" fmla="*/ 0 w 649"/>
              <a:gd name="T123" fmla="*/ 2147483647 h 16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49"/>
              <a:gd name="T187" fmla="*/ 0 h 1636"/>
              <a:gd name="T188" fmla="*/ 649 w 649"/>
              <a:gd name="T189" fmla="*/ 1636 h 16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49" h="1636">
                <a:moveTo>
                  <a:pt x="0" y="176"/>
                </a:moveTo>
                <a:lnTo>
                  <a:pt x="12" y="161"/>
                </a:lnTo>
                <a:lnTo>
                  <a:pt x="25" y="144"/>
                </a:lnTo>
                <a:lnTo>
                  <a:pt x="41" y="125"/>
                </a:lnTo>
                <a:lnTo>
                  <a:pt x="63" y="103"/>
                </a:lnTo>
                <a:lnTo>
                  <a:pt x="87" y="80"/>
                </a:lnTo>
                <a:lnTo>
                  <a:pt x="117" y="56"/>
                </a:lnTo>
                <a:lnTo>
                  <a:pt x="149" y="36"/>
                </a:lnTo>
                <a:lnTo>
                  <a:pt x="184" y="18"/>
                </a:lnTo>
                <a:lnTo>
                  <a:pt x="220" y="5"/>
                </a:lnTo>
                <a:lnTo>
                  <a:pt x="299" y="0"/>
                </a:lnTo>
                <a:lnTo>
                  <a:pt x="385" y="30"/>
                </a:lnTo>
                <a:lnTo>
                  <a:pt x="429" y="62"/>
                </a:lnTo>
                <a:lnTo>
                  <a:pt x="450" y="83"/>
                </a:lnTo>
                <a:lnTo>
                  <a:pt x="472" y="107"/>
                </a:lnTo>
                <a:lnTo>
                  <a:pt x="548" y="231"/>
                </a:lnTo>
                <a:lnTo>
                  <a:pt x="576" y="304"/>
                </a:lnTo>
                <a:lnTo>
                  <a:pt x="599" y="384"/>
                </a:lnTo>
                <a:lnTo>
                  <a:pt x="628" y="553"/>
                </a:lnTo>
                <a:lnTo>
                  <a:pt x="644" y="727"/>
                </a:lnTo>
                <a:lnTo>
                  <a:pt x="649" y="854"/>
                </a:lnTo>
                <a:lnTo>
                  <a:pt x="644" y="1026"/>
                </a:lnTo>
                <a:lnTo>
                  <a:pt x="628" y="1168"/>
                </a:lnTo>
                <a:lnTo>
                  <a:pt x="609" y="1244"/>
                </a:lnTo>
                <a:lnTo>
                  <a:pt x="588" y="1313"/>
                </a:lnTo>
                <a:lnTo>
                  <a:pt x="563" y="1370"/>
                </a:lnTo>
                <a:lnTo>
                  <a:pt x="538" y="1418"/>
                </a:lnTo>
                <a:lnTo>
                  <a:pt x="513" y="1456"/>
                </a:lnTo>
                <a:lnTo>
                  <a:pt x="490" y="1483"/>
                </a:lnTo>
                <a:lnTo>
                  <a:pt x="471" y="1505"/>
                </a:lnTo>
                <a:lnTo>
                  <a:pt x="450" y="1526"/>
                </a:lnTo>
                <a:lnTo>
                  <a:pt x="417" y="1561"/>
                </a:lnTo>
                <a:lnTo>
                  <a:pt x="367" y="1596"/>
                </a:lnTo>
                <a:lnTo>
                  <a:pt x="296" y="1636"/>
                </a:lnTo>
                <a:lnTo>
                  <a:pt x="289" y="1559"/>
                </a:lnTo>
                <a:lnTo>
                  <a:pt x="347" y="1520"/>
                </a:lnTo>
                <a:lnTo>
                  <a:pt x="385" y="1480"/>
                </a:lnTo>
                <a:lnTo>
                  <a:pt x="418" y="1434"/>
                </a:lnTo>
                <a:lnTo>
                  <a:pt x="455" y="1375"/>
                </a:lnTo>
                <a:lnTo>
                  <a:pt x="487" y="1303"/>
                </a:lnTo>
                <a:lnTo>
                  <a:pt x="515" y="1212"/>
                </a:lnTo>
                <a:lnTo>
                  <a:pt x="537" y="1104"/>
                </a:lnTo>
                <a:lnTo>
                  <a:pt x="542" y="975"/>
                </a:lnTo>
                <a:lnTo>
                  <a:pt x="547" y="833"/>
                </a:lnTo>
                <a:lnTo>
                  <a:pt x="526" y="564"/>
                </a:lnTo>
                <a:lnTo>
                  <a:pt x="503" y="421"/>
                </a:lnTo>
                <a:lnTo>
                  <a:pt x="485" y="355"/>
                </a:lnTo>
                <a:lnTo>
                  <a:pt x="467" y="294"/>
                </a:lnTo>
                <a:lnTo>
                  <a:pt x="445" y="239"/>
                </a:lnTo>
                <a:lnTo>
                  <a:pt x="418" y="192"/>
                </a:lnTo>
                <a:lnTo>
                  <a:pt x="391" y="154"/>
                </a:lnTo>
                <a:lnTo>
                  <a:pt x="373" y="138"/>
                </a:lnTo>
                <a:lnTo>
                  <a:pt x="357" y="125"/>
                </a:lnTo>
                <a:lnTo>
                  <a:pt x="322" y="106"/>
                </a:lnTo>
                <a:lnTo>
                  <a:pt x="290" y="97"/>
                </a:lnTo>
                <a:lnTo>
                  <a:pt x="233" y="97"/>
                </a:lnTo>
                <a:lnTo>
                  <a:pt x="187" y="119"/>
                </a:lnTo>
                <a:lnTo>
                  <a:pt x="150" y="157"/>
                </a:lnTo>
                <a:lnTo>
                  <a:pt x="102" y="240"/>
                </a:lnTo>
                <a:lnTo>
                  <a:pt x="86" y="282"/>
                </a:lnTo>
                <a:lnTo>
                  <a:pt x="0" y="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63" name="Freeform 31"/>
          <p:cNvSpPr>
            <a:spLocks/>
          </p:cNvSpPr>
          <p:nvPr/>
        </p:nvSpPr>
        <p:spPr bwMode="auto">
          <a:xfrm>
            <a:off x="8545513" y="3609975"/>
            <a:ext cx="290512" cy="463550"/>
          </a:xfrm>
          <a:custGeom>
            <a:avLst/>
            <a:gdLst>
              <a:gd name="T0" fmla="*/ 2147483647 w 550"/>
              <a:gd name="T1" fmla="*/ 2147483647 h 876"/>
              <a:gd name="T2" fmla="*/ 2147483647 w 550"/>
              <a:gd name="T3" fmla="*/ 2147483647 h 876"/>
              <a:gd name="T4" fmla="*/ 2147483647 w 550"/>
              <a:gd name="T5" fmla="*/ 2147483647 h 876"/>
              <a:gd name="T6" fmla="*/ 2147483647 w 550"/>
              <a:gd name="T7" fmla="*/ 2147483647 h 876"/>
              <a:gd name="T8" fmla="*/ 2147483647 w 550"/>
              <a:gd name="T9" fmla="*/ 2147483647 h 876"/>
              <a:gd name="T10" fmla="*/ 2147483647 w 550"/>
              <a:gd name="T11" fmla="*/ 2147483647 h 876"/>
              <a:gd name="T12" fmla="*/ 2147483647 w 550"/>
              <a:gd name="T13" fmla="*/ 2147483647 h 876"/>
              <a:gd name="T14" fmla="*/ 2147483647 w 550"/>
              <a:gd name="T15" fmla="*/ 2147483647 h 876"/>
              <a:gd name="T16" fmla="*/ 2147483647 w 550"/>
              <a:gd name="T17" fmla="*/ 2147483647 h 876"/>
              <a:gd name="T18" fmla="*/ 2147483647 w 550"/>
              <a:gd name="T19" fmla="*/ 2147483647 h 876"/>
              <a:gd name="T20" fmla="*/ 2147483647 w 550"/>
              <a:gd name="T21" fmla="*/ 2147483647 h 876"/>
              <a:gd name="T22" fmla="*/ 2147483647 w 550"/>
              <a:gd name="T23" fmla="*/ 2147483647 h 876"/>
              <a:gd name="T24" fmla="*/ 2147483647 w 550"/>
              <a:gd name="T25" fmla="*/ 2147483647 h 876"/>
              <a:gd name="T26" fmla="*/ 2147483647 w 550"/>
              <a:gd name="T27" fmla="*/ 2147483647 h 876"/>
              <a:gd name="T28" fmla="*/ 2147483647 w 550"/>
              <a:gd name="T29" fmla="*/ 2147483647 h 876"/>
              <a:gd name="T30" fmla="*/ 2147483647 w 550"/>
              <a:gd name="T31" fmla="*/ 2147483647 h 876"/>
              <a:gd name="T32" fmla="*/ 2147483647 w 550"/>
              <a:gd name="T33" fmla="*/ 2147483647 h 876"/>
              <a:gd name="T34" fmla="*/ 2147483647 w 550"/>
              <a:gd name="T35" fmla="*/ 2147483647 h 876"/>
              <a:gd name="T36" fmla="*/ 2147483647 w 550"/>
              <a:gd name="T37" fmla="*/ 2147483647 h 876"/>
              <a:gd name="T38" fmla="*/ 2147483647 w 550"/>
              <a:gd name="T39" fmla="*/ 2147483647 h 876"/>
              <a:gd name="T40" fmla="*/ 2147483647 w 550"/>
              <a:gd name="T41" fmla="*/ 2147483647 h 876"/>
              <a:gd name="T42" fmla="*/ 2147483647 w 550"/>
              <a:gd name="T43" fmla="*/ 2147483647 h 876"/>
              <a:gd name="T44" fmla="*/ 2147483647 w 550"/>
              <a:gd name="T45" fmla="*/ 2147483647 h 876"/>
              <a:gd name="T46" fmla="*/ 2147483647 w 550"/>
              <a:gd name="T47" fmla="*/ 2147483647 h 876"/>
              <a:gd name="T48" fmla="*/ 2147483647 w 550"/>
              <a:gd name="T49" fmla="*/ 2147483647 h 876"/>
              <a:gd name="T50" fmla="*/ 2147483647 w 550"/>
              <a:gd name="T51" fmla="*/ 2147483647 h 876"/>
              <a:gd name="T52" fmla="*/ 2147483647 w 550"/>
              <a:gd name="T53" fmla="*/ 2147483647 h 876"/>
              <a:gd name="T54" fmla="*/ 2147483647 w 550"/>
              <a:gd name="T55" fmla="*/ 2147483647 h 876"/>
              <a:gd name="T56" fmla="*/ 2147483647 w 550"/>
              <a:gd name="T57" fmla="*/ 2147483647 h 876"/>
              <a:gd name="T58" fmla="*/ 2147483647 w 550"/>
              <a:gd name="T59" fmla="*/ 2147483647 h 876"/>
              <a:gd name="T60" fmla="*/ 2147483647 w 550"/>
              <a:gd name="T61" fmla="*/ 2147483647 h 876"/>
              <a:gd name="T62" fmla="*/ 2147483647 w 550"/>
              <a:gd name="T63" fmla="*/ 2147483647 h 876"/>
              <a:gd name="T64" fmla="*/ 2147483647 w 550"/>
              <a:gd name="T65" fmla="*/ 2147483647 h 876"/>
              <a:gd name="T66" fmla="*/ 2147483647 w 550"/>
              <a:gd name="T67" fmla="*/ 2147483647 h 876"/>
              <a:gd name="T68" fmla="*/ 2147483647 w 550"/>
              <a:gd name="T69" fmla="*/ 2147483647 h 876"/>
              <a:gd name="T70" fmla="*/ 2147483647 w 550"/>
              <a:gd name="T71" fmla="*/ 2147483647 h 876"/>
              <a:gd name="T72" fmla="*/ 2147483647 w 550"/>
              <a:gd name="T73" fmla="*/ 2147483647 h 876"/>
              <a:gd name="T74" fmla="*/ 2147483647 w 550"/>
              <a:gd name="T75" fmla="*/ 2147483647 h 876"/>
              <a:gd name="T76" fmla="*/ 2147483647 w 550"/>
              <a:gd name="T77" fmla="*/ 2147483647 h 876"/>
              <a:gd name="T78" fmla="*/ 2147483647 w 550"/>
              <a:gd name="T79" fmla="*/ 2147483647 h 876"/>
              <a:gd name="T80" fmla="*/ 2147483647 w 550"/>
              <a:gd name="T81" fmla="*/ 2147483647 h 876"/>
              <a:gd name="T82" fmla="*/ 2147483647 w 550"/>
              <a:gd name="T83" fmla="*/ 2147483647 h 876"/>
              <a:gd name="T84" fmla="*/ 2147483647 w 550"/>
              <a:gd name="T85" fmla="*/ 2147483647 h 876"/>
              <a:gd name="T86" fmla="*/ 2147483647 w 550"/>
              <a:gd name="T87" fmla="*/ 2147483647 h 876"/>
              <a:gd name="T88" fmla="*/ 2147483647 w 550"/>
              <a:gd name="T89" fmla="*/ 2147483647 h 876"/>
              <a:gd name="T90" fmla="*/ 2147483647 w 550"/>
              <a:gd name="T91" fmla="*/ 2147483647 h 876"/>
              <a:gd name="T92" fmla="*/ 2147483647 w 550"/>
              <a:gd name="T93" fmla="*/ 2147483647 h 876"/>
              <a:gd name="T94" fmla="*/ 2147483647 w 550"/>
              <a:gd name="T95" fmla="*/ 2147483647 h 876"/>
              <a:gd name="T96" fmla="*/ 2147483647 w 550"/>
              <a:gd name="T97" fmla="*/ 2147483647 h 876"/>
              <a:gd name="T98" fmla="*/ 2147483647 w 550"/>
              <a:gd name="T99" fmla="*/ 2147483647 h 876"/>
              <a:gd name="T100" fmla="*/ 2147483647 w 550"/>
              <a:gd name="T101" fmla="*/ 2147483647 h 87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50"/>
              <a:gd name="T154" fmla="*/ 0 h 876"/>
              <a:gd name="T155" fmla="*/ 550 w 550"/>
              <a:gd name="T156" fmla="*/ 876 h 87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50" h="876">
                <a:moveTo>
                  <a:pt x="133" y="644"/>
                </a:moveTo>
                <a:lnTo>
                  <a:pt x="140" y="652"/>
                </a:lnTo>
                <a:lnTo>
                  <a:pt x="162" y="675"/>
                </a:lnTo>
                <a:lnTo>
                  <a:pt x="178" y="691"/>
                </a:lnTo>
                <a:lnTo>
                  <a:pt x="197" y="707"/>
                </a:lnTo>
                <a:lnTo>
                  <a:pt x="216" y="723"/>
                </a:lnTo>
                <a:lnTo>
                  <a:pt x="238" y="742"/>
                </a:lnTo>
                <a:lnTo>
                  <a:pt x="261" y="758"/>
                </a:lnTo>
                <a:lnTo>
                  <a:pt x="285" y="773"/>
                </a:lnTo>
                <a:lnTo>
                  <a:pt x="331" y="797"/>
                </a:lnTo>
                <a:lnTo>
                  <a:pt x="375" y="809"/>
                </a:lnTo>
                <a:lnTo>
                  <a:pt x="416" y="802"/>
                </a:lnTo>
                <a:lnTo>
                  <a:pt x="445" y="778"/>
                </a:lnTo>
                <a:lnTo>
                  <a:pt x="464" y="751"/>
                </a:lnTo>
                <a:lnTo>
                  <a:pt x="473" y="681"/>
                </a:lnTo>
                <a:lnTo>
                  <a:pt x="454" y="612"/>
                </a:lnTo>
                <a:lnTo>
                  <a:pt x="429" y="557"/>
                </a:lnTo>
                <a:lnTo>
                  <a:pt x="419" y="545"/>
                </a:lnTo>
                <a:lnTo>
                  <a:pt x="401" y="529"/>
                </a:lnTo>
                <a:lnTo>
                  <a:pt x="378" y="510"/>
                </a:lnTo>
                <a:lnTo>
                  <a:pt x="347" y="491"/>
                </a:lnTo>
                <a:lnTo>
                  <a:pt x="314" y="468"/>
                </a:lnTo>
                <a:lnTo>
                  <a:pt x="276" y="443"/>
                </a:lnTo>
                <a:lnTo>
                  <a:pt x="238" y="415"/>
                </a:lnTo>
                <a:lnTo>
                  <a:pt x="200" y="388"/>
                </a:lnTo>
                <a:lnTo>
                  <a:pt x="161" y="357"/>
                </a:lnTo>
                <a:lnTo>
                  <a:pt x="124" y="325"/>
                </a:lnTo>
                <a:lnTo>
                  <a:pt x="107" y="309"/>
                </a:lnTo>
                <a:lnTo>
                  <a:pt x="89" y="293"/>
                </a:lnTo>
                <a:lnTo>
                  <a:pt x="73" y="276"/>
                </a:lnTo>
                <a:lnTo>
                  <a:pt x="60" y="260"/>
                </a:lnTo>
                <a:lnTo>
                  <a:pt x="15" y="192"/>
                </a:lnTo>
                <a:lnTo>
                  <a:pt x="0" y="121"/>
                </a:lnTo>
                <a:lnTo>
                  <a:pt x="16" y="63"/>
                </a:lnTo>
                <a:lnTo>
                  <a:pt x="35" y="42"/>
                </a:lnTo>
                <a:lnTo>
                  <a:pt x="57" y="26"/>
                </a:lnTo>
                <a:lnTo>
                  <a:pt x="83" y="12"/>
                </a:lnTo>
                <a:lnTo>
                  <a:pt x="114" y="4"/>
                </a:lnTo>
                <a:lnTo>
                  <a:pt x="178" y="0"/>
                </a:lnTo>
                <a:lnTo>
                  <a:pt x="311" y="34"/>
                </a:lnTo>
                <a:lnTo>
                  <a:pt x="359" y="70"/>
                </a:lnTo>
                <a:lnTo>
                  <a:pt x="387" y="115"/>
                </a:lnTo>
                <a:lnTo>
                  <a:pt x="391" y="204"/>
                </a:lnTo>
                <a:lnTo>
                  <a:pt x="373" y="239"/>
                </a:lnTo>
                <a:lnTo>
                  <a:pt x="346" y="264"/>
                </a:lnTo>
                <a:lnTo>
                  <a:pt x="312" y="278"/>
                </a:lnTo>
                <a:lnTo>
                  <a:pt x="270" y="278"/>
                </a:lnTo>
                <a:lnTo>
                  <a:pt x="181" y="239"/>
                </a:lnTo>
                <a:lnTo>
                  <a:pt x="146" y="201"/>
                </a:lnTo>
                <a:lnTo>
                  <a:pt x="127" y="172"/>
                </a:lnTo>
                <a:lnTo>
                  <a:pt x="127" y="123"/>
                </a:lnTo>
                <a:lnTo>
                  <a:pt x="149" y="95"/>
                </a:lnTo>
                <a:lnTo>
                  <a:pt x="162" y="85"/>
                </a:lnTo>
                <a:lnTo>
                  <a:pt x="232" y="95"/>
                </a:lnTo>
                <a:lnTo>
                  <a:pt x="216" y="106"/>
                </a:lnTo>
                <a:lnTo>
                  <a:pt x="188" y="139"/>
                </a:lnTo>
                <a:lnTo>
                  <a:pt x="181" y="176"/>
                </a:lnTo>
                <a:lnTo>
                  <a:pt x="198" y="192"/>
                </a:lnTo>
                <a:lnTo>
                  <a:pt x="232" y="207"/>
                </a:lnTo>
                <a:lnTo>
                  <a:pt x="296" y="207"/>
                </a:lnTo>
                <a:lnTo>
                  <a:pt x="318" y="169"/>
                </a:lnTo>
                <a:lnTo>
                  <a:pt x="305" y="121"/>
                </a:lnTo>
                <a:lnTo>
                  <a:pt x="292" y="99"/>
                </a:lnTo>
                <a:lnTo>
                  <a:pt x="273" y="82"/>
                </a:lnTo>
                <a:lnTo>
                  <a:pt x="250" y="70"/>
                </a:lnTo>
                <a:lnTo>
                  <a:pt x="222" y="58"/>
                </a:lnTo>
                <a:lnTo>
                  <a:pt x="162" y="54"/>
                </a:lnTo>
                <a:lnTo>
                  <a:pt x="110" y="70"/>
                </a:lnTo>
                <a:lnTo>
                  <a:pt x="83" y="115"/>
                </a:lnTo>
                <a:lnTo>
                  <a:pt x="82" y="141"/>
                </a:lnTo>
                <a:lnTo>
                  <a:pt x="83" y="166"/>
                </a:lnTo>
                <a:lnTo>
                  <a:pt x="102" y="209"/>
                </a:lnTo>
                <a:lnTo>
                  <a:pt x="121" y="230"/>
                </a:lnTo>
                <a:lnTo>
                  <a:pt x="146" y="254"/>
                </a:lnTo>
                <a:lnTo>
                  <a:pt x="175" y="280"/>
                </a:lnTo>
                <a:lnTo>
                  <a:pt x="213" y="313"/>
                </a:lnTo>
                <a:lnTo>
                  <a:pt x="236" y="331"/>
                </a:lnTo>
                <a:lnTo>
                  <a:pt x="261" y="350"/>
                </a:lnTo>
                <a:lnTo>
                  <a:pt x="286" y="367"/>
                </a:lnTo>
                <a:lnTo>
                  <a:pt x="314" y="386"/>
                </a:lnTo>
                <a:lnTo>
                  <a:pt x="343" y="405"/>
                </a:lnTo>
                <a:lnTo>
                  <a:pt x="372" y="426"/>
                </a:lnTo>
                <a:lnTo>
                  <a:pt x="400" y="448"/>
                </a:lnTo>
                <a:lnTo>
                  <a:pt x="427" y="471"/>
                </a:lnTo>
                <a:lnTo>
                  <a:pt x="454" y="491"/>
                </a:lnTo>
                <a:lnTo>
                  <a:pt x="477" y="518"/>
                </a:lnTo>
                <a:lnTo>
                  <a:pt x="518" y="570"/>
                </a:lnTo>
                <a:lnTo>
                  <a:pt x="550" y="694"/>
                </a:lnTo>
                <a:lnTo>
                  <a:pt x="541" y="755"/>
                </a:lnTo>
                <a:lnTo>
                  <a:pt x="524" y="802"/>
                </a:lnTo>
                <a:lnTo>
                  <a:pt x="499" y="837"/>
                </a:lnTo>
                <a:lnTo>
                  <a:pt x="470" y="860"/>
                </a:lnTo>
                <a:lnTo>
                  <a:pt x="436" y="872"/>
                </a:lnTo>
                <a:lnTo>
                  <a:pt x="403" y="876"/>
                </a:lnTo>
                <a:lnTo>
                  <a:pt x="337" y="870"/>
                </a:lnTo>
                <a:lnTo>
                  <a:pt x="273" y="843"/>
                </a:lnTo>
                <a:lnTo>
                  <a:pt x="238" y="821"/>
                </a:lnTo>
                <a:lnTo>
                  <a:pt x="206" y="799"/>
                </a:lnTo>
                <a:lnTo>
                  <a:pt x="177" y="778"/>
                </a:lnTo>
                <a:lnTo>
                  <a:pt x="153" y="759"/>
                </a:lnTo>
                <a:lnTo>
                  <a:pt x="133" y="742"/>
                </a:lnTo>
                <a:lnTo>
                  <a:pt x="133" y="6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53" name="Freeform 32"/>
          <p:cNvSpPr>
            <a:spLocks/>
          </p:cNvSpPr>
          <p:nvPr/>
        </p:nvSpPr>
        <p:spPr bwMode="auto">
          <a:xfrm>
            <a:off x="8591550" y="4583113"/>
            <a:ext cx="147638" cy="152400"/>
          </a:xfrm>
          <a:custGeom>
            <a:avLst/>
            <a:gdLst>
              <a:gd name="T0" fmla="*/ 2147483647 w 277"/>
              <a:gd name="T1" fmla="*/ 2147483647 h 287"/>
              <a:gd name="T2" fmla="*/ 2147483647 w 277"/>
              <a:gd name="T3" fmla="*/ 2147483647 h 287"/>
              <a:gd name="T4" fmla="*/ 2147483647 w 277"/>
              <a:gd name="T5" fmla="*/ 2147483647 h 287"/>
              <a:gd name="T6" fmla="*/ 2147483647 w 277"/>
              <a:gd name="T7" fmla="*/ 2147483647 h 287"/>
              <a:gd name="T8" fmla="*/ 2147483647 w 277"/>
              <a:gd name="T9" fmla="*/ 2147483647 h 287"/>
              <a:gd name="T10" fmla="*/ 2147483647 w 277"/>
              <a:gd name="T11" fmla="*/ 0 h 287"/>
              <a:gd name="T12" fmla="*/ 2147483647 w 277"/>
              <a:gd name="T13" fmla="*/ 2147483647 h 287"/>
              <a:gd name="T14" fmla="*/ 2147483647 w 277"/>
              <a:gd name="T15" fmla="*/ 2147483647 h 287"/>
              <a:gd name="T16" fmla="*/ 2147483647 w 277"/>
              <a:gd name="T17" fmla="*/ 2147483647 h 287"/>
              <a:gd name="T18" fmla="*/ 2147483647 w 277"/>
              <a:gd name="T19" fmla="*/ 2147483647 h 287"/>
              <a:gd name="T20" fmla="*/ 2147483647 w 277"/>
              <a:gd name="T21" fmla="*/ 2147483647 h 287"/>
              <a:gd name="T22" fmla="*/ 2147483647 w 277"/>
              <a:gd name="T23" fmla="*/ 2147483647 h 287"/>
              <a:gd name="T24" fmla="*/ 2147483647 w 277"/>
              <a:gd name="T25" fmla="*/ 2147483647 h 287"/>
              <a:gd name="T26" fmla="*/ 2147483647 w 277"/>
              <a:gd name="T27" fmla="*/ 2147483647 h 287"/>
              <a:gd name="T28" fmla="*/ 2147483647 w 277"/>
              <a:gd name="T29" fmla="*/ 2147483647 h 287"/>
              <a:gd name="T30" fmla="*/ 2147483647 w 277"/>
              <a:gd name="T31" fmla="*/ 2147483647 h 287"/>
              <a:gd name="T32" fmla="*/ 2147483647 w 277"/>
              <a:gd name="T33" fmla="*/ 2147483647 h 287"/>
              <a:gd name="T34" fmla="*/ 2147483647 w 277"/>
              <a:gd name="T35" fmla="*/ 2147483647 h 287"/>
              <a:gd name="T36" fmla="*/ 2147483647 w 277"/>
              <a:gd name="T37" fmla="*/ 2147483647 h 287"/>
              <a:gd name="T38" fmla="*/ 2147483647 w 277"/>
              <a:gd name="T39" fmla="*/ 2147483647 h 287"/>
              <a:gd name="T40" fmla="*/ 2147483647 w 277"/>
              <a:gd name="T41" fmla="*/ 2147483647 h 287"/>
              <a:gd name="T42" fmla="*/ 2147483647 w 277"/>
              <a:gd name="T43" fmla="*/ 2147483647 h 287"/>
              <a:gd name="T44" fmla="*/ 2147483647 w 277"/>
              <a:gd name="T45" fmla="*/ 2147483647 h 287"/>
              <a:gd name="T46" fmla="*/ 2147483647 w 277"/>
              <a:gd name="T47" fmla="*/ 2147483647 h 287"/>
              <a:gd name="T48" fmla="*/ 2147483647 w 277"/>
              <a:gd name="T49" fmla="*/ 2147483647 h 287"/>
              <a:gd name="T50" fmla="*/ 2147483647 w 277"/>
              <a:gd name="T51" fmla="*/ 2147483647 h 287"/>
              <a:gd name="T52" fmla="*/ 2147483647 w 277"/>
              <a:gd name="T53" fmla="*/ 2147483647 h 287"/>
              <a:gd name="T54" fmla="*/ 2147483647 w 277"/>
              <a:gd name="T55" fmla="*/ 2147483647 h 287"/>
              <a:gd name="T56" fmla="*/ 2147483647 w 277"/>
              <a:gd name="T57" fmla="*/ 2147483647 h 287"/>
              <a:gd name="T58" fmla="*/ 2147483647 w 277"/>
              <a:gd name="T59" fmla="*/ 2147483647 h 287"/>
              <a:gd name="T60" fmla="*/ 2147483647 w 277"/>
              <a:gd name="T61" fmla="*/ 2147483647 h 287"/>
              <a:gd name="T62" fmla="*/ 2147483647 w 277"/>
              <a:gd name="T63" fmla="*/ 2147483647 h 287"/>
              <a:gd name="T64" fmla="*/ 2147483647 w 277"/>
              <a:gd name="T65" fmla="*/ 2147483647 h 287"/>
              <a:gd name="T66" fmla="*/ 2147483647 w 277"/>
              <a:gd name="T67" fmla="*/ 2147483647 h 28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7"/>
              <a:gd name="T103" fmla="*/ 0 h 287"/>
              <a:gd name="T104" fmla="*/ 277 w 277"/>
              <a:gd name="T105" fmla="*/ 287 h 28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7" h="287">
                <a:moveTo>
                  <a:pt x="270" y="194"/>
                </a:moveTo>
                <a:lnTo>
                  <a:pt x="274" y="175"/>
                </a:lnTo>
                <a:lnTo>
                  <a:pt x="277" y="150"/>
                </a:lnTo>
                <a:lnTo>
                  <a:pt x="277" y="124"/>
                </a:lnTo>
                <a:lnTo>
                  <a:pt x="271" y="101"/>
                </a:lnTo>
                <a:lnTo>
                  <a:pt x="261" y="79"/>
                </a:lnTo>
                <a:lnTo>
                  <a:pt x="249" y="57"/>
                </a:lnTo>
                <a:lnTo>
                  <a:pt x="233" y="38"/>
                </a:lnTo>
                <a:lnTo>
                  <a:pt x="213" y="22"/>
                </a:lnTo>
                <a:lnTo>
                  <a:pt x="193" y="10"/>
                </a:lnTo>
                <a:lnTo>
                  <a:pt x="169" y="1"/>
                </a:lnTo>
                <a:lnTo>
                  <a:pt x="146" y="0"/>
                </a:lnTo>
                <a:lnTo>
                  <a:pt x="121" y="0"/>
                </a:lnTo>
                <a:lnTo>
                  <a:pt x="98" y="4"/>
                </a:lnTo>
                <a:lnTo>
                  <a:pt x="76" y="15"/>
                </a:lnTo>
                <a:lnTo>
                  <a:pt x="56" y="28"/>
                </a:lnTo>
                <a:lnTo>
                  <a:pt x="38" y="45"/>
                </a:lnTo>
                <a:lnTo>
                  <a:pt x="22" y="66"/>
                </a:lnTo>
                <a:lnTo>
                  <a:pt x="12" y="87"/>
                </a:lnTo>
                <a:lnTo>
                  <a:pt x="4" y="111"/>
                </a:lnTo>
                <a:lnTo>
                  <a:pt x="0" y="137"/>
                </a:lnTo>
                <a:lnTo>
                  <a:pt x="2" y="162"/>
                </a:lnTo>
                <a:lnTo>
                  <a:pt x="7" y="185"/>
                </a:lnTo>
                <a:lnTo>
                  <a:pt x="16" y="210"/>
                </a:lnTo>
                <a:lnTo>
                  <a:pt x="28" y="230"/>
                </a:lnTo>
                <a:lnTo>
                  <a:pt x="44" y="249"/>
                </a:lnTo>
                <a:lnTo>
                  <a:pt x="63" y="264"/>
                </a:lnTo>
                <a:lnTo>
                  <a:pt x="85" y="275"/>
                </a:lnTo>
                <a:lnTo>
                  <a:pt x="108" y="284"/>
                </a:lnTo>
                <a:lnTo>
                  <a:pt x="131" y="287"/>
                </a:lnTo>
                <a:lnTo>
                  <a:pt x="156" y="287"/>
                </a:lnTo>
                <a:lnTo>
                  <a:pt x="181" y="281"/>
                </a:lnTo>
                <a:lnTo>
                  <a:pt x="206" y="270"/>
                </a:lnTo>
                <a:lnTo>
                  <a:pt x="232" y="249"/>
                </a:lnTo>
                <a:lnTo>
                  <a:pt x="179" y="210"/>
                </a:lnTo>
                <a:lnTo>
                  <a:pt x="158" y="222"/>
                </a:lnTo>
                <a:lnTo>
                  <a:pt x="144" y="224"/>
                </a:lnTo>
                <a:lnTo>
                  <a:pt x="131" y="224"/>
                </a:lnTo>
                <a:lnTo>
                  <a:pt x="117" y="222"/>
                </a:lnTo>
                <a:lnTo>
                  <a:pt x="105" y="219"/>
                </a:lnTo>
                <a:lnTo>
                  <a:pt x="93" y="208"/>
                </a:lnTo>
                <a:lnTo>
                  <a:pt x="82" y="201"/>
                </a:lnTo>
                <a:lnTo>
                  <a:pt x="74" y="189"/>
                </a:lnTo>
                <a:lnTo>
                  <a:pt x="67" y="176"/>
                </a:lnTo>
                <a:lnTo>
                  <a:pt x="63" y="162"/>
                </a:lnTo>
                <a:lnTo>
                  <a:pt x="60" y="149"/>
                </a:lnTo>
                <a:lnTo>
                  <a:pt x="61" y="134"/>
                </a:lnTo>
                <a:lnTo>
                  <a:pt x="63" y="121"/>
                </a:lnTo>
                <a:lnTo>
                  <a:pt x="69" y="106"/>
                </a:lnTo>
                <a:lnTo>
                  <a:pt x="76" y="95"/>
                </a:lnTo>
                <a:lnTo>
                  <a:pt x="83" y="85"/>
                </a:lnTo>
                <a:lnTo>
                  <a:pt x="93" y="74"/>
                </a:lnTo>
                <a:lnTo>
                  <a:pt x="107" y="69"/>
                </a:lnTo>
                <a:lnTo>
                  <a:pt x="118" y="64"/>
                </a:lnTo>
                <a:lnTo>
                  <a:pt x="133" y="61"/>
                </a:lnTo>
                <a:lnTo>
                  <a:pt x="147" y="61"/>
                </a:lnTo>
                <a:lnTo>
                  <a:pt x="161" y="64"/>
                </a:lnTo>
                <a:lnTo>
                  <a:pt x="174" y="69"/>
                </a:lnTo>
                <a:lnTo>
                  <a:pt x="185" y="76"/>
                </a:lnTo>
                <a:lnTo>
                  <a:pt x="196" y="86"/>
                </a:lnTo>
                <a:lnTo>
                  <a:pt x="204" y="98"/>
                </a:lnTo>
                <a:lnTo>
                  <a:pt x="210" y="109"/>
                </a:lnTo>
                <a:lnTo>
                  <a:pt x="216" y="124"/>
                </a:lnTo>
                <a:lnTo>
                  <a:pt x="219" y="137"/>
                </a:lnTo>
                <a:lnTo>
                  <a:pt x="217" y="152"/>
                </a:lnTo>
                <a:lnTo>
                  <a:pt x="213" y="171"/>
                </a:lnTo>
                <a:lnTo>
                  <a:pt x="270" y="1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54" name="Freeform 33"/>
          <p:cNvSpPr>
            <a:spLocks/>
          </p:cNvSpPr>
          <p:nvPr/>
        </p:nvSpPr>
        <p:spPr bwMode="auto">
          <a:xfrm>
            <a:off x="8704264" y="4660900"/>
            <a:ext cx="719137" cy="139700"/>
          </a:xfrm>
          <a:custGeom>
            <a:avLst/>
            <a:gdLst>
              <a:gd name="T0" fmla="*/ 2147483647 w 1359"/>
              <a:gd name="T1" fmla="*/ 2147483647 h 264"/>
              <a:gd name="T2" fmla="*/ 2147483647 w 1359"/>
              <a:gd name="T3" fmla="*/ 2147483647 h 264"/>
              <a:gd name="T4" fmla="*/ 2147483647 w 1359"/>
              <a:gd name="T5" fmla="*/ 0 h 264"/>
              <a:gd name="T6" fmla="*/ 0 w 1359"/>
              <a:gd name="T7" fmla="*/ 2147483647 h 264"/>
              <a:gd name="T8" fmla="*/ 2147483647 w 1359"/>
              <a:gd name="T9" fmla="*/ 2147483647 h 264"/>
              <a:gd name="T10" fmla="*/ 2147483647 w 1359"/>
              <a:gd name="T11" fmla="*/ 2147483647 h 264"/>
              <a:gd name="T12" fmla="*/ 2147483647 w 1359"/>
              <a:gd name="T13" fmla="*/ 2147483647 h 264"/>
              <a:gd name="T14" fmla="*/ 2147483647 w 1359"/>
              <a:gd name="T15" fmla="*/ 2147483647 h 2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59"/>
              <a:gd name="T25" fmla="*/ 0 h 264"/>
              <a:gd name="T26" fmla="*/ 1359 w 1359"/>
              <a:gd name="T27" fmla="*/ 264 h 2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59" h="264">
                <a:moveTo>
                  <a:pt x="1194" y="21"/>
                </a:moveTo>
                <a:lnTo>
                  <a:pt x="475" y="158"/>
                </a:lnTo>
                <a:lnTo>
                  <a:pt x="48" y="0"/>
                </a:lnTo>
                <a:lnTo>
                  <a:pt x="0" y="21"/>
                </a:lnTo>
                <a:lnTo>
                  <a:pt x="459" y="264"/>
                </a:lnTo>
                <a:lnTo>
                  <a:pt x="1359" y="98"/>
                </a:lnTo>
                <a:lnTo>
                  <a:pt x="1194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55" name="Freeform 34"/>
          <p:cNvSpPr>
            <a:spLocks/>
          </p:cNvSpPr>
          <p:nvPr/>
        </p:nvSpPr>
        <p:spPr bwMode="auto">
          <a:xfrm>
            <a:off x="8485188" y="4756151"/>
            <a:ext cx="146050" cy="150813"/>
          </a:xfrm>
          <a:custGeom>
            <a:avLst/>
            <a:gdLst>
              <a:gd name="T0" fmla="*/ 2147483647 w 276"/>
              <a:gd name="T1" fmla="*/ 2147483647 h 287"/>
              <a:gd name="T2" fmla="*/ 2147483647 w 276"/>
              <a:gd name="T3" fmla="*/ 2147483647 h 287"/>
              <a:gd name="T4" fmla="*/ 2147483647 w 276"/>
              <a:gd name="T5" fmla="*/ 2147483647 h 287"/>
              <a:gd name="T6" fmla="*/ 2147483647 w 276"/>
              <a:gd name="T7" fmla="*/ 2147483647 h 287"/>
              <a:gd name="T8" fmla="*/ 2147483647 w 276"/>
              <a:gd name="T9" fmla="*/ 0 h 287"/>
              <a:gd name="T10" fmla="*/ 2147483647 w 276"/>
              <a:gd name="T11" fmla="*/ 2147483647 h 287"/>
              <a:gd name="T12" fmla="*/ 2147483647 w 276"/>
              <a:gd name="T13" fmla="*/ 2147483647 h 287"/>
              <a:gd name="T14" fmla="*/ 2147483647 w 276"/>
              <a:gd name="T15" fmla="*/ 2147483647 h 287"/>
              <a:gd name="T16" fmla="*/ 0 w 276"/>
              <a:gd name="T17" fmla="*/ 2147483647 h 287"/>
              <a:gd name="T18" fmla="*/ 2147483647 w 276"/>
              <a:gd name="T19" fmla="*/ 2147483647 h 287"/>
              <a:gd name="T20" fmla="*/ 2147483647 w 276"/>
              <a:gd name="T21" fmla="*/ 2147483647 h 287"/>
              <a:gd name="T22" fmla="*/ 2147483647 w 276"/>
              <a:gd name="T23" fmla="*/ 2147483647 h 287"/>
              <a:gd name="T24" fmla="*/ 2147483647 w 276"/>
              <a:gd name="T25" fmla="*/ 2147483647 h 287"/>
              <a:gd name="T26" fmla="*/ 2147483647 w 276"/>
              <a:gd name="T27" fmla="*/ 2147483647 h 287"/>
              <a:gd name="T28" fmla="*/ 2147483647 w 276"/>
              <a:gd name="T29" fmla="*/ 2147483647 h 287"/>
              <a:gd name="T30" fmla="*/ 2147483647 w 276"/>
              <a:gd name="T31" fmla="*/ 2147483647 h 287"/>
              <a:gd name="T32" fmla="*/ 2147483647 w 276"/>
              <a:gd name="T33" fmla="*/ 2147483647 h 287"/>
              <a:gd name="T34" fmla="*/ 2147483647 w 276"/>
              <a:gd name="T35" fmla="*/ 2147483647 h 287"/>
              <a:gd name="T36" fmla="*/ 2147483647 w 276"/>
              <a:gd name="T37" fmla="*/ 2147483647 h 287"/>
              <a:gd name="T38" fmla="*/ 2147483647 w 276"/>
              <a:gd name="T39" fmla="*/ 2147483647 h 287"/>
              <a:gd name="T40" fmla="*/ 2147483647 w 276"/>
              <a:gd name="T41" fmla="*/ 2147483647 h 287"/>
              <a:gd name="T42" fmla="*/ 2147483647 w 276"/>
              <a:gd name="T43" fmla="*/ 2147483647 h 287"/>
              <a:gd name="T44" fmla="*/ 2147483647 w 276"/>
              <a:gd name="T45" fmla="*/ 2147483647 h 287"/>
              <a:gd name="T46" fmla="*/ 2147483647 w 276"/>
              <a:gd name="T47" fmla="*/ 2147483647 h 287"/>
              <a:gd name="T48" fmla="*/ 2147483647 w 276"/>
              <a:gd name="T49" fmla="*/ 2147483647 h 287"/>
              <a:gd name="T50" fmla="*/ 2147483647 w 276"/>
              <a:gd name="T51" fmla="*/ 2147483647 h 287"/>
              <a:gd name="T52" fmla="*/ 2147483647 w 276"/>
              <a:gd name="T53" fmla="*/ 2147483647 h 287"/>
              <a:gd name="T54" fmla="*/ 2147483647 w 276"/>
              <a:gd name="T55" fmla="*/ 2147483647 h 287"/>
              <a:gd name="T56" fmla="*/ 2147483647 w 276"/>
              <a:gd name="T57" fmla="*/ 2147483647 h 287"/>
              <a:gd name="T58" fmla="*/ 2147483647 w 276"/>
              <a:gd name="T59" fmla="*/ 2147483647 h 287"/>
              <a:gd name="T60" fmla="*/ 2147483647 w 276"/>
              <a:gd name="T61" fmla="*/ 2147483647 h 287"/>
              <a:gd name="T62" fmla="*/ 2147483647 w 276"/>
              <a:gd name="T63" fmla="*/ 2147483647 h 287"/>
              <a:gd name="T64" fmla="*/ 2147483647 w 276"/>
              <a:gd name="T65" fmla="*/ 2147483647 h 287"/>
              <a:gd name="T66" fmla="*/ 2147483647 w 276"/>
              <a:gd name="T67" fmla="*/ 2147483647 h 28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6"/>
              <a:gd name="T103" fmla="*/ 0 h 287"/>
              <a:gd name="T104" fmla="*/ 276 w 276"/>
              <a:gd name="T105" fmla="*/ 287 h 28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6" h="287">
                <a:moveTo>
                  <a:pt x="276" y="139"/>
                </a:moveTo>
                <a:lnTo>
                  <a:pt x="273" y="112"/>
                </a:lnTo>
                <a:lnTo>
                  <a:pt x="266" y="86"/>
                </a:lnTo>
                <a:lnTo>
                  <a:pt x="253" y="64"/>
                </a:lnTo>
                <a:lnTo>
                  <a:pt x="240" y="47"/>
                </a:lnTo>
                <a:lnTo>
                  <a:pt x="221" y="28"/>
                </a:lnTo>
                <a:lnTo>
                  <a:pt x="199" y="16"/>
                </a:lnTo>
                <a:lnTo>
                  <a:pt x="178" y="6"/>
                </a:lnTo>
                <a:lnTo>
                  <a:pt x="154" y="2"/>
                </a:lnTo>
                <a:lnTo>
                  <a:pt x="129" y="0"/>
                </a:lnTo>
                <a:lnTo>
                  <a:pt x="105" y="4"/>
                </a:lnTo>
                <a:lnTo>
                  <a:pt x="82" y="12"/>
                </a:lnTo>
                <a:lnTo>
                  <a:pt x="62" y="23"/>
                </a:lnTo>
                <a:lnTo>
                  <a:pt x="43" y="39"/>
                </a:lnTo>
                <a:lnTo>
                  <a:pt x="27" y="58"/>
                </a:lnTo>
                <a:lnTo>
                  <a:pt x="14" y="79"/>
                </a:lnTo>
                <a:lnTo>
                  <a:pt x="5" y="104"/>
                </a:lnTo>
                <a:lnTo>
                  <a:pt x="0" y="127"/>
                </a:lnTo>
                <a:lnTo>
                  <a:pt x="0" y="153"/>
                </a:lnTo>
                <a:lnTo>
                  <a:pt x="3" y="178"/>
                </a:lnTo>
                <a:lnTo>
                  <a:pt x="11" y="201"/>
                </a:lnTo>
                <a:lnTo>
                  <a:pt x="22" y="225"/>
                </a:lnTo>
                <a:lnTo>
                  <a:pt x="37" y="243"/>
                </a:lnTo>
                <a:lnTo>
                  <a:pt x="56" y="261"/>
                </a:lnTo>
                <a:lnTo>
                  <a:pt x="76" y="273"/>
                </a:lnTo>
                <a:lnTo>
                  <a:pt x="98" y="284"/>
                </a:lnTo>
                <a:lnTo>
                  <a:pt x="123" y="287"/>
                </a:lnTo>
                <a:lnTo>
                  <a:pt x="146" y="287"/>
                </a:lnTo>
                <a:lnTo>
                  <a:pt x="170" y="284"/>
                </a:lnTo>
                <a:lnTo>
                  <a:pt x="193" y="278"/>
                </a:lnTo>
                <a:lnTo>
                  <a:pt x="215" y="265"/>
                </a:lnTo>
                <a:lnTo>
                  <a:pt x="235" y="249"/>
                </a:lnTo>
                <a:lnTo>
                  <a:pt x="251" y="226"/>
                </a:lnTo>
                <a:lnTo>
                  <a:pt x="269" y="188"/>
                </a:lnTo>
                <a:lnTo>
                  <a:pt x="209" y="179"/>
                </a:lnTo>
                <a:lnTo>
                  <a:pt x="190" y="207"/>
                </a:lnTo>
                <a:lnTo>
                  <a:pt x="178" y="216"/>
                </a:lnTo>
                <a:lnTo>
                  <a:pt x="165" y="222"/>
                </a:lnTo>
                <a:lnTo>
                  <a:pt x="152" y="225"/>
                </a:lnTo>
                <a:lnTo>
                  <a:pt x="140" y="226"/>
                </a:lnTo>
                <a:lnTo>
                  <a:pt x="124" y="225"/>
                </a:lnTo>
                <a:lnTo>
                  <a:pt x="111" y="222"/>
                </a:lnTo>
                <a:lnTo>
                  <a:pt x="100" y="216"/>
                </a:lnTo>
                <a:lnTo>
                  <a:pt x="88" y="207"/>
                </a:lnTo>
                <a:lnTo>
                  <a:pt x="78" y="198"/>
                </a:lnTo>
                <a:lnTo>
                  <a:pt x="70" y="187"/>
                </a:lnTo>
                <a:lnTo>
                  <a:pt x="63" y="174"/>
                </a:lnTo>
                <a:lnTo>
                  <a:pt x="60" y="159"/>
                </a:lnTo>
                <a:lnTo>
                  <a:pt x="59" y="144"/>
                </a:lnTo>
                <a:lnTo>
                  <a:pt x="60" y="131"/>
                </a:lnTo>
                <a:lnTo>
                  <a:pt x="63" y="118"/>
                </a:lnTo>
                <a:lnTo>
                  <a:pt x="70" y="104"/>
                </a:lnTo>
                <a:lnTo>
                  <a:pt x="76" y="93"/>
                </a:lnTo>
                <a:lnTo>
                  <a:pt x="86" y="83"/>
                </a:lnTo>
                <a:lnTo>
                  <a:pt x="98" y="73"/>
                </a:lnTo>
                <a:lnTo>
                  <a:pt x="110" y="69"/>
                </a:lnTo>
                <a:lnTo>
                  <a:pt x="124" y="64"/>
                </a:lnTo>
                <a:lnTo>
                  <a:pt x="137" y="61"/>
                </a:lnTo>
                <a:lnTo>
                  <a:pt x="151" y="64"/>
                </a:lnTo>
                <a:lnTo>
                  <a:pt x="164" y="67"/>
                </a:lnTo>
                <a:lnTo>
                  <a:pt x="177" y="73"/>
                </a:lnTo>
                <a:lnTo>
                  <a:pt x="190" y="82"/>
                </a:lnTo>
                <a:lnTo>
                  <a:pt x="199" y="92"/>
                </a:lnTo>
                <a:lnTo>
                  <a:pt x="205" y="102"/>
                </a:lnTo>
                <a:lnTo>
                  <a:pt x="212" y="117"/>
                </a:lnTo>
                <a:lnTo>
                  <a:pt x="215" y="139"/>
                </a:lnTo>
                <a:lnTo>
                  <a:pt x="276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56" name="Freeform 35"/>
          <p:cNvSpPr>
            <a:spLocks/>
          </p:cNvSpPr>
          <p:nvPr/>
        </p:nvSpPr>
        <p:spPr bwMode="auto">
          <a:xfrm>
            <a:off x="8569325" y="5016500"/>
            <a:ext cx="147638" cy="152400"/>
          </a:xfrm>
          <a:custGeom>
            <a:avLst/>
            <a:gdLst>
              <a:gd name="T0" fmla="*/ 2147483647 w 277"/>
              <a:gd name="T1" fmla="*/ 2147483647 h 288"/>
              <a:gd name="T2" fmla="*/ 2147483647 w 277"/>
              <a:gd name="T3" fmla="*/ 2147483647 h 288"/>
              <a:gd name="T4" fmla="*/ 2147483647 w 277"/>
              <a:gd name="T5" fmla="*/ 0 h 288"/>
              <a:gd name="T6" fmla="*/ 2147483647 w 277"/>
              <a:gd name="T7" fmla="*/ 2147483647 h 288"/>
              <a:gd name="T8" fmla="*/ 2147483647 w 277"/>
              <a:gd name="T9" fmla="*/ 2147483647 h 288"/>
              <a:gd name="T10" fmla="*/ 2147483647 w 277"/>
              <a:gd name="T11" fmla="*/ 2147483647 h 288"/>
              <a:gd name="T12" fmla="*/ 2147483647 w 277"/>
              <a:gd name="T13" fmla="*/ 2147483647 h 288"/>
              <a:gd name="T14" fmla="*/ 2147483647 w 277"/>
              <a:gd name="T15" fmla="*/ 2147483647 h 288"/>
              <a:gd name="T16" fmla="*/ 2147483647 w 277"/>
              <a:gd name="T17" fmla="*/ 2147483647 h 288"/>
              <a:gd name="T18" fmla="*/ 2147483647 w 277"/>
              <a:gd name="T19" fmla="*/ 2147483647 h 288"/>
              <a:gd name="T20" fmla="*/ 2147483647 w 277"/>
              <a:gd name="T21" fmla="*/ 2147483647 h 288"/>
              <a:gd name="T22" fmla="*/ 2147483647 w 277"/>
              <a:gd name="T23" fmla="*/ 2147483647 h 288"/>
              <a:gd name="T24" fmla="*/ 2147483647 w 277"/>
              <a:gd name="T25" fmla="*/ 2147483647 h 288"/>
              <a:gd name="T26" fmla="*/ 2147483647 w 277"/>
              <a:gd name="T27" fmla="*/ 2147483647 h 288"/>
              <a:gd name="T28" fmla="*/ 2147483647 w 277"/>
              <a:gd name="T29" fmla="*/ 2147483647 h 288"/>
              <a:gd name="T30" fmla="*/ 2147483647 w 277"/>
              <a:gd name="T31" fmla="*/ 2147483647 h 288"/>
              <a:gd name="T32" fmla="*/ 2147483647 w 277"/>
              <a:gd name="T33" fmla="*/ 2147483647 h 288"/>
              <a:gd name="T34" fmla="*/ 2147483647 w 277"/>
              <a:gd name="T35" fmla="*/ 2147483647 h 288"/>
              <a:gd name="T36" fmla="*/ 2147483647 w 277"/>
              <a:gd name="T37" fmla="*/ 2147483647 h 288"/>
              <a:gd name="T38" fmla="*/ 2147483647 w 277"/>
              <a:gd name="T39" fmla="*/ 2147483647 h 288"/>
              <a:gd name="T40" fmla="*/ 2147483647 w 277"/>
              <a:gd name="T41" fmla="*/ 2147483647 h 288"/>
              <a:gd name="T42" fmla="*/ 2147483647 w 277"/>
              <a:gd name="T43" fmla="*/ 2147483647 h 288"/>
              <a:gd name="T44" fmla="*/ 2147483647 w 277"/>
              <a:gd name="T45" fmla="*/ 2147483647 h 288"/>
              <a:gd name="T46" fmla="*/ 2147483647 w 277"/>
              <a:gd name="T47" fmla="*/ 2147483647 h 288"/>
              <a:gd name="T48" fmla="*/ 2147483647 w 277"/>
              <a:gd name="T49" fmla="*/ 2147483647 h 288"/>
              <a:gd name="T50" fmla="*/ 2147483647 w 277"/>
              <a:gd name="T51" fmla="*/ 2147483647 h 288"/>
              <a:gd name="T52" fmla="*/ 2147483647 w 277"/>
              <a:gd name="T53" fmla="*/ 2147483647 h 288"/>
              <a:gd name="T54" fmla="*/ 2147483647 w 277"/>
              <a:gd name="T55" fmla="*/ 2147483647 h 288"/>
              <a:gd name="T56" fmla="*/ 2147483647 w 277"/>
              <a:gd name="T57" fmla="*/ 2147483647 h 288"/>
              <a:gd name="T58" fmla="*/ 2147483647 w 277"/>
              <a:gd name="T59" fmla="*/ 2147483647 h 288"/>
              <a:gd name="T60" fmla="*/ 2147483647 w 277"/>
              <a:gd name="T61" fmla="*/ 2147483647 h 288"/>
              <a:gd name="T62" fmla="*/ 2147483647 w 277"/>
              <a:gd name="T63" fmla="*/ 2147483647 h 288"/>
              <a:gd name="T64" fmla="*/ 2147483647 w 277"/>
              <a:gd name="T65" fmla="*/ 2147483647 h 288"/>
              <a:gd name="T66" fmla="*/ 2147483647 w 277"/>
              <a:gd name="T67" fmla="*/ 2147483647 h 2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77"/>
              <a:gd name="T103" fmla="*/ 0 h 288"/>
              <a:gd name="T104" fmla="*/ 277 w 277"/>
              <a:gd name="T105" fmla="*/ 288 h 2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77" h="288">
                <a:moveTo>
                  <a:pt x="245" y="48"/>
                </a:moveTo>
                <a:lnTo>
                  <a:pt x="230" y="35"/>
                </a:lnTo>
                <a:lnTo>
                  <a:pt x="210" y="20"/>
                </a:lnTo>
                <a:lnTo>
                  <a:pt x="189" y="8"/>
                </a:lnTo>
                <a:lnTo>
                  <a:pt x="166" y="3"/>
                </a:lnTo>
                <a:lnTo>
                  <a:pt x="141" y="0"/>
                </a:lnTo>
                <a:lnTo>
                  <a:pt x="118" y="3"/>
                </a:lnTo>
                <a:lnTo>
                  <a:pt x="93" y="7"/>
                </a:lnTo>
                <a:lnTo>
                  <a:pt x="71" y="17"/>
                </a:lnTo>
                <a:lnTo>
                  <a:pt x="52" y="32"/>
                </a:lnTo>
                <a:lnTo>
                  <a:pt x="33" y="48"/>
                </a:lnTo>
                <a:lnTo>
                  <a:pt x="19" y="70"/>
                </a:lnTo>
                <a:lnTo>
                  <a:pt x="9" y="92"/>
                </a:lnTo>
                <a:lnTo>
                  <a:pt x="1" y="116"/>
                </a:lnTo>
                <a:lnTo>
                  <a:pt x="0" y="141"/>
                </a:lnTo>
                <a:lnTo>
                  <a:pt x="1" y="166"/>
                </a:lnTo>
                <a:lnTo>
                  <a:pt x="7" y="191"/>
                </a:lnTo>
                <a:lnTo>
                  <a:pt x="16" y="213"/>
                </a:lnTo>
                <a:lnTo>
                  <a:pt x="30" y="234"/>
                </a:lnTo>
                <a:lnTo>
                  <a:pt x="48" y="253"/>
                </a:lnTo>
                <a:lnTo>
                  <a:pt x="65" y="268"/>
                </a:lnTo>
                <a:lnTo>
                  <a:pt x="89" y="280"/>
                </a:lnTo>
                <a:lnTo>
                  <a:pt x="111" y="285"/>
                </a:lnTo>
                <a:lnTo>
                  <a:pt x="135" y="288"/>
                </a:lnTo>
                <a:lnTo>
                  <a:pt x="160" y="287"/>
                </a:lnTo>
                <a:lnTo>
                  <a:pt x="184" y="281"/>
                </a:lnTo>
                <a:lnTo>
                  <a:pt x="205" y="271"/>
                </a:lnTo>
                <a:lnTo>
                  <a:pt x="226" y="256"/>
                </a:lnTo>
                <a:lnTo>
                  <a:pt x="242" y="239"/>
                </a:lnTo>
                <a:lnTo>
                  <a:pt x="255" y="220"/>
                </a:lnTo>
                <a:lnTo>
                  <a:pt x="268" y="195"/>
                </a:lnTo>
                <a:lnTo>
                  <a:pt x="275" y="170"/>
                </a:lnTo>
                <a:lnTo>
                  <a:pt x="277" y="143"/>
                </a:lnTo>
                <a:lnTo>
                  <a:pt x="268" y="102"/>
                </a:lnTo>
                <a:lnTo>
                  <a:pt x="216" y="131"/>
                </a:lnTo>
                <a:lnTo>
                  <a:pt x="216" y="163"/>
                </a:lnTo>
                <a:lnTo>
                  <a:pt x="210" y="176"/>
                </a:lnTo>
                <a:lnTo>
                  <a:pt x="203" y="189"/>
                </a:lnTo>
                <a:lnTo>
                  <a:pt x="195" y="201"/>
                </a:lnTo>
                <a:lnTo>
                  <a:pt x="184" y="211"/>
                </a:lnTo>
                <a:lnTo>
                  <a:pt x="172" y="217"/>
                </a:lnTo>
                <a:lnTo>
                  <a:pt x="160" y="223"/>
                </a:lnTo>
                <a:lnTo>
                  <a:pt x="147" y="226"/>
                </a:lnTo>
                <a:lnTo>
                  <a:pt x="133" y="226"/>
                </a:lnTo>
                <a:lnTo>
                  <a:pt x="119" y="223"/>
                </a:lnTo>
                <a:lnTo>
                  <a:pt x="105" y="218"/>
                </a:lnTo>
                <a:lnTo>
                  <a:pt x="93" y="211"/>
                </a:lnTo>
                <a:lnTo>
                  <a:pt x="83" y="204"/>
                </a:lnTo>
                <a:lnTo>
                  <a:pt x="74" y="192"/>
                </a:lnTo>
                <a:lnTo>
                  <a:pt x="67" y="179"/>
                </a:lnTo>
                <a:lnTo>
                  <a:pt x="63" y="166"/>
                </a:lnTo>
                <a:lnTo>
                  <a:pt x="60" y="151"/>
                </a:lnTo>
                <a:lnTo>
                  <a:pt x="60" y="137"/>
                </a:lnTo>
                <a:lnTo>
                  <a:pt x="63" y="125"/>
                </a:lnTo>
                <a:lnTo>
                  <a:pt x="65" y="110"/>
                </a:lnTo>
                <a:lnTo>
                  <a:pt x="74" y="97"/>
                </a:lnTo>
                <a:lnTo>
                  <a:pt x="81" y="86"/>
                </a:lnTo>
                <a:lnTo>
                  <a:pt x="92" y="77"/>
                </a:lnTo>
                <a:lnTo>
                  <a:pt x="105" y="70"/>
                </a:lnTo>
                <a:lnTo>
                  <a:pt x="116" y="65"/>
                </a:lnTo>
                <a:lnTo>
                  <a:pt x="130" y="62"/>
                </a:lnTo>
                <a:lnTo>
                  <a:pt x="146" y="62"/>
                </a:lnTo>
                <a:lnTo>
                  <a:pt x="157" y="65"/>
                </a:lnTo>
                <a:lnTo>
                  <a:pt x="170" y="70"/>
                </a:lnTo>
                <a:lnTo>
                  <a:pt x="182" y="76"/>
                </a:lnTo>
                <a:lnTo>
                  <a:pt x="198" y="93"/>
                </a:lnTo>
                <a:lnTo>
                  <a:pt x="245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57" name="Freeform 36"/>
          <p:cNvSpPr>
            <a:spLocks/>
          </p:cNvSpPr>
          <p:nvPr/>
        </p:nvSpPr>
        <p:spPr bwMode="auto">
          <a:xfrm>
            <a:off x="8599488" y="4694239"/>
            <a:ext cx="296862" cy="141287"/>
          </a:xfrm>
          <a:custGeom>
            <a:avLst/>
            <a:gdLst>
              <a:gd name="T0" fmla="*/ 0 w 563"/>
              <a:gd name="T1" fmla="*/ 2147483647 h 269"/>
              <a:gd name="T2" fmla="*/ 2147483647 w 563"/>
              <a:gd name="T3" fmla="*/ 2147483647 h 269"/>
              <a:gd name="T4" fmla="*/ 2147483647 w 563"/>
              <a:gd name="T5" fmla="*/ 0 h 269"/>
              <a:gd name="T6" fmla="*/ 2147483647 w 563"/>
              <a:gd name="T7" fmla="*/ 2147483647 h 269"/>
              <a:gd name="T8" fmla="*/ 2147483647 w 563"/>
              <a:gd name="T9" fmla="*/ 2147483647 h 269"/>
              <a:gd name="T10" fmla="*/ 2147483647 w 563"/>
              <a:gd name="T11" fmla="*/ 2147483647 h 269"/>
              <a:gd name="T12" fmla="*/ 0 w 563"/>
              <a:gd name="T13" fmla="*/ 2147483647 h 269"/>
              <a:gd name="T14" fmla="*/ 0 w 563"/>
              <a:gd name="T15" fmla="*/ 2147483647 h 2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3"/>
              <a:gd name="T25" fmla="*/ 0 h 269"/>
              <a:gd name="T26" fmla="*/ 563 w 563"/>
              <a:gd name="T27" fmla="*/ 269 h 2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3" h="269">
                <a:moveTo>
                  <a:pt x="0" y="254"/>
                </a:moveTo>
                <a:lnTo>
                  <a:pt x="563" y="269"/>
                </a:lnTo>
                <a:lnTo>
                  <a:pt x="162" y="0"/>
                </a:lnTo>
                <a:lnTo>
                  <a:pt x="155" y="37"/>
                </a:lnTo>
                <a:lnTo>
                  <a:pt x="305" y="187"/>
                </a:lnTo>
                <a:lnTo>
                  <a:pt x="18" y="215"/>
                </a:lnTo>
                <a:lnTo>
                  <a:pt x="0" y="2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58" name="Freeform 37"/>
          <p:cNvSpPr>
            <a:spLocks/>
          </p:cNvSpPr>
          <p:nvPr/>
        </p:nvSpPr>
        <p:spPr bwMode="auto">
          <a:xfrm>
            <a:off x="8599488" y="4849813"/>
            <a:ext cx="290512" cy="215900"/>
          </a:xfrm>
          <a:custGeom>
            <a:avLst/>
            <a:gdLst>
              <a:gd name="T0" fmla="*/ 0 w 550"/>
              <a:gd name="T1" fmla="*/ 0 h 409"/>
              <a:gd name="T2" fmla="*/ 2147483647 w 550"/>
              <a:gd name="T3" fmla="*/ 2147483647 h 409"/>
              <a:gd name="T4" fmla="*/ 2147483647 w 550"/>
              <a:gd name="T5" fmla="*/ 2147483647 h 409"/>
              <a:gd name="T6" fmla="*/ 2147483647 w 550"/>
              <a:gd name="T7" fmla="*/ 2147483647 h 409"/>
              <a:gd name="T8" fmla="*/ 2147483647 w 550"/>
              <a:gd name="T9" fmla="*/ 2147483647 h 409"/>
              <a:gd name="T10" fmla="*/ 2147483647 w 550"/>
              <a:gd name="T11" fmla="*/ 2147483647 h 409"/>
              <a:gd name="T12" fmla="*/ 0 w 550"/>
              <a:gd name="T13" fmla="*/ 0 h 409"/>
              <a:gd name="T14" fmla="*/ 0 w 550"/>
              <a:gd name="T15" fmla="*/ 0 h 4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0"/>
              <a:gd name="T25" fmla="*/ 0 h 409"/>
              <a:gd name="T26" fmla="*/ 550 w 550"/>
              <a:gd name="T27" fmla="*/ 409 h 4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0" h="409">
                <a:moveTo>
                  <a:pt x="0" y="0"/>
                </a:moveTo>
                <a:lnTo>
                  <a:pt x="550" y="60"/>
                </a:lnTo>
                <a:lnTo>
                  <a:pt x="137" y="409"/>
                </a:lnTo>
                <a:lnTo>
                  <a:pt x="121" y="358"/>
                </a:lnTo>
                <a:lnTo>
                  <a:pt x="363" y="106"/>
                </a:lnTo>
                <a:lnTo>
                  <a:pt x="19" y="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59" name="Freeform 38"/>
          <p:cNvSpPr>
            <a:spLocks/>
          </p:cNvSpPr>
          <p:nvPr/>
        </p:nvSpPr>
        <p:spPr bwMode="auto">
          <a:xfrm>
            <a:off x="8281989" y="3990975"/>
            <a:ext cx="147637" cy="179388"/>
          </a:xfrm>
          <a:custGeom>
            <a:avLst/>
            <a:gdLst>
              <a:gd name="T0" fmla="*/ 0 w 277"/>
              <a:gd name="T1" fmla="*/ 0 h 339"/>
              <a:gd name="T2" fmla="*/ 2147483647 w 277"/>
              <a:gd name="T3" fmla="*/ 2147483647 h 339"/>
              <a:gd name="T4" fmla="*/ 2147483647 w 277"/>
              <a:gd name="T5" fmla="*/ 2147483647 h 339"/>
              <a:gd name="T6" fmla="*/ 2147483647 w 277"/>
              <a:gd name="T7" fmla="*/ 2147483647 h 339"/>
              <a:gd name="T8" fmla="*/ 2147483647 w 277"/>
              <a:gd name="T9" fmla="*/ 2147483647 h 339"/>
              <a:gd name="T10" fmla="*/ 2147483647 w 277"/>
              <a:gd name="T11" fmla="*/ 2147483647 h 339"/>
              <a:gd name="T12" fmla="*/ 0 w 277"/>
              <a:gd name="T13" fmla="*/ 0 h 339"/>
              <a:gd name="T14" fmla="*/ 0 w 277"/>
              <a:gd name="T15" fmla="*/ 0 h 3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7"/>
              <a:gd name="T25" fmla="*/ 0 h 339"/>
              <a:gd name="T26" fmla="*/ 277 w 277"/>
              <a:gd name="T27" fmla="*/ 339 h 3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7" h="339">
                <a:moveTo>
                  <a:pt x="0" y="0"/>
                </a:moveTo>
                <a:lnTo>
                  <a:pt x="193" y="339"/>
                </a:lnTo>
                <a:lnTo>
                  <a:pt x="277" y="75"/>
                </a:lnTo>
                <a:lnTo>
                  <a:pt x="247" y="67"/>
                </a:lnTo>
                <a:lnTo>
                  <a:pt x="174" y="193"/>
                </a:lnTo>
                <a:lnTo>
                  <a:pt x="4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60" name="Freeform 39"/>
          <p:cNvSpPr>
            <a:spLocks/>
          </p:cNvSpPr>
          <p:nvPr/>
        </p:nvSpPr>
        <p:spPr bwMode="auto">
          <a:xfrm>
            <a:off x="8197851" y="3900489"/>
            <a:ext cx="131763" cy="123825"/>
          </a:xfrm>
          <a:custGeom>
            <a:avLst/>
            <a:gdLst>
              <a:gd name="T0" fmla="*/ 2147483647 w 247"/>
              <a:gd name="T1" fmla="*/ 2147483647 h 234"/>
              <a:gd name="T2" fmla="*/ 2147483647 w 247"/>
              <a:gd name="T3" fmla="*/ 2147483647 h 234"/>
              <a:gd name="T4" fmla="*/ 2147483647 w 247"/>
              <a:gd name="T5" fmla="*/ 2147483647 h 234"/>
              <a:gd name="T6" fmla="*/ 2147483647 w 247"/>
              <a:gd name="T7" fmla="*/ 2147483647 h 234"/>
              <a:gd name="T8" fmla="*/ 2147483647 w 247"/>
              <a:gd name="T9" fmla="*/ 2147483647 h 234"/>
              <a:gd name="T10" fmla="*/ 2147483647 w 247"/>
              <a:gd name="T11" fmla="*/ 2147483647 h 234"/>
              <a:gd name="T12" fmla="*/ 2147483647 w 247"/>
              <a:gd name="T13" fmla="*/ 2147483647 h 234"/>
              <a:gd name="T14" fmla="*/ 2147483647 w 247"/>
              <a:gd name="T15" fmla="*/ 0 h 234"/>
              <a:gd name="T16" fmla="*/ 2147483647 w 247"/>
              <a:gd name="T17" fmla="*/ 2147483647 h 234"/>
              <a:gd name="T18" fmla="*/ 2147483647 w 247"/>
              <a:gd name="T19" fmla="*/ 2147483647 h 234"/>
              <a:gd name="T20" fmla="*/ 2147483647 w 247"/>
              <a:gd name="T21" fmla="*/ 2147483647 h 234"/>
              <a:gd name="T22" fmla="*/ 0 w 247"/>
              <a:gd name="T23" fmla="*/ 2147483647 h 234"/>
              <a:gd name="T24" fmla="*/ 0 w 247"/>
              <a:gd name="T25" fmla="*/ 2147483647 h 234"/>
              <a:gd name="T26" fmla="*/ 2147483647 w 247"/>
              <a:gd name="T27" fmla="*/ 2147483647 h 234"/>
              <a:gd name="T28" fmla="*/ 2147483647 w 247"/>
              <a:gd name="T29" fmla="*/ 2147483647 h 234"/>
              <a:gd name="T30" fmla="*/ 2147483647 w 247"/>
              <a:gd name="T31" fmla="*/ 2147483647 h 234"/>
              <a:gd name="T32" fmla="*/ 2147483647 w 247"/>
              <a:gd name="T33" fmla="*/ 2147483647 h 234"/>
              <a:gd name="T34" fmla="*/ 2147483647 w 247"/>
              <a:gd name="T35" fmla="*/ 2147483647 h 234"/>
              <a:gd name="T36" fmla="*/ 2147483647 w 247"/>
              <a:gd name="T37" fmla="*/ 2147483647 h 234"/>
              <a:gd name="T38" fmla="*/ 2147483647 w 247"/>
              <a:gd name="T39" fmla="*/ 2147483647 h 234"/>
              <a:gd name="T40" fmla="*/ 2147483647 w 247"/>
              <a:gd name="T41" fmla="*/ 2147483647 h 234"/>
              <a:gd name="T42" fmla="*/ 2147483647 w 247"/>
              <a:gd name="T43" fmla="*/ 2147483647 h 234"/>
              <a:gd name="T44" fmla="*/ 2147483647 w 247"/>
              <a:gd name="T45" fmla="*/ 2147483647 h 234"/>
              <a:gd name="T46" fmla="*/ 2147483647 w 247"/>
              <a:gd name="T47" fmla="*/ 2147483647 h 234"/>
              <a:gd name="T48" fmla="*/ 2147483647 w 247"/>
              <a:gd name="T49" fmla="*/ 2147483647 h 234"/>
              <a:gd name="T50" fmla="*/ 2147483647 w 247"/>
              <a:gd name="T51" fmla="*/ 2147483647 h 234"/>
              <a:gd name="T52" fmla="*/ 2147483647 w 247"/>
              <a:gd name="T53" fmla="*/ 2147483647 h 234"/>
              <a:gd name="T54" fmla="*/ 2147483647 w 247"/>
              <a:gd name="T55" fmla="*/ 2147483647 h 234"/>
              <a:gd name="T56" fmla="*/ 2147483647 w 247"/>
              <a:gd name="T57" fmla="*/ 2147483647 h 234"/>
              <a:gd name="T58" fmla="*/ 2147483647 w 247"/>
              <a:gd name="T59" fmla="*/ 2147483647 h 234"/>
              <a:gd name="T60" fmla="*/ 2147483647 w 247"/>
              <a:gd name="T61" fmla="*/ 2147483647 h 234"/>
              <a:gd name="T62" fmla="*/ 2147483647 w 247"/>
              <a:gd name="T63" fmla="*/ 2147483647 h 234"/>
              <a:gd name="T64" fmla="*/ 2147483647 w 247"/>
              <a:gd name="T65" fmla="*/ 2147483647 h 234"/>
              <a:gd name="T66" fmla="*/ 2147483647 w 247"/>
              <a:gd name="T67" fmla="*/ 2147483647 h 2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7"/>
              <a:gd name="T103" fmla="*/ 0 h 234"/>
              <a:gd name="T104" fmla="*/ 247 w 247"/>
              <a:gd name="T105" fmla="*/ 234 h 23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7" h="234">
                <a:moveTo>
                  <a:pt x="184" y="221"/>
                </a:moveTo>
                <a:lnTo>
                  <a:pt x="203" y="208"/>
                </a:lnTo>
                <a:lnTo>
                  <a:pt x="219" y="193"/>
                </a:lnTo>
                <a:lnTo>
                  <a:pt x="229" y="176"/>
                </a:lnTo>
                <a:lnTo>
                  <a:pt x="240" y="158"/>
                </a:lnTo>
                <a:lnTo>
                  <a:pt x="245" y="138"/>
                </a:lnTo>
                <a:lnTo>
                  <a:pt x="247" y="118"/>
                </a:lnTo>
                <a:lnTo>
                  <a:pt x="245" y="96"/>
                </a:lnTo>
                <a:lnTo>
                  <a:pt x="240" y="77"/>
                </a:lnTo>
                <a:lnTo>
                  <a:pt x="229" y="58"/>
                </a:lnTo>
                <a:lnTo>
                  <a:pt x="218" y="40"/>
                </a:lnTo>
                <a:lnTo>
                  <a:pt x="203" y="26"/>
                </a:lnTo>
                <a:lnTo>
                  <a:pt x="186" y="16"/>
                </a:lnTo>
                <a:lnTo>
                  <a:pt x="165" y="5"/>
                </a:lnTo>
                <a:lnTo>
                  <a:pt x="145" y="1"/>
                </a:lnTo>
                <a:lnTo>
                  <a:pt x="123" y="0"/>
                </a:lnTo>
                <a:lnTo>
                  <a:pt x="101" y="1"/>
                </a:lnTo>
                <a:lnTo>
                  <a:pt x="81" y="5"/>
                </a:lnTo>
                <a:lnTo>
                  <a:pt x="62" y="16"/>
                </a:lnTo>
                <a:lnTo>
                  <a:pt x="44" y="26"/>
                </a:lnTo>
                <a:lnTo>
                  <a:pt x="28" y="40"/>
                </a:lnTo>
                <a:lnTo>
                  <a:pt x="15" y="58"/>
                </a:lnTo>
                <a:lnTo>
                  <a:pt x="6" y="78"/>
                </a:lnTo>
                <a:lnTo>
                  <a:pt x="0" y="97"/>
                </a:lnTo>
                <a:lnTo>
                  <a:pt x="0" y="118"/>
                </a:lnTo>
                <a:lnTo>
                  <a:pt x="0" y="140"/>
                </a:lnTo>
                <a:lnTo>
                  <a:pt x="6" y="158"/>
                </a:lnTo>
                <a:lnTo>
                  <a:pt x="16" y="177"/>
                </a:lnTo>
                <a:lnTo>
                  <a:pt x="28" y="193"/>
                </a:lnTo>
                <a:lnTo>
                  <a:pt x="44" y="208"/>
                </a:lnTo>
                <a:lnTo>
                  <a:pt x="62" y="221"/>
                </a:lnTo>
                <a:lnTo>
                  <a:pt x="82" y="230"/>
                </a:lnTo>
                <a:lnTo>
                  <a:pt x="105" y="234"/>
                </a:lnTo>
                <a:lnTo>
                  <a:pt x="142" y="233"/>
                </a:lnTo>
                <a:lnTo>
                  <a:pt x="124" y="185"/>
                </a:lnTo>
                <a:lnTo>
                  <a:pt x="97" y="179"/>
                </a:lnTo>
                <a:lnTo>
                  <a:pt x="83" y="173"/>
                </a:lnTo>
                <a:lnTo>
                  <a:pt x="75" y="167"/>
                </a:lnTo>
                <a:lnTo>
                  <a:pt x="67" y="158"/>
                </a:lnTo>
                <a:lnTo>
                  <a:pt x="62" y="148"/>
                </a:lnTo>
                <a:lnTo>
                  <a:pt x="57" y="137"/>
                </a:lnTo>
                <a:lnTo>
                  <a:pt x="54" y="125"/>
                </a:lnTo>
                <a:lnTo>
                  <a:pt x="53" y="113"/>
                </a:lnTo>
                <a:lnTo>
                  <a:pt x="54" y="105"/>
                </a:lnTo>
                <a:lnTo>
                  <a:pt x="59" y="93"/>
                </a:lnTo>
                <a:lnTo>
                  <a:pt x="65" y="81"/>
                </a:lnTo>
                <a:lnTo>
                  <a:pt x="72" y="72"/>
                </a:lnTo>
                <a:lnTo>
                  <a:pt x="81" y="64"/>
                </a:lnTo>
                <a:lnTo>
                  <a:pt x="92" y="58"/>
                </a:lnTo>
                <a:lnTo>
                  <a:pt x="102" y="52"/>
                </a:lnTo>
                <a:lnTo>
                  <a:pt x="116" y="51"/>
                </a:lnTo>
                <a:lnTo>
                  <a:pt x="126" y="51"/>
                </a:lnTo>
                <a:lnTo>
                  <a:pt x="139" y="52"/>
                </a:lnTo>
                <a:lnTo>
                  <a:pt x="151" y="55"/>
                </a:lnTo>
                <a:lnTo>
                  <a:pt x="162" y="61"/>
                </a:lnTo>
                <a:lnTo>
                  <a:pt x="171" y="68"/>
                </a:lnTo>
                <a:lnTo>
                  <a:pt x="180" y="78"/>
                </a:lnTo>
                <a:lnTo>
                  <a:pt x="187" y="86"/>
                </a:lnTo>
                <a:lnTo>
                  <a:pt x="191" y="97"/>
                </a:lnTo>
                <a:lnTo>
                  <a:pt x="193" y="109"/>
                </a:lnTo>
                <a:lnTo>
                  <a:pt x="193" y="122"/>
                </a:lnTo>
                <a:lnTo>
                  <a:pt x="193" y="132"/>
                </a:lnTo>
                <a:lnTo>
                  <a:pt x="188" y="144"/>
                </a:lnTo>
                <a:lnTo>
                  <a:pt x="183" y="154"/>
                </a:lnTo>
                <a:lnTo>
                  <a:pt x="174" y="164"/>
                </a:lnTo>
                <a:lnTo>
                  <a:pt x="158" y="174"/>
                </a:lnTo>
                <a:lnTo>
                  <a:pt x="184" y="2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61" name="Freeform 40"/>
          <p:cNvSpPr>
            <a:spLocks/>
          </p:cNvSpPr>
          <p:nvPr/>
        </p:nvSpPr>
        <p:spPr bwMode="auto">
          <a:xfrm>
            <a:off x="8386764" y="3938589"/>
            <a:ext cx="130175" cy="128587"/>
          </a:xfrm>
          <a:custGeom>
            <a:avLst/>
            <a:gdLst>
              <a:gd name="T0" fmla="*/ 2147483647 w 247"/>
              <a:gd name="T1" fmla="*/ 2147483647 h 245"/>
              <a:gd name="T2" fmla="*/ 2147483647 w 247"/>
              <a:gd name="T3" fmla="*/ 2147483647 h 245"/>
              <a:gd name="T4" fmla="*/ 2147483647 w 247"/>
              <a:gd name="T5" fmla="*/ 2147483647 h 245"/>
              <a:gd name="T6" fmla="*/ 2147483647 w 247"/>
              <a:gd name="T7" fmla="*/ 2147483647 h 245"/>
              <a:gd name="T8" fmla="*/ 2147483647 w 247"/>
              <a:gd name="T9" fmla="*/ 2147483647 h 245"/>
              <a:gd name="T10" fmla="*/ 2147483647 w 247"/>
              <a:gd name="T11" fmla="*/ 2147483647 h 245"/>
              <a:gd name="T12" fmla="*/ 2147483647 w 247"/>
              <a:gd name="T13" fmla="*/ 2147483647 h 245"/>
              <a:gd name="T14" fmla="*/ 2147483647 w 247"/>
              <a:gd name="T15" fmla="*/ 2147483647 h 245"/>
              <a:gd name="T16" fmla="*/ 2147483647 w 247"/>
              <a:gd name="T17" fmla="*/ 2147483647 h 245"/>
              <a:gd name="T18" fmla="*/ 2147483647 w 247"/>
              <a:gd name="T19" fmla="*/ 0 h 245"/>
              <a:gd name="T20" fmla="*/ 2147483647 w 247"/>
              <a:gd name="T21" fmla="*/ 2147483647 h 245"/>
              <a:gd name="T22" fmla="*/ 2147483647 w 247"/>
              <a:gd name="T23" fmla="*/ 2147483647 h 245"/>
              <a:gd name="T24" fmla="*/ 2147483647 w 247"/>
              <a:gd name="T25" fmla="*/ 2147483647 h 245"/>
              <a:gd name="T26" fmla="*/ 2147483647 w 247"/>
              <a:gd name="T27" fmla="*/ 2147483647 h 245"/>
              <a:gd name="T28" fmla="*/ 2147483647 w 247"/>
              <a:gd name="T29" fmla="*/ 2147483647 h 245"/>
              <a:gd name="T30" fmla="*/ 2147483647 w 247"/>
              <a:gd name="T31" fmla="*/ 2147483647 h 245"/>
              <a:gd name="T32" fmla="*/ 2147483647 w 247"/>
              <a:gd name="T33" fmla="*/ 2147483647 h 245"/>
              <a:gd name="T34" fmla="*/ 2147483647 w 247"/>
              <a:gd name="T35" fmla="*/ 2147483647 h 245"/>
              <a:gd name="T36" fmla="*/ 2147483647 w 247"/>
              <a:gd name="T37" fmla="*/ 2147483647 h 245"/>
              <a:gd name="T38" fmla="*/ 2147483647 w 247"/>
              <a:gd name="T39" fmla="*/ 2147483647 h 245"/>
              <a:gd name="T40" fmla="*/ 2147483647 w 247"/>
              <a:gd name="T41" fmla="*/ 2147483647 h 245"/>
              <a:gd name="T42" fmla="*/ 2147483647 w 247"/>
              <a:gd name="T43" fmla="*/ 2147483647 h 245"/>
              <a:gd name="T44" fmla="*/ 2147483647 w 247"/>
              <a:gd name="T45" fmla="*/ 2147483647 h 245"/>
              <a:gd name="T46" fmla="*/ 2147483647 w 247"/>
              <a:gd name="T47" fmla="*/ 2147483647 h 245"/>
              <a:gd name="T48" fmla="*/ 2147483647 w 247"/>
              <a:gd name="T49" fmla="*/ 2147483647 h 245"/>
              <a:gd name="T50" fmla="*/ 2147483647 w 247"/>
              <a:gd name="T51" fmla="*/ 2147483647 h 245"/>
              <a:gd name="T52" fmla="*/ 2147483647 w 247"/>
              <a:gd name="T53" fmla="*/ 2147483647 h 245"/>
              <a:gd name="T54" fmla="*/ 2147483647 w 247"/>
              <a:gd name="T55" fmla="*/ 2147483647 h 245"/>
              <a:gd name="T56" fmla="*/ 2147483647 w 247"/>
              <a:gd name="T57" fmla="*/ 2147483647 h 245"/>
              <a:gd name="T58" fmla="*/ 2147483647 w 247"/>
              <a:gd name="T59" fmla="*/ 2147483647 h 245"/>
              <a:gd name="T60" fmla="*/ 2147483647 w 247"/>
              <a:gd name="T61" fmla="*/ 2147483647 h 245"/>
              <a:gd name="T62" fmla="*/ 2147483647 w 247"/>
              <a:gd name="T63" fmla="*/ 2147483647 h 245"/>
              <a:gd name="T64" fmla="*/ 2147483647 w 247"/>
              <a:gd name="T65" fmla="*/ 2147483647 h 245"/>
              <a:gd name="T66" fmla="*/ 2147483647 w 247"/>
              <a:gd name="T67" fmla="*/ 2147483647 h 2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7"/>
              <a:gd name="T103" fmla="*/ 0 h 245"/>
              <a:gd name="T104" fmla="*/ 247 w 247"/>
              <a:gd name="T105" fmla="*/ 245 h 24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7" h="245">
                <a:moveTo>
                  <a:pt x="117" y="245"/>
                </a:moveTo>
                <a:lnTo>
                  <a:pt x="129" y="238"/>
                </a:lnTo>
                <a:lnTo>
                  <a:pt x="149" y="235"/>
                </a:lnTo>
                <a:lnTo>
                  <a:pt x="171" y="229"/>
                </a:lnTo>
                <a:lnTo>
                  <a:pt x="188" y="219"/>
                </a:lnTo>
                <a:lnTo>
                  <a:pt x="207" y="207"/>
                </a:lnTo>
                <a:lnTo>
                  <a:pt x="222" y="191"/>
                </a:lnTo>
                <a:lnTo>
                  <a:pt x="234" y="175"/>
                </a:lnTo>
                <a:lnTo>
                  <a:pt x="242" y="155"/>
                </a:lnTo>
                <a:lnTo>
                  <a:pt x="247" y="136"/>
                </a:lnTo>
                <a:lnTo>
                  <a:pt x="247" y="114"/>
                </a:lnTo>
                <a:lnTo>
                  <a:pt x="245" y="93"/>
                </a:lnTo>
                <a:lnTo>
                  <a:pt x="239" y="74"/>
                </a:lnTo>
                <a:lnTo>
                  <a:pt x="229" y="57"/>
                </a:lnTo>
                <a:lnTo>
                  <a:pt x="216" y="39"/>
                </a:lnTo>
                <a:lnTo>
                  <a:pt x="200" y="25"/>
                </a:lnTo>
                <a:lnTo>
                  <a:pt x="182" y="15"/>
                </a:lnTo>
                <a:lnTo>
                  <a:pt x="162" y="6"/>
                </a:lnTo>
                <a:lnTo>
                  <a:pt x="142" y="1"/>
                </a:lnTo>
                <a:lnTo>
                  <a:pt x="120" y="0"/>
                </a:lnTo>
                <a:lnTo>
                  <a:pt x="98" y="3"/>
                </a:lnTo>
                <a:lnTo>
                  <a:pt x="77" y="9"/>
                </a:lnTo>
                <a:lnTo>
                  <a:pt x="59" y="18"/>
                </a:lnTo>
                <a:lnTo>
                  <a:pt x="41" y="29"/>
                </a:lnTo>
                <a:lnTo>
                  <a:pt x="26" y="45"/>
                </a:lnTo>
                <a:lnTo>
                  <a:pt x="13" y="63"/>
                </a:lnTo>
                <a:lnTo>
                  <a:pt x="6" y="82"/>
                </a:lnTo>
                <a:lnTo>
                  <a:pt x="2" y="102"/>
                </a:lnTo>
                <a:lnTo>
                  <a:pt x="0" y="122"/>
                </a:lnTo>
                <a:lnTo>
                  <a:pt x="3" y="143"/>
                </a:lnTo>
                <a:lnTo>
                  <a:pt x="9" y="163"/>
                </a:lnTo>
                <a:lnTo>
                  <a:pt x="19" y="182"/>
                </a:lnTo>
                <a:lnTo>
                  <a:pt x="35" y="201"/>
                </a:lnTo>
                <a:lnTo>
                  <a:pt x="64" y="222"/>
                </a:lnTo>
                <a:lnTo>
                  <a:pt x="82" y="173"/>
                </a:lnTo>
                <a:lnTo>
                  <a:pt x="61" y="150"/>
                </a:lnTo>
                <a:lnTo>
                  <a:pt x="57" y="141"/>
                </a:lnTo>
                <a:lnTo>
                  <a:pt x="56" y="130"/>
                </a:lnTo>
                <a:lnTo>
                  <a:pt x="53" y="118"/>
                </a:lnTo>
                <a:lnTo>
                  <a:pt x="56" y="106"/>
                </a:lnTo>
                <a:lnTo>
                  <a:pt x="59" y="95"/>
                </a:lnTo>
                <a:lnTo>
                  <a:pt x="63" y="85"/>
                </a:lnTo>
                <a:lnTo>
                  <a:pt x="70" y="74"/>
                </a:lnTo>
                <a:lnTo>
                  <a:pt x="79" y="66"/>
                </a:lnTo>
                <a:lnTo>
                  <a:pt x="91" y="60"/>
                </a:lnTo>
                <a:lnTo>
                  <a:pt x="101" y="54"/>
                </a:lnTo>
                <a:lnTo>
                  <a:pt x="112" y="52"/>
                </a:lnTo>
                <a:lnTo>
                  <a:pt x="124" y="52"/>
                </a:lnTo>
                <a:lnTo>
                  <a:pt x="137" y="52"/>
                </a:lnTo>
                <a:lnTo>
                  <a:pt x="149" y="57"/>
                </a:lnTo>
                <a:lnTo>
                  <a:pt x="161" y="61"/>
                </a:lnTo>
                <a:lnTo>
                  <a:pt x="169" y="69"/>
                </a:lnTo>
                <a:lnTo>
                  <a:pt x="178" y="76"/>
                </a:lnTo>
                <a:lnTo>
                  <a:pt x="185" y="86"/>
                </a:lnTo>
                <a:lnTo>
                  <a:pt x="191" y="96"/>
                </a:lnTo>
                <a:lnTo>
                  <a:pt x="193" y="108"/>
                </a:lnTo>
                <a:lnTo>
                  <a:pt x="194" y="120"/>
                </a:lnTo>
                <a:lnTo>
                  <a:pt x="193" y="133"/>
                </a:lnTo>
                <a:lnTo>
                  <a:pt x="188" y="143"/>
                </a:lnTo>
                <a:lnTo>
                  <a:pt x="185" y="153"/>
                </a:lnTo>
                <a:lnTo>
                  <a:pt x="175" y="163"/>
                </a:lnTo>
                <a:lnTo>
                  <a:pt x="168" y="171"/>
                </a:lnTo>
                <a:lnTo>
                  <a:pt x="158" y="178"/>
                </a:lnTo>
                <a:lnTo>
                  <a:pt x="146" y="182"/>
                </a:lnTo>
                <a:lnTo>
                  <a:pt x="134" y="185"/>
                </a:lnTo>
                <a:lnTo>
                  <a:pt x="114" y="185"/>
                </a:lnTo>
                <a:lnTo>
                  <a:pt x="117" y="2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62" name="Freeform 41"/>
          <p:cNvSpPr>
            <a:spLocks/>
          </p:cNvSpPr>
          <p:nvPr/>
        </p:nvSpPr>
        <p:spPr bwMode="auto">
          <a:xfrm>
            <a:off x="8110539" y="3997326"/>
            <a:ext cx="242887" cy="200025"/>
          </a:xfrm>
          <a:custGeom>
            <a:avLst/>
            <a:gdLst>
              <a:gd name="T0" fmla="*/ 0 w 460"/>
              <a:gd name="T1" fmla="*/ 2147483647 h 379"/>
              <a:gd name="T2" fmla="*/ 2147483647 w 460"/>
              <a:gd name="T3" fmla="*/ 2147483647 h 379"/>
              <a:gd name="T4" fmla="*/ 2147483647 w 460"/>
              <a:gd name="T5" fmla="*/ 0 h 379"/>
              <a:gd name="T6" fmla="*/ 2147483647 w 460"/>
              <a:gd name="T7" fmla="*/ 2147483647 h 379"/>
              <a:gd name="T8" fmla="*/ 2147483647 w 460"/>
              <a:gd name="T9" fmla="*/ 2147483647 h 379"/>
              <a:gd name="T10" fmla="*/ 2147483647 w 460"/>
              <a:gd name="T11" fmla="*/ 2147483647 h 379"/>
              <a:gd name="T12" fmla="*/ 0 w 460"/>
              <a:gd name="T13" fmla="*/ 2147483647 h 379"/>
              <a:gd name="T14" fmla="*/ 0 w 460"/>
              <a:gd name="T15" fmla="*/ 2147483647 h 3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0"/>
              <a:gd name="T25" fmla="*/ 0 h 379"/>
              <a:gd name="T26" fmla="*/ 460 w 460"/>
              <a:gd name="T27" fmla="*/ 379 h 3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0" h="379">
                <a:moveTo>
                  <a:pt x="0" y="288"/>
                </a:moveTo>
                <a:lnTo>
                  <a:pt x="460" y="379"/>
                </a:lnTo>
                <a:lnTo>
                  <a:pt x="291" y="0"/>
                </a:lnTo>
                <a:lnTo>
                  <a:pt x="262" y="33"/>
                </a:lnTo>
                <a:lnTo>
                  <a:pt x="339" y="287"/>
                </a:lnTo>
                <a:lnTo>
                  <a:pt x="3" y="258"/>
                </a:lnTo>
                <a:lnTo>
                  <a:pt x="0" y="2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63" name="Freeform 42"/>
          <p:cNvSpPr>
            <a:spLocks/>
          </p:cNvSpPr>
          <p:nvPr/>
        </p:nvSpPr>
        <p:spPr bwMode="auto">
          <a:xfrm>
            <a:off x="8005763" y="4083051"/>
            <a:ext cx="131762" cy="125413"/>
          </a:xfrm>
          <a:custGeom>
            <a:avLst/>
            <a:gdLst>
              <a:gd name="T0" fmla="*/ 2147483647 w 249"/>
              <a:gd name="T1" fmla="*/ 2147483647 h 237"/>
              <a:gd name="T2" fmla="*/ 2147483647 w 249"/>
              <a:gd name="T3" fmla="*/ 2147483647 h 237"/>
              <a:gd name="T4" fmla="*/ 2147483647 w 249"/>
              <a:gd name="T5" fmla="*/ 2147483647 h 237"/>
              <a:gd name="T6" fmla="*/ 2147483647 w 249"/>
              <a:gd name="T7" fmla="*/ 2147483647 h 237"/>
              <a:gd name="T8" fmla="*/ 2147483647 w 249"/>
              <a:gd name="T9" fmla="*/ 2147483647 h 237"/>
              <a:gd name="T10" fmla="*/ 2147483647 w 249"/>
              <a:gd name="T11" fmla="*/ 2147483647 h 237"/>
              <a:gd name="T12" fmla="*/ 2147483647 w 249"/>
              <a:gd name="T13" fmla="*/ 2147483647 h 237"/>
              <a:gd name="T14" fmla="*/ 2147483647 w 249"/>
              <a:gd name="T15" fmla="*/ 2147483647 h 237"/>
              <a:gd name="T16" fmla="*/ 2147483647 w 249"/>
              <a:gd name="T17" fmla="*/ 2147483647 h 237"/>
              <a:gd name="T18" fmla="*/ 0 w 249"/>
              <a:gd name="T19" fmla="*/ 2147483647 h 237"/>
              <a:gd name="T20" fmla="*/ 2147483647 w 249"/>
              <a:gd name="T21" fmla="*/ 2147483647 h 237"/>
              <a:gd name="T22" fmla="*/ 2147483647 w 249"/>
              <a:gd name="T23" fmla="*/ 2147483647 h 237"/>
              <a:gd name="T24" fmla="*/ 2147483647 w 249"/>
              <a:gd name="T25" fmla="*/ 2147483647 h 237"/>
              <a:gd name="T26" fmla="*/ 2147483647 w 249"/>
              <a:gd name="T27" fmla="*/ 2147483647 h 237"/>
              <a:gd name="T28" fmla="*/ 2147483647 w 249"/>
              <a:gd name="T29" fmla="*/ 2147483647 h 237"/>
              <a:gd name="T30" fmla="*/ 2147483647 w 249"/>
              <a:gd name="T31" fmla="*/ 2147483647 h 237"/>
              <a:gd name="T32" fmla="*/ 2147483647 w 249"/>
              <a:gd name="T33" fmla="*/ 2147483647 h 237"/>
              <a:gd name="T34" fmla="*/ 2147483647 w 249"/>
              <a:gd name="T35" fmla="*/ 2147483647 h 237"/>
              <a:gd name="T36" fmla="*/ 2147483647 w 249"/>
              <a:gd name="T37" fmla="*/ 2147483647 h 237"/>
              <a:gd name="T38" fmla="*/ 2147483647 w 249"/>
              <a:gd name="T39" fmla="*/ 2147483647 h 237"/>
              <a:gd name="T40" fmla="*/ 2147483647 w 249"/>
              <a:gd name="T41" fmla="*/ 2147483647 h 237"/>
              <a:gd name="T42" fmla="*/ 2147483647 w 249"/>
              <a:gd name="T43" fmla="*/ 2147483647 h 237"/>
              <a:gd name="T44" fmla="*/ 2147483647 w 249"/>
              <a:gd name="T45" fmla="*/ 2147483647 h 237"/>
              <a:gd name="T46" fmla="*/ 2147483647 w 249"/>
              <a:gd name="T47" fmla="*/ 2147483647 h 237"/>
              <a:gd name="T48" fmla="*/ 2147483647 w 249"/>
              <a:gd name="T49" fmla="*/ 2147483647 h 237"/>
              <a:gd name="T50" fmla="*/ 2147483647 w 249"/>
              <a:gd name="T51" fmla="*/ 2147483647 h 237"/>
              <a:gd name="T52" fmla="*/ 2147483647 w 249"/>
              <a:gd name="T53" fmla="*/ 2147483647 h 237"/>
              <a:gd name="T54" fmla="*/ 2147483647 w 249"/>
              <a:gd name="T55" fmla="*/ 2147483647 h 237"/>
              <a:gd name="T56" fmla="*/ 2147483647 w 249"/>
              <a:gd name="T57" fmla="*/ 2147483647 h 237"/>
              <a:gd name="T58" fmla="*/ 2147483647 w 249"/>
              <a:gd name="T59" fmla="*/ 2147483647 h 237"/>
              <a:gd name="T60" fmla="*/ 2147483647 w 249"/>
              <a:gd name="T61" fmla="*/ 2147483647 h 237"/>
              <a:gd name="T62" fmla="*/ 2147483647 w 249"/>
              <a:gd name="T63" fmla="*/ 2147483647 h 237"/>
              <a:gd name="T64" fmla="*/ 2147483647 w 249"/>
              <a:gd name="T65" fmla="*/ 2147483647 h 237"/>
              <a:gd name="T66" fmla="*/ 2147483647 w 249"/>
              <a:gd name="T67" fmla="*/ 2147483647 h 23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9"/>
              <a:gd name="T103" fmla="*/ 0 h 237"/>
              <a:gd name="T104" fmla="*/ 249 w 249"/>
              <a:gd name="T105" fmla="*/ 237 h 23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9" h="237">
                <a:moveTo>
                  <a:pt x="246" y="138"/>
                </a:moveTo>
                <a:lnTo>
                  <a:pt x="249" y="116"/>
                </a:lnTo>
                <a:lnTo>
                  <a:pt x="245" y="96"/>
                </a:lnTo>
                <a:lnTo>
                  <a:pt x="239" y="75"/>
                </a:lnTo>
                <a:lnTo>
                  <a:pt x="230" y="58"/>
                </a:lnTo>
                <a:lnTo>
                  <a:pt x="217" y="40"/>
                </a:lnTo>
                <a:lnTo>
                  <a:pt x="201" y="27"/>
                </a:lnTo>
                <a:lnTo>
                  <a:pt x="185" y="16"/>
                </a:lnTo>
                <a:lnTo>
                  <a:pt x="163" y="7"/>
                </a:lnTo>
                <a:lnTo>
                  <a:pt x="143" y="2"/>
                </a:lnTo>
                <a:lnTo>
                  <a:pt x="121" y="0"/>
                </a:lnTo>
                <a:lnTo>
                  <a:pt x="100" y="2"/>
                </a:lnTo>
                <a:lnTo>
                  <a:pt x="80" y="8"/>
                </a:lnTo>
                <a:lnTo>
                  <a:pt x="60" y="17"/>
                </a:lnTo>
                <a:lnTo>
                  <a:pt x="42" y="30"/>
                </a:lnTo>
                <a:lnTo>
                  <a:pt x="27" y="43"/>
                </a:lnTo>
                <a:lnTo>
                  <a:pt x="16" y="62"/>
                </a:lnTo>
                <a:lnTo>
                  <a:pt x="7" y="80"/>
                </a:lnTo>
                <a:lnTo>
                  <a:pt x="1" y="102"/>
                </a:lnTo>
                <a:lnTo>
                  <a:pt x="0" y="121"/>
                </a:lnTo>
                <a:lnTo>
                  <a:pt x="3" y="141"/>
                </a:lnTo>
                <a:lnTo>
                  <a:pt x="10" y="161"/>
                </a:lnTo>
                <a:lnTo>
                  <a:pt x="19" y="180"/>
                </a:lnTo>
                <a:lnTo>
                  <a:pt x="32" y="198"/>
                </a:lnTo>
                <a:lnTo>
                  <a:pt x="46" y="211"/>
                </a:lnTo>
                <a:lnTo>
                  <a:pt x="64" y="224"/>
                </a:lnTo>
                <a:lnTo>
                  <a:pt x="84" y="231"/>
                </a:lnTo>
                <a:lnTo>
                  <a:pt x="105" y="236"/>
                </a:lnTo>
                <a:lnTo>
                  <a:pt x="127" y="237"/>
                </a:lnTo>
                <a:lnTo>
                  <a:pt x="149" y="236"/>
                </a:lnTo>
                <a:lnTo>
                  <a:pt x="169" y="230"/>
                </a:lnTo>
                <a:lnTo>
                  <a:pt x="188" y="220"/>
                </a:lnTo>
                <a:lnTo>
                  <a:pt x="208" y="205"/>
                </a:lnTo>
                <a:lnTo>
                  <a:pt x="230" y="177"/>
                </a:lnTo>
                <a:lnTo>
                  <a:pt x="181" y="161"/>
                </a:lnTo>
                <a:lnTo>
                  <a:pt x="157" y="179"/>
                </a:lnTo>
                <a:lnTo>
                  <a:pt x="146" y="183"/>
                </a:lnTo>
                <a:lnTo>
                  <a:pt x="134" y="185"/>
                </a:lnTo>
                <a:lnTo>
                  <a:pt x="122" y="185"/>
                </a:lnTo>
                <a:lnTo>
                  <a:pt x="109" y="185"/>
                </a:lnTo>
                <a:lnTo>
                  <a:pt x="97" y="180"/>
                </a:lnTo>
                <a:lnTo>
                  <a:pt x="87" y="176"/>
                </a:lnTo>
                <a:lnTo>
                  <a:pt x="79" y="169"/>
                </a:lnTo>
                <a:lnTo>
                  <a:pt x="68" y="161"/>
                </a:lnTo>
                <a:lnTo>
                  <a:pt x="61" y="151"/>
                </a:lnTo>
                <a:lnTo>
                  <a:pt x="58" y="140"/>
                </a:lnTo>
                <a:lnTo>
                  <a:pt x="55" y="128"/>
                </a:lnTo>
                <a:lnTo>
                  <a:pt x="54" y="116"/>
                </a:lnTo>
                <a:lnTo>
                  <a:pt x="57" y="105"/>
                </a:lnTo>
                <a:lnTo>
                  <a:pt x="58" y="93"/>
                </a:lnTo>
                <a:lnTo>
                  <a:pt x="64" y="84"/>
                </a:lnTo>
                <a:lnTo>
                  <a:pt x="71" y="74"/>
                </a:lnTo>
                <a:lnTo>
                  <a:pt x="81" y="65"/>
                </a:lnTo>
                <a:lnTo>
                  <a:pt x="90" y="59"/>
                </a:lnTo>
                <a:lnTo>
                  <a:pt x="103" y="55"/>
                </a:lnTo>
                <a:lnTo>
                  <a:pt x="114" y="52"/>
                </a:lnTo>
                <a:lnTo>
                  <a:pt x="127" y="51"/>
                </a:lnTo>
                <a:lnTo>
                  <a:pt x="138" y="52"/>
                </a:lnTo>
                <a:lnTo>
                  <a:pt x="151" y="56"/>
                </a:lnTo>
                <a:lnTo>
                  <a:pt x="162" y="61"/>
                </a:lnTo>
                <a:lnTo>
                  <a:pt x="172" y="70"/>
                </a:lnTo>
                <a:lnTo>
                  <a:pt x="181" y="78"/>
                </a:lnTo>
                <a:lnTo>
                  <a:pt x="186" y="87"/>
                </a:lnTo>
                <a:lnTo>
                  <a:pt x="191" y="97"/>
                </a:lnTo>
                <a:lnTo>
                  <a:pt x="194" y="109"/>
                </a:lnTo>
                <a:lnTo>
                  <a:pt x="192" y="128"/>
                </a:lnTo>
                <a:lnTo>
                  <a:pt x="246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64" name="Freeform 43"/>
          <p:cNvSpPr>
            <a:spLocks/>
          </p:cNvSpPr>
          <p:nvPr/>
        </p:nvSpPr>
        <p:spPr bwMode="auto">
          <a:xfrm>
            <a:off x="8099425" y="4033838"/>
            <a:ext cx="882650" cy="449262"/>
          </a:xfrm>
          <a:custGeom>
            <a:avLst/>
            <a:gdLst>
              <a:gd name="T0" fmla="*/ 2147483647 w 1670"/>
              <a:gd name="T1" fmla="*/ 2147483647 h 847"/>
              <a:gd name="T2" fmla="*/ 2147483647 w 1670"/>
              <a:gd name="T3" fmla="*/ 2147483647 h 847"/>
              <a:gd name="T4" fmla="*/ 2147483647 w 1670"/>
              <a:gd name="T5" fmla="*/ 2147483647 h 847"/>
              <a:gd name="T6" fmla="*/ 2147483647 w 1670"/>
              <a:gd name="T7" fmla="*/ 2147483647 h 847"/>
              <a:gd name="T8" fmla="*/ 2147483647 w 1670"/>
              <a:gd name="T9" fmla="*/ 2147483647 h 847"/>
              <a:gd name="T10" fmla="*/ 2147483647 w 1670"/>
              <a:gd name="T11" fmla="*/ 2147483647 h 847"/>
              <a:gd name="T12" fmla="*/ 2147483647 w 1670"/>
              <a:gd name="T13" fmla="*/ 2147483647 h 847"/>
              <a:gd name="T14" fmla="*/ 2147483647 w 1670"/>
              <a:gd name="T15" fmla="*/ 2147483647 h 847"/>
              <a:gd name="T16" fmla="*/ 2147483647 w 1670"/>
              <a:gd name="T17" fmla="*/ 2147483647 h 847"/>
              <a:gd name="T18" fmla="*/ 2147483647 w 1670"/>
              <a:gd name="T19" fmla="*/ 2147483647 h 847"/>
              <a:gd name="T20" fmla="*/ 2147483647 w 1670"/>
              <a:gd name="T21" fmla="*/ 2147483647 h 847"/>
              <a:gd name="T22" fmla="*/ 2147483647 w 1670"/>
              <a:gd name="T23" fmla="*/ 2147483647 h 847"/>
              <a:gd name="T24" fmla="*/ 2147483647 w 1670"/>
              <a:gd name="T25" fmla="*/ 2147483647 h 847"/>
              <a:gd name="T26" fmla="*/ 2147483647 w 1670"/>
              <a:gd name="T27" fmla="*/ 2147483647 h 847"/>
              <a:gd name="T28" fmla="*/ 2147483647 w 1670"/>
              <a:gd name="T29" fmla="*/ 2147483647 h 847"/>
              <a:gd name="T30" fmla="*/ 2147483647 w 1670"/>
              <a:gd name="T31" fmla="*/ 2147483647 h 847"/>
              <a:gd name="T32" fmla="*/ 2147483647 w 1670"/>
              <a:gd name="T33" fmla="*/ 2147483647 h 847"/>
              <a:gd name="T34" fmla="*/ 2147483647 w 1670"/>
              <a:gd name="T35" fmla="*/ 2147483647 h 847"/>
              <a:gd name="T36" fmla="*/ 2147483647 w 1670"/>
              <a:gd name="T37" fmla="*/ 2147483647 h 847"/>
              <a:gd name="T38" fmla="*/ 2147483647 w 1670"/>
              <a:gd name="T39" fmla="*/ 2147483647 h 847"/>
              <a:gd name="T40" fmla="*/ 2147483647 w 1670"/>
              <a:gd name="T41" fmla="*/ 2147483647 h 847"/>
              <a:gd name="T42" fmla="*/ 2147483647 w 1670"/>
              <a:gd name="T43" fmla="*/ 2147483647 h 847"/>
              <a:gd name="T44" fmla="*/ 2147483647 w 1670"/>
              <a:gd name="T45" fmla="*/ 2147483647 h 847"/>
              <a:gd name="T46" fmla="*/ 2147483647 w 1670"/>
              <a:gd name="T47" fmla="*/ 2147483647 h 847"/>
              <a:gd name="T48" fmla="*/ 2147483647 w 1670"/>
              <a:gd name="T49" fmla="*/ 2147483647 h 847"/>
              <a:gd name="T50" fmla="*/ 2147483647 w 1670"/>
              <a:gd name="T51" fmla="*/ 2147483647 h 847"/>
              <a:gd name="T52" fmla="*/ 2147483647 w 1670"/>
              <a:gd name="T53" fmla="*/ 2147483647 h 847"/>
              <a:gd name="T54" fmla="*/ 2147483647 w 1670"/>
              <a:gd name="T55" fmla="*/ 2147483647 h 847"/>
              <a:gd name="T56" fmla="*/ 2147483647 w 1670"/>
              <a:gd name="T57" fmla="*/ 2147483647 h 847"/>
              <a:gd name="T58" fmla="*/ 2147483647 w 1670"/>
              <a:gd name="T59" fmla="*/ 2147483647 h 847"/>
              <a:gd name="T60" fmla="*/ 2147483647 w 1670"/>
              <a:gd name="T61" fmla="*/ 2147483647 h 847"/>
              <a:gd name="T62" fmla="*/ 2147483647 w 1670"/>
              <a:gd name="T63" fmla="*/ 2147483647 h 847"/>
              <a:gd name="T64" fmla="*/ 2147483647 w 1670"/>
              <a:gd name="T65" fmla="*/ 2147483647 h 847"/>
              <a:gd name="T66" fmla="*/ 2147483647 w 1670"/>
              <a:gd name="T67" fmla="*/ 2147483647 h 847"/>
              <a:gd name="T68" fmla="*/ 2147483647 w 1670"/>
              <a:gd name="T69" fmla="*/ 2147483647 h 847"/>
              <a:gd name="T70" fmla="*/ 2147483647 w 1670"/>
              <a:gd name="T71" fmla="*/ 2147483647 h 847"/>
              <a:gd name="T72" fmla="*/ 2147483647 w 1670"/>
              <a:gd name="T73" fmla="*/ 2147483647 h 847"/>
              <a:gd name="T74" fmla="*/ 2147483647 w 1670"/>
              <a:gd name="T75" fmla="*/ 2147483647 h 847"/>
              <a:gd name="T76" fmla="*/ 2147483647 w 1670"/>
              <a:gd name="T77" fmla="*/ 2147483647 h 847"/>
              <a:gd name="T78" fmla="*/ 2147483647 w 1670"/>
              <a:gd name="T79" fmla="*/ 2147483647 h 847"/>
              <a:gd name="T80" fmla="*/ 2147483647 w 1670"/>
              <a:gd name="T81" fmla="*/ 2147483647 h 847"/>
              <a:gd name="T82" fmla="*/ 2147483647 w 1670"/>
              <a:gd name="T83" fmla="*/ 2147483647 h 847"/>
              <a:gd name="T84" fmla="*/ 2147483647 w 1670"/>
              <a:gd name="T85" fmla="*/ 2147483647 h 847"/>
              <a:gd name="T86" fmla="*/ 2147483647 w 1670"/>
              <a:gd name="T87" fmla="*/ 2147483647 h 847"/>
              <a:gd name="T88" fmla="*/ 2147483647 w 1670"/>
              <a:gd name="T89" fmla="*/ 2147483647 h 84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70"/>
              <a:gd name="T136" fmla="*/ 0 h 847"/>
              <a:gd name="T137" fmla="*/ 1670 w 1670"/>
              <a:gd name="T138" fmla="*/ 847 h 84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70" h="847">
                <a:moveTo>
                  <a:pt x="3" y="254"/>
                </a:moveTo>
                <a:lnTo>
                  <a:pt x="519" y="400"/>
                </a:lnTo>
                <a:lnTo>
                  <a:pt x="528" y="410"/>
                </a:lnTo>
                <a:lnTo>
                  <a:pt x="538" y="423"/>
                </a:lnTo>
                <a:lnTo>
                  <a:pt x="551" y="437"/>
                </a:lnTo>
                <a:lnTo>
                  <a:pt x="570" y="456"/>
                </a:lnTo>
                <a:lnTo>
                  <a:pt x="592" y="477"/>
                </a:lnTo>
                <a:lnTo>
                  <a:pt x="617" y="502"/>
                </a:lnTo>
                <a:lnTo>
                  <a:pt x="645" y="526"/>
                </a:lnTo>
                <a:lnTo>
                  <a:pt x="674" y="553"/>
                </a:lnTo>
                <a:lnTo>
                  <a:pt x="690" y="569"/>
                </a:lnTo>
                <a:lnTo>
                  <a:pt x="708" y="582"/>
                </a:lnTo>
                <a:lnTo>
                  <a:pt x="725" y="595"/>
                </a:lnTo>
                <a:lnTo>
                  <a:pt x="743" y="608"/>
                </a:lnTo>
                <a:lnTo>
                  <a:pt x="760" y="621"/>
                </a:lnTo>
                <a:lnTo>
                  <a:pt x="779" y="634"/>
                </a:lnTo>
                <a:lnTo>
                  <a:pt x="818" y="662"/>
                </a:lnTo>
                <a:lnTo>
                  <a:pt x="859" y="685"/>
                </a:lnTo>
                <a:lnTo>
                  <a:pt x="900" y="707"/>
                </a:lnTo>
                <a:lnTo>
                  <a:pt x="944" y="726"/>
                </a:lnTo>
                <a:lnTo>
                  <a:pt x="988" y="738"/>
                </a:lnTo>
                <a:lnTo>
                  <a:pt x="1039" y="738"/>
                </a:lnTo>
                <a:lnTo>
                  <a:pt x="1154" y="709"/>
                </a:lnTo>
                <a:lnTo>
                  <a:pt x="1214" y="681"/>
                </a:lnTo>
                <a:lnTo>
                  <a:pt x="1243" y="665"/>
                </a:lnTo>
                <a:lnTo>
                  <a:pt x="1273" y="647"/>
                </a:lnTo>
                <a:lnTo>
                  <a:pt x="1303" y="627"/>
                </a:lnTo>
                <a:lnTo>
                  <a:pt x="1332" y="608"/>
                </a:lnTo>
                <a:lnTo>
                  <a:pt x="1361" y="585"/>
                </a:lnTo>
                <a:lnTo>
                  <a:pt x="1390" y="563"/>
                </a:lnTo>
                <a:lnTo>
                  <a:pt x="1416" y="538"/>
                </a:lnTo>
                <a:lnTo>
                  <a:pt x="1441" y="512"/>
                </a:lnTo>
                <a:lnTo>
                  <a:pt x="1464" y="487"/>
                </a:lnTo>
                <a:lnTo>
                  <a:pt x="1488" y="461"/>
                </a:lnTo>
                <a:lnTo>
                  <a:pt x="1527" y="407"/>
                </a:lnTo>
                <a:lnTo>
                  <a:pt x="1558" y="353"/>
                </a:lnTo>
                <a:lnTo>
                  <a:pt x="1587" y="244"/>
                </a:lnTo>
                <a:lnTo>
                  <a:pt x="1584" y="193"/>
                </a:lnTo>
                <a:lnTo>
                  <a:pt x="1565" y="143"/>
                </a:lnTo>
                <a:lnTo>
                  <a:pt x="1543" y="114"/>
                </a:lnTo>
                <a:lnTo>
                  <a:pt x="1518" y="95"/>
                </a:lnTo>
                <a:lnTo>
                  <a:pt x="1466" y="89"/>
                </a:lnTo>
                <a:lnTo>
                  <a:pt x="1406" y="114"/>
                </a:lnTo>
                <a:lnTo>
                  <a:pt x="1374" y="134"/>
                </a:lnTo>
                <a:lnTo>
                  <a:pt x="1339" y="161"/>
                </a:lnTo>
                <a:lnTo>
                  <a:pt x="1319" y="175"/>
                </a:lnTo>
                <a:lnTo>
                  <a:pt x="1297" y="197"/>
                </a:lnTo>
                <a:lnTo>
                  <a:pt x="1272" y="222"/>
                </a:lnTo>
                <a:lnTo>
                  <a:pt x="1259" y="235"/>
                </a:lnTo>
                <a:lnTo>
                  <a:pt x="1247" y="249"/>
                </a:lnTo>
                <a:lnTo>
                  <a:pt x="1221" y="279"/>
                </a:lnTo>
                <a:lnTo>
                  <a:pt x="1206" y="296"/>
                </a:lnTo>
                <a:lnTo>
                  <a:pt x="1192" y="311"/>
                </a:lnTo>
                <a:lnTo>
                  <a:pt x="1180" y="328"/>
                </a:lnTo>
                <a:lnTo>
                  <a:pt x="1165" y="344"/>
                </a:lnTo>
                <a:lnTo>
                  <a:pt x="1151" y="362"/>
                </a:lnTo>
                <a:lnTo>
                  <a:pt x="1139" y="376"/>
                </a:lnTo>
                <a:lnTo>
                  <a:pt x="1128" y="394"/>
                </a:lnTo>
                <a:lnTo>
                  <a:pt x="1113" y="410"/>
                </a:lnTo>
                <a:lnTo>
                  <a:pt x="1091" y="439"/>
                </a:lnTo>
                <a:lnTo>
                  <a:pt x="1050" y="491"/>
                </a:lnTo>
                <a:lnTo>
                  <a:pt x="1012" y="541"/>
                </a:lnTo>
                <a:lnTo>
                  <a:pt x="603" y="303"/>
                </a:lnTo>
                <a:lnTo>
                  <a:pt x="661" y="0"/>
                </a:lnTo>
                <a:lnTo>
                  <a:pt x="699" y="18"/>
                </a:lnTo>
                <a:lnTo>
                  <a:pt x="678" y="264"/>
                </a:lnTo>
                <a:lnTo>
                  <a:pt x="1002" y="417"/>
                </a:lnTo>
                <a:lnTo>
                  <a:pt x="1039" y="366"/>
                </a:lnTo>
                <a:lnTo>
                  <a:pt x="1081" y="312"/>
                </a:lnTo>
                <a:lnTo>
                  <a:pt x="1093" y="299"/>
                </a:lnTo>
                <a:lnTo>
                  <a:pt x="1106" y="284"/>
                </a:lnTo>
                <a:lnTo>
                  <a:pt x="1130" y="252"/>
                </a:lnTo>
                <a:lnTo>
                  <a:pt x="1144" y="235"/>
                </a:lnTo>
                <a:lnTo>
                  <a:pt x="1158" y="222"/>
                </a:lnTo>
                <a:lnTo>
                  <a:pt x="1173" y="204"/>
                </a:lnTo>
                <a:lnTo>
                  <a:pt x="1186" y="188"/>
                </a:lnTo>
                <a:lnTo>
                  <a:pt x="1202" y="174"/>
                </a:lnTo>
                <a:lnTo>
                  <a:pt x="1216" y="161"/>
                </a:lnTo>
                <a:lnTo>
                  <a:pt x="1230" y="146"/>
                </a:lnTo>
                <a:lnTo>
                  <a:pt x="1246" y="131"/>
                </a:lnTo>
                <a:lnTo>
                  <a:pt x="1273" y="107"/>
                </a:lnTo>
                <a:lnTo>
                  <a:pt x="1301" y="86"/>
                </a:lnTo>
                <a:lnTo>
                  <a:pt x="1326" y="72"/>
                </a:lnTo>
                <a:lnTo>
                  <a:pt x="1349" y="61"/>
                </a:lnTo>
                <a:lnTo>
                  <a:pt x="1394" y="48"/>
                </a:lnTo>
                <a:lnTo>
                  <a:pt x="1438" y="38"/>
                </a:lnTo>
                <a:lnTo>
                  <a:pt x="1521" y="28"/>
                </a:lnTo>
                <a:lnTo>
                  <a:pt x="1591" y="47"/>
                </a:lnTo>
                <a:lnTo>
                  <a:pt x="1639" y="110"/>
                </a:lnTo>
                <a:lnTo>
                  <a:pt x="1670" y="267"/>
                </a:lnTo>
                <a:lnTo>
                  <a:pt x="1663" y="340"/>
                </a:lnTo>
                <a:lnTo>
                  <a:pt x="1644" y="411"/>
                </a:lnTo>
                <a:lnTo>
                  <a:pt x="1610" y="477"/>
                </a:lnTo>
                <a:lnTo>
                  <a:pt x="1568" y="540"/>
                </a:lnTo>
                <a:lnTo>
                  <a:pt x="1543" y="570"/>
                </a:lnTo>
                <a:lnTo>
                  <a:pt x="1531" y="583"/>
                </a:lnTo>
                <a:lnTo>
                  <a:pt x="1517" y="599"/>
                </a:lnTo>
                <a:lnTo>
                  <a:pt x="1504" y="612"/>
                </a:lnTo>
                <a:lnTo>
                  <a:pt x="1489" y="626"/>
                </a:lnTo>
                <a:lnTo>
                  <a:pt x="1461" y="650"/>
                </a:lnTo>
                <a:lnTo>
                  <a:pt x="1431" y="675"/>
                </a:lnTo>
                <a:lnTo>
                  <a:pt x="1399" y="700"/>
                </a:lnTo>
                <a:lnTo>
                  <a:pt x="1368" y="720"/>
                </a:lnTo>
                <a:lnTo>
                  <a:pt x="1333" y="741"/>
                </a:lnTo>
                <a:lnTo>
                  <a:pt x="1301" y="758"/>
                </a:lnTo>
                <a:lnTo>
                  <a:pt x="1268" y="777"/>
                </a:lnTo>
                <a:lnTo>
                  <a:pt x="1234" y="792"/>
                </a:lnTo>
                <a:lnTo>
                  <a:pt x="1199" y="806"/>
                </a:lnTo>
                <a:lnTo>
                  <a:pt x="1133" y="827"/>
                </a:lnTo>
                <a:lnTo>
                  <a:pt x="1071" y="843"/>
                </a:lnTo>
                <a:lnTo>
                  <a:pt x="963" y="847"/>
                </a:lnTo>
                <a:lnTo>
                  <a:pt x="877" y="824"/>
                </a:lnTo>
                <a:lnTo>
                  <a:pt x="833" y="802"/>
                </a:lnTo>
                <a:lnTo>
                  <a:pt x="791" y="777"/>
                </a:lnTo>
                <a:lnTo>
                  <a:pt x="769" y="763"/>
                </a:lnTo>
                <a:lnTo>
                  <a:pt x="747" y="748"/>
                </a:lnTo>
                <a:lnTo>
                  <a:pt x="728" y="732"/>
                </a:lnTo>
                <a:lnTo>
                  <a:pt x="706" y="716"/>
                </a:lnTo>
                <a:lnTo>
                  <a:pt x="686" y="697"/>
                </a:lnTo>
                <a:lnTo>
                  <a:pt x="667" y="681"/>
                </a:lnTo>
                <a:lnTo>
                  <a:pt x="646" y="663"/>
                </a:lnTo>
                <a:lnTo>
                  <a:pt x="629" y="647"/>
                </a:lnTo>
                <a:lnTo>
                  <a:pt x="611" y="630"/>
                </a:lnTo>
                <a:lnTo>
                  <a:pt x="594" y="612"/>
                </a:lnTo>
                <a:lnTo>
                  <a:pt x="576" y="595"/>
                </a:lnTo>
                <a:lnTo>
                  <a:pt x="560" y="580"/>
                </a:lnTo>
                <a:lnTo>
                  <a:pt x="546" y="564"/>
                </a:lnTo>
                <a:lnTo>
                  <a:pt x="533" y="548"/>
                </a:lnTo>
                <a:lnTo>
                  <a:pt x="508" y="521"/>
                </a:lnTo>
                <a:lnTo>
                  <a:pt x="487" y="499"/>
                </a:lnTo>
                <a:lnTo>
                  <a:pt x="473" y="480"/>
                </a:lnTo>
                <a:lnTo>
                  <a:pt x="460" y="465"/>
                </a:lnTo>
                <a:lnTo>
                  <a:pt x="0" y="290"/>
                </a:lnTo>
                <a:lnTo>
                  <a:pt x="3" y="2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65" name="Freeform 44"/>
          <p:cNvSpPr>
            <a:spLocks/>
          </p:cNvSpPr>
          <p:nvPr/>
        </p:nvSpPr>
        <p:spPr bwMode="auto">
          <a:xfrm>
            <a:off x="8362951" y="3432175"/>
            <a:ext cx="538163" cy="565150"/>
          </a:xfrm>
          <a:custGeom>
            <a:avLst/>
            <a:gdLst>
              <a:gd name="T0" fmla="*/ 2147483647 w 1015"/>
              <a:gd name="T1" fmla="*/ 2147483647 h 1066"/>
              <a:gd name="T2" fmla="*/ 2147483647 w 1015"/>
              <a:gd name="T3" fmla="*/ 2147483647 h 1066"/>
              <a:gd name="T4" fmla="*/ 2147483647 w 1015"/>
              <a:gd name="T5" fmla="*/ 2147483647 h 1066"/>
              <a:gd name="T6" fmla="*/ 2147483647 w 1015"/>
              <a:gd name="T7" fmla="*/ 2147483647 h 1066"/>
              <a:gd name="T8" fmla="*/ 2147483647 w 1015"/>
              <a:gd name="T9" fmla="*/ 2147483647 h 1066"/>
              <a:gd name="T10" fmla="*/ 2147483647 w 1015"/>
              <a:gd name="T11" fmla="*/ 2147483647 h 1066"/>
              <a:gd name="T12" fmla="*/ 2147483647 w 1015"/>
              <a:gd name="T13" fmla="*/ 2147483647 h 1066"/>
              <a:gd name="T14" fmla="*/ 2147483647 w 1015"/>
              <a:gd name="T15" fmla="*/ 0 h 1066"/>
              <a:gd name="T16" fmla="*/ 2147483647 w 1015"/>
              <a:gd name="T17" fmla="*/ 2147483647 h 1066"/>
              <a:gd name="T18" fmla="*/ 2147483647 w 1015"/>
              <a:gd name="T19" fmla="*/ 2147483647 h 1066"/>
              <a:gd name="T20" fmla="*/ 2147483647 w 1015"/>
              <a:gd name="T21" fmla="*/ 2147483647 h 1066"/>
              <a:gd name="T22" fmla="*/ 2147483647 w 1015"/>
              <a:gd name="T23" fmla="*/ 2147483647 h 1066"/>
              <a:gd name="T24" fmla="*/ 2147483647 w 1015"/>
              <a:gd name="T25" fmla="*/ 2147483647 h 1066"/>
              <a:gd name="T26" fmla="*/ 2147483647 w 1015"/>
              <a:gd name="T27" fmla="*/ 2147483647 h 1066"/>
              <a:gd name="T28" fmla="*/ 2147483647 w 1015"/>
              <a:gd name="T29" fmla="*/ 2147483647 h 1066"/>
              <a:gd name="T30" fmla="*/ 2147483647 w 1015"/>
              <a:gd name="T31" fmla="*/ 2147483647 h 1066"/>
              <a:gd name="T32" fmla="*/ 2147483647 w 1015"/>
              <a:gd name="T33" fmla="*/ 2147483647 h 1066"/>
              <a:gd name="T34" fmla="*/ 0 w 1015"/>
              <a:gd name="T35" fmla="*/ 2147483647 h 1066"/>
              <a:gd name="T36" fmla="*/ 2147483647 w 1015"/>
              <a:gd name="T37" fmla="*/ 2147483647 h 1066"/>
              <a:gd name="T38" fmla="*/ 2147483647 w 1015"/>
              <a:gd name="T39" fmla="*/ 2147483647 h 1066"/>
              <a:gd name="T40" fmla="*/ 2147483647 w 1015"/>
              <a:gd name="T41" fmla="*/ 2147483647 h 1066"/>
              <a:gd name="T42" fmla="*/ 2147483647 w 1015"/>
              <a:gd name="T43" fmla="*/ 2147483647 h 1066"/>
              <a:gd name="T44" fmla="*/ 2147483647 w 1015"/>
              <a:gd name="T45" fmla="*/ 2147483647 h 1066"/>
              <a:gd name="T46" fmla="*/ 2147483647 w 1015"/>
              <a:gd name="T47" fmla="*/ 2147483647 h 1066"/>
              <a:gd name="T48" fmla="*/ 2147483647 w 1015"/>
              <a:gd name="T49" fmla="*/ 2147483647 h 1066"/>
              <a:gd name="T50" fmla="*/ 2147483647 w 1015"/>
              <a:gd name="T51" fmla="*/ 2147483647 h 1066"/>
              <a:gd name="T52" fmla="*/ 2147483647 w 1015"/>
              <a:gd name="T53" fmla="*/ 2147483647 h 1066"/>
              <a:gd name="T54" fmla="*/ 2147483647 w 1015"/>
              <a:gd name="T55" fmla="*/ 2147483647 h 1066"/>
              <a:gd name="T56" fmla="*/ 2147483647 w 1015"/>
              <a:gd name="T57" fmla="*/ 2147483647 h 1066"/>
              <a:gd name="T58" fmla="*/ 2147483647 w 1015"/>
              <a:gd name="T59" fmla="*/ 2147483647 h 1066"/>
              <a:gd name="T60" fmla="*/ 2147483647 w 1015"/>
              <a:gd name="T61" fmla="*/ 2147483647 h 1066"/>
              <a:gd name="T62" fmla="*/ 2147483647 w 1015"/>
              <a:gd name="T63" fmla="*/ 2147483647 h 1066"/>
              <a:gd name="T64" fmla="*/ 2147483647 w 1015"/>
              <a:gd name="T65" fmla="*/ 2147483647 h 1066"/>
              <a:gd name="T66" fmla="*/ 2147483647 w 1015"/>
              <a:gd name="T67" fmla="*/ 2147483647 h 1066"/>
              <a:gd name="T68" fmla="*/ 2147483647 w 1015"/>
              <a:gd name="T69" fmla="*/ 2147483647 h 1066"/>
              <a:gd name="T70" fmla="*/ 2147483647 w 1015"/>
              <a:gd name="T71" fmla="*/ 2147483647 h 1066"/>
              <a:gd name="T72" fmla="*/ 2147483647 w 1015"/>
              <a:gd name="T73" fmla="*/ 2147483647 h 1066"/>
              <a:gd name="T74" fmla="*/ 2147483647 w 1015"/>
              <a:gd name="T75" fmla="*/ 2147483647 h 1066"/>
              <a:gd name="T76" fmla="*/ 2147483647 w 1015"/>
              <a:gd name="T77" fmla="*/ 2147483647 h 1066"/>
              <a:gd name="T78" fmla="*/ 2147483647 w 1015"/>
              <a:gd name="T79" fmla="*/ 2147483647 h 1066"/>
              <a:gd name="T80" fmla="*/ 2147483647 w 1015"/>
              <a:gd name="T81" fmla="*/ 2147483647 h 1066"/>
              <a:gd name="T82" fmla="*/ 2147483647 w 1015"/>
              <a:gd name="T83" fmla="*/ 2147483647 h 1066"/>
              <a:gd name="T84" fmla="*/ 2147483647 w 1015"/>
              <a:gd name="T85" fmla="*/ 2147483647 h 1066"/>
              <a:gd name="T86" fmla="*/ 2147483647 w 1015"/>
              <a:gd name="T87" fmla="*/ 2147483647 h 1066"/>
              <a:gd name="T88" fmla="*/ 2147483647 w 1015"/>
              <a:gd name="T89" fmla="*/ 2147483647 h 1066"/>
              <a:gd name="T90" fmla="*/ 2147483647 w 1015"/>
              <a:gd name="T91" fmla="*/ 2147483647 h 1066"/>
              <a:gd name="T92" fmla="*/ 2147483647 w 1015"/>
              <a:gd name="T93" fmla="*/ 2147483647 h 1066"/>
              <a:gd name="T94" fmla="*/ 2147483647 w 1015"/>
              <a:gd name="T95" fmla="*/ 2147483647 h 1066"/>
              <a:gd name="T96" fmla="*/ 2147483647 w 1015"/>
              <a:gd name="T97" fmla="*/ 2147483647 h 1066"/>
              <a:gd name="T98" fmla="*/ 2147483647 w 1015"/>
              <a:gd name="T99" fmla="*/ 2147483647 h 1066"/>
              <a:gd name="T100" fmla="*/ 2147483647 w 1015"/>
              <a:gd name="T101" fmla="*/ 2147483647 h 1066"/>
              <a:gd name="T102" fmla="*/ 2147483647 w 1015"/>
              <a:gd name="T103" fmla="*/ 2147483647 h 1066"/>
              <a:gd name="T104" fmla="*/ 2147483647 w 1015"/>
              <a:gd name="T105" fmla="*/ 2147483647 h 1066"/>
              <a:gd name="T106" fmla="*/ 2147483647 w 1015"/>
              <a:gd name="T107" fmla="*/ 2147483647 h 1066"/>
              <a:gd name="T108" fmla="*/ 2147483647 w 1015"/>
              <a:gd name="T109" fmla="*/ 2147483647 h 106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15"/>
              <a:gd name="T166" fmla="*/ 0 h 1066"/>
              <a:gd name="T167" fmla="*/ 1015 w 1015"/>
              <a:gd name="T168" fmla="*/ 1066 h 106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15" h="1066">
                <a:moveTo>
                  <a:pt x="999" y="303"/>
                </a:moveTo>
                <a:lnTo>
                  <a:pt x="1015" y="197"/>
                </a:lnTo>
                <a:lnTo>
                  <a:pt x="998" y="107"/>
                </a:lnTo>
                <a:lnTo>
                  <a:pt x="972" y="66"/>
                </a:lnTo>
                <a:lnTo>
                  <a:pt x="953" y="50"/>
                </a:lnTo>
                <a:lnTo>
                  <a:pt x="931" y="34"/>
                </a:lnTo>
                <a:lnTo>
                  <a:pt x="883" y="12"/>
                </a:lnTo>
                <a:lnTo>
                  <a:pt x="839" y="0"/>
                </a:lnTo>
                <a:lnTo>
                  <a:pt x="769" y="5"/>
                </a:lnTo>
                <a:lnTo>
                  <a:pt x="711" y="27"/>
                </a:lnTo>
                <a:lnTo>
                  <a:pt x="665" y="51"/>
                </a:lnTo>
                <a:lnTo>
                  <a:pt x="616" y="70"/>
                </a:lnTo>
                <a:lnTo>
                  <a:pt x="558" y="86"/>
                </a:lnTo>
                <a:lnTo>
                  <a:pt x="438" y="105"/>
                </a:lnTo>
                <a:lnTo>
                  <a:pt x="202" y="137"/>
                </a:lnTo>
                <a:lnTo>
                  <a:pt x="70" y="193"/>
                </a:lnTo>
                <a:lnTo>
                  <a:pt x="3" y="295"/>
                </a:lnTo>
                <a:lnTo>
                  <a:pt x="0" y="325"/>
                </a:lnTo>
                <a:lnTo>
                  <a:pt x="2" y="357"/>
                </a:lnTo>
                <a:lnTo>
                  <a:pt x="16" y="416"/>
                </a:lnTo>
                <a:lnTo>
                  <a:pt x="41" y="471"/>
                </a:lnTo>
                <a:lnTo>
                  <a:pt x="72" y="521"/>
                </a:lnTo>
                <a:lnTo>
                  <a:pt x="104" y="563"/>
                </a:lnTo>
                <a:lnTo>
                  <a:pt x="119" y="580"/>
                </a:lnTo>
                <a:lnTo>
                  <a:pt x="133" y="594"/>
                </a:lnTo>
                <a:lnTo>
                  <a:pt x="152" y="615"/>
                </a:lnTo>
                <a:lnTo>
                  <a:pt x="161" y="623"/>
                </a:lnTo>
                <a:lnTo>
                  <a:pt x="687" y="1066"/>
                </a:lnTo>
                <a:lnTo>
                  <a:pt x="677" y="954"/>
                </a:lnTo>
                <a:lnTo>
                  <a:pt x="164" y="521"/>
                </a:lnTo>
                <a:lnTo>
                  <a:pt x="145" y="494"/>
                </a:lnTo>
                <a:lnTo>
                  <a:pt x="111" y="430"/>
                </a:lnTo>
                <a:lnTo>
                  <a:pt x="97" y="352"/>
                </a:lnTo>
                <a:lnTo>
                  <a:pt x="108" y="314"/>
                </a:lnTo>
                <a:lnTo>
                  <a:pt x="119" y="296"/>
                </a:lnTo>
                <a:lnTo>
                  <a:pt x="136" y="280"/>
                </a:lnTo>
                <a:lnTo>
                  <a:pt x="156" y="266"/>
                </a:lnTo>
                <a:lnTo>
                  <a:pt x="181" y="252"/>
                </a:lnTo>
                <a:lnTo>
                  <a:pt x="235" y="231"/>
                </a:lnTo>
                <a:lnTo>
                  <a:pt x="298" y="212"/>
                </a:lnTo>
                <a:lnTo>
                  <a:pt x="364" y="199"/>
                </a:lnTo>
                <a:lnTo>
                  <a:pt x="492" y="184"/>
                </a:lnTo>
                <a:lnTo>
                  <a:pt x="594" y="175"/>
                </a:lnTo>
                <a:lnTo>
                  <a:pt x="665" y="156"/>
                </a:lnTo>
                <a:lnTo>
                  <a:pt x="696" y="140"/>
                </a:lnTo>
                <a:lnTo>
                  <a:pt x="722" y="124"/>
                </a:lnTo>
                <a:lnTo>
                  <a:pt x="749" y="110"/>
                </a:lnTo>
                <a:lnTo>
                  <a:pt x="778" y="101"/>
                </a:lnTo>
                <a:lnTo>
                  <a:pt x="846" y="107"/>
                </a:lnTo>
                <a:lnTo>
                  <a:pt x="880" y="129"/>
                </a:lnTo>
                <a:lnTo>
                  <a:pt x="902" y="152"/>
                </a:lnTo>
                <a:lnTo>
                  <a:pt x="924" y="215"/>
                </a:lnTo>
                <a:lnTo>
                  <a:pt x="921" y="290"/>
                </a:lnTo>
                <a:lnTo>
                  <a:pt x="999" y="3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66" name="Freeform 45"/>
          <p:cNvSpPr>
            <a:spLocks/>
          </p:cNvSpPr>
          <p:nvPr/>
        </p:nvSpPr>
        <p:spPr bwMode="auto">
          <a:xfrm>
            <a:off x="8450264" y="3575050"/>
            <a:ext cx="160337" cy="158750"/>
          </a:xfrm>
          <a:custGeom>
            <a:avLst/>
            <a:gdLst>
              <a:gd name="T0" fmla="*/ 2147483647 w 302"/>
              <a:gd name="T1" fmla="*/ 0 h 300"/>
              <a:gd name="T2" fmla="*/ 2147483647 w 302"/>
              <a:gd name="T3" fmla="*/ 2147483647 h 300"/>
              <a:gd name="T4" fmla="*/ 2147483647 w 302"/>
              <a:gd name="T5" fmla="*/ 2147483647 h 300"/>
              <a:gd name="T6" fmla="*/ 2147483647 w 302"/>
              <a:gd name="T7" fmla="*/ 2147483647 h 300"/>
              <a:gd name="T8" fmla="*/ 2147483647 w 302"/>
              <a:gd name="T9" fmla="*/ 2147483647 h 300"/>
              <a:gd name="T10" fmla="*/ 2147483647 w 302"/>
              <a:gd name="T11" fmla="*/ 2147483647 h 300"/>
              <a:gd name="T12" fmla="*/ 2147483647 w 302"/>
              <a:gd name="T13" fmla="*/ 2147483647 h 300"/>
              <a:gd name="T14" fmla="*/ 2147483647 w 302"/>
              <a:gd name="T15" fmla="*/ 2147483647 h 300"/>
              <a:gd name="T16" fmla="*/ 2147483647 w 302"/>
              <a:gd name="T17" fmla="*/ 2147483647 h 300"/>
              <a:gd name="T18" fmla="*/ 2147483647 w 302"/>
              <a:gd name="T19" fmla="*/ 2147483647 h 300"/>
              <a:gd name="T20" fmla="*/ 2147483647 w 302"/>
              <a:gd name="T21" fmla="*/ 2147483647 h 300"/>
              <a:gd name="T22" fmla="*/ 2147483647 w 302"/>
              <a:gd name="T23" fmla="*/ 2147483647 h 300"/>
              <a:gd name="T24" fmla="*/ 2147483647 w 302"/>
              <a:gd name="T25" fmla="*/ 2147483647 h 300"/>
              <a:gd name="T26" fmla="*/ 2147483647 w 302"/>
              <a:gd name="T27" fmla="*/ 2147483647 h 300"/>
              <a:gd name="T28" fmla="*/ 2147483647 w 302"/>
              <a:gd name="T29" fmla="*/ 2147483647 h 300"/>
              <a:gd name="T30" fmla="*/ 2147483647 w 302"/>
              <a:gd name="T31" fmla="*/ 2147483647 h 300"/>
              <a:gd name="T32" fmla="*/ 0 w 302"/>
              <a:gd name="T33" fmla="*/ 2147483647 h 300"/>
              <a:gd name="T34" fmla="*/ 2147483647 w 302"/>
              <a:gd name="T35" fmla="*/ 2147483647 h 300"/>
              <a:gd name="T36" fmla="*/ 2147483647 w 302"/>
              <a:gd name="T37" fmla="*/ 2147483647 h 300"/>
              <a:gd name="T38" fmla="*/ 2147483647 w 302"/>
              <a:gd name="T39" fmla="*/ 2147483647 h 300"/>
              <a:gd name="T40" fmla="*/ 2147483647 w 302"/>
              <a:gd name="T41" fmla="*/ 2147483647 h 300"/>
              <a:gd name="T42" fmla="*/ 2147483647 w 302"/>
              <a:gd name="T43" fmla="*/ 2147483647 h 300"/>
              <a:gd name="T44" fmla="*/ 2147483647 w 302"/>
              <a:gd name="T45" fmla="*/ 0 h 300"/>
              <a:gd name="T46" fmla="*/ 2147483647 w 302"/>
              <a:gd name="T47" fmla="*/ 0 h 3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2"/>
              <a:gd name="T73" fmla="*/ 0 h 300"/>
              <a:gd name="T74" fmla="*/ 302 w 302"/>
              <a:gd name="T75" fmla="*/ 300 h 3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2" h="300">
                <a:moveTo>
                  <a:pt x="302" y="0"/>
                </a:moveTo>
                <a:lnTo>
                  <a:pt x="278" y="7"/>
                </a:lnTo>
                <a:lnTo>
                  <a:pt x="227" y="32"/>
                </a:lnTo>
                <a:lnTo>
                  <a:pt x="197" y="48"/>
                </a:lnTo>
                <a:lnTo>
                  <a:pt x="170" y="67"/>
                </a:lnTo>
                <a:lnTo>
                  <a:pt x="147" y="90"/>
                </a:lnTo>
                <a:lnTo>
                  <a:pt x="132" y="115"/>
                </a:lnTo>
                <a:lnTo>
                  <a:pt x="122" y="173"/>
                </a:lnTo>
                <a:lnTo>
                  <a:pt x="132" y="233"/>
                </a:lnTo>
                <a:lnTo>
                  <a:pt x="147" y="281"/>
                </a:lnTo>
                <a:lnTo>
                  <a:pt x="153" y="300"/>
                </a:lnTo>
                <a:lnTo>
                  <a:pt x="127" y="287"/>
                </a:lnTo>
                <a:lnTo>
                  <a:pt x="99" y="268"/>
                </a:lnTo>
                <a:lnTo>
                  <a:pt x="68" y="245"/>
                </a:lnTo>
                <a:lnTo>
                  <a:pt x="39" y="216"/>
                </a:lnTo>
                <a:lnTo>
                  <a:pt x="16" y="181"/>
                </a:lnTo>
                <a:lnTo>
                  <a:pt x="0" y="98"/>
                </a:lnTo>
                <a:lnTo>
                  <a:pt x="20" y="58"/>
                </a:lnTo>
                <a:lnTo>
                  <a:pt x="38" y="44"/>
                </a:lnTo>
                <a:lnTo>
                  <a:pt x="57" y="32"/>
                </a:lnTo>
                <a:lnTo>
                  <a:pt x="105" y="13"/>
                </a:lnTo>
                <a:lnTo>
                  <a:pt x="160" y="3"/>
                </a:lnTo>
                <a:lnTo>
                  <a:pt x="302" y="0"/>
                </a:lnTo>
                <a:close/>
              </a:path>
            </a:pathLst>
          </a:custGeom>
          <a:solidFill>
            <a:srgbClr val="B0C7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67" name="Freeform 46"/>
          <p:cNvSpPr>
            <a:spLocks/>
          </p:cNvSpPr>
          <p:nvPr/>
        </p:nvSpPr>
        <p:spPr bwMode="auto">
          <a:xfrm>
            <a:off x="8462964" y="4111626"/>
            <a:ext cx="427037" cy="288925"/>
          </a:xfrm>
          <a:custGeom>
            <a:avLst/>
            <a:gdLst>
              <a:gd name="T0" fmla="*/ 0 w 808"/>
              <a:gd name="T1" fmla="*/ 2147483647 h 544"/>
              <a:gd name="T2" fmla="*/ 2147483647 w 808"/>
              <a:gd name="T3" fmla="*/ 2147483647 h 544"/>
              <a:gd name="T4" fmla="*/ 2147483647 w 808"/>
              <a:gd name="T5" fmla="*/ 2147483647 h 544"/>
              <a:gd name="T6" fmla="*/ 2147483647 w 808"/>
              <a:gd name="T7" fmla="*/ 2147483647 h 544"/>
              <a:gd name="T8" fmla="*/ 2147483647 w 808"/>
              <a:gd name="T9" fmla="*/ 2147483647 h 544"/>
              <a:gd name="T10" fmla="*/ 2147483647 w 808"/>
              <a:gd name="T11" fmla="*/ 2147483647 h 544"/>
              <a:gd name="T12" fmla="*/ 2147483647 w 808"/>
              <a:gd name="T13" fmla="*/ 2147483647 h 544"/>
              <a:gd name="T14" fmla="*/ 2147483647 w 808"/>
              <a:gd name="T15" fmla="*/ 2147483647 h 544"/>
              <a:gd name="T16" fmla="*/ 2147483647 w 808"/>
              <a:gd name="T17" fmla="*/ 2147483647 h 544"/>
              <a:gd name="T18" fmla="*/ 2147483647 w 808"/>
              <a:gd name="T19" fmla="*/ 2147483647 h 544"/>
              <a:gd name="T20" fmla="*/ 2147483647 w 808"/>
              <a:gd name="T21" fmla="*/ 2147483647 h 544"/>
              <a:gd name="T22" fmla="*/ 2147483647 w 808"/>
              <a:gd name="T23" fmla="*/ 2147483647 h 544"/>
              <a:gd name="T24" fmla="*/ 2147483647 w 808"/>
              <a:gd name="T25" fmla="*/ 2147483647 h 544"/>
              <a:gd name="T26" fmla="*/ 2147483647 w 808"/>
              <a:gd name="T27" fmla="*/ 2147483647 h 544"/>
              <a:gd name="T28" fmla="*/ 2147483647 w 808"/>
              <a:gd name="T29" fmla="*/ 2147483647 h 544"/>
              <a:gd name="T30" fmla="*/ 2147483647 w 808"/>
              <a:gd name="T31" fmla="*/ 2147483647 h 544"/>
              <a:gd name="T32" fmla="*/ 2147483647 w 808"/>
              <a:gd name="T33" fmla="*/ 2147483647 h 544"/>
              <a:gd name="T34" fmla="*/ 2147483647 w 808"/>
              <a:gd name="T35" fmla="*/ 2147483647 h 544"/>
              <a:gd name="T36" fmla="*/ 2147483647 w 808"/>
              <a:gd name="T37" fmla="*/ 2147483647 h 544"/>
              <a:gd name="T38" fmla="*/ 2147483647 w 808"/>
              <a:gd name="T39" fmla="*/ 2147483647 h 544"/>
              <a:gd name="T40" fmla="*/ 2147483647 w 808"/>
              <a:gd name="T41" fmla="*/ 2147483647 h 544"/>
              <a:gd name="T42" fmla="*/ 2147483647 w 808"/>
              <a:gd name="T43" fmla="*/ 2147483647 h 544"/>
              <a:gd name="T44" fmla="*/ 2147483647 w 808"/>
              <a:gd name="T45" fmla="*/ 2147483647 h 544"/>
              <a:gd name="T46" fmla="*/ 2147483647 w 808"/>
              <a:gd name="T47" fmla="*/ 2147483647 h 544"/>
              <a:gd name="T48" fmla="*/ 2147483647 w 808"/>
              <a:gd name="T49" fmla="*/ 2147483647 h 544"/>
              <a:gd name="T50" fmla="*/ 2147483647 w 808"/>
              <a:gd name="T51" fmla="*/ 2147483647 h 544"/>
              <a:gd name="T52" fmla="*/ 2147483647 w 808"/>
              <a:gd name="T53" fmla="*/ 2147483647 h 544"/>
              <a:gd name="T54" fmla="*/ 2147483647 w 808"/>
              <a:gd name="T55" fmla="*/ 2147483647 h 544"/>
              <a:gd name="T56" fmla="*/ 2147483647 w 808"/>
              <a:gd name="T57" fmla="*/ 2147483647 h 544"/>
              <a:gd name="T58" fmla="*/ 2147483647 w 808"/>
              <a:gd name="T59" fmla="*/ 2147483647 h 544"/>
              <a:gd name="T60" fmla="*/ 2147483647 w 808"/>
              <a:gd name="T61" fmla="*/ 0 h 544"/>
              <a:gd name="T62" fmla="*/ 2147483647 w 808"/>
              <a:gd name="T63" fmla="*/ 2147483647 h 544"/>
              <a:gd name="T64" fmla="*/ 0 w 808"/>
              <a:gd name="T65" fmla="*/ 2147483647 h 544"/>
              <a:gd name="T66" fmla="*/ 0 w 808"/>
              <a:gd name="T67" fmla="*/ 2147483647 h 5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08"/>
              <a:gd name="T103" fmla="*/ 0 h 544"/>
              <a:gd name="T104" fmla="*/ 808 w 808"/>
              <a:gd name="T105" fmla="*/ 544 h 5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08" h="544">
                <a:moveTo>
                  <a:pt x="0" y="301"/>
                </a:moveTo>
                <a:lnTo>
                  <a:pt x="9" y="312"/>
                </a:lnTo>
                <a:lnTo>
                  <a:pt x="21" y="325"/>
                </a:lnTo>
                <a:lnTo>
                  <a:pt x="34" y="342"/>
                </a:lnTo>
                <a:lnTo>
                  <a:pt x="51" y="360"/>
                </a:lnTo>
                <a:lnTo>
                  <a:pt x="70" y="381"/>
                </a:lnTo>
                <a:lnTo>
                  <a:pt x="93" y="404"/>
                </a:lnTo>
                <a:lnTo>
                  <a:pt x="120" y="427"/>
                </a:lnTo>
                <a:lnTo>
                  <a:pt x="147" y="451"/>
                </a:lnTo>
                <a:lnTo>
                  <a:pt x="177" y="473"/>
                </a:lnTo>
                <a:lnTo>
                  <a:pt x="206" y="493"/>
                </a:lnTo>
                <a:lnTo>
                  <a:pt x="236" y="512"/>
                </a:lnTo>
                <a:lnTo>
                  <a:pt x="268" y="527"/>
                </a:lnTo>
                <a:lnTo>
                  <a:pt x="301" y="538"/>
                </a:lnTo>
                <a:lnTo>
                  <a:pt x="363" y="544"/>
                </a:lnTo>
                <a:lnTo>
                  <a:pt x="486" y="519"/>
                </a:lnTo>
                <a:lnTo>
                  <a:pt x="543" y="493"/>
                </a:lnTo>
                <a:lnTo>
                  <a:pt x="570" y="479"/>
                </a:lnTo>
                <a:lnTo>
                  <a:pt x="598" y="461"/>
                </a:lnTo>
                <a:lnTo>
                  <a:pt x="623" y="442"/>
                </a:lnTo>
                <a:lnTo>
                  <a:pt x="651" y="422"/>
                </a:lnTo>
                <a:lnTo>
                  <a:pt x="674" y="400"/>
                </a:lnTo>
                <a:lnTo>
                  <a:pt x="696" y="376"/>
                </a:lnTo>
                <a:lnTo>
                  <a:pt x="718" y="353"/>
                </a:lnTo>
                <a:lnTo>
                  <a:pt x="738" y="327"/>
                </a:lnTo>
                <a:lnTo>
                  <a:pt x="773" y="272"/>
                </a:lnTo>
                <a:lnTo>
                  <a:pt x="808" y="167"/>
                </a:lnTo>
                <a:lnTo>
                  <a:pt x="805" y="79"/>
                </a:lnTo>
                <a:lnTo>
                  <a:pt x="795" y="46"/>
                </a:lnTo>
                <a:lnTo>
                  <a:pt x="785" y="21"/>
                </a:lnTo>
                <a:lnTo>
                  <a:pt x="773" y="0"/>
                </a:lnTo>
                <a:lnTo>
                  <a:pt x="346" y="468"/>
                </a:lnTo>
                <a:lnTo>
                  <a:pt x="0" y="301"/>
                </a:lnTo>
                <a:close/>
              </a:path>
            </a:pathLst>
          </a:custGeom>
          <a:solidFill>
            <a:srgbClr val="B0C7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68" name="Freeform 47"/>
          <p:cNvSpPr>
            <a:spLocks/>
          </p:cNvSpPr>
          <p:nvPr/>
        </p:nvSpPr>
        <p:spPr bwMode="auto">
          <a:xfrm>
            <a:off x="8678864" y="4492625"/>
            <a:ext cx="981075" cy="615950"/>
          </a:xfrm>
          <a:custGeom>
            <a:avLst/>
            <a:gdLst>
              <a:gd name="T0" fmla="*/ 2147483647 w 1853"/>
              <a:gd name="T1" fmla="*/ 2147483647 h 1164"/>
              <a:gd name="T2" fmla="*/ 2147483647 w 1853"/>
              <a:gd name="T3" fmla="*/ 2147483647 h 1164"/>
              <a:gd name="T4" fmla="*/ 2147483647 w 1853"/>
              <a:gd name="T5" fmla="*/ 2147483647 h 1164"/>
              <a:gd name="T6" fmla="*/ 2147483647 w 1853"/>
              <a:gd name="T7" fmla="*/ 2147483647 h 1164"/>
              <a:gd name="T8" fmla="*/ 2147483647 w 1853"/>
              <a:gd name="T9" fmla="*/ 2147483647 h 1164"/>
              <a:gd name="T10" fmla="*/ 2147483647 w 1853"/>
              <a:gd name="T11" fmla="*/ 2147483647 h 1164"/>
              <a:gd name="T12" fmla="*/ 2147483647 w 1853"/>
              <a:gd name="T13" fmla="*/ 2147483647 h 1164"/>
              <a:gd name="T14" fmla="*/ 2147483647 w 1853"/>
              <a:gd name="T15" fmla="*/ 2147483647 h 1164"/>
              <a:gd name="T16" fmla="*/ 2147483647 w 1853"/>
              <a:gd name="T17" fmla="*/ 2147483647 h 1164"/>
              <a:gd name="T18" fmla="*/ 2147483647 w 1853"/>
              <a:gd name="T19" fmla="*/ 2147483647 h 1164"/>
              <a:gd name="T20" fmla="*/ 2147483647 w 1853"/>
              <a:gd name="T21" fmla="*/ 2147483647 h 1164"/>
              <a:gd name="T22" fmla="*/ 2147483647 w 1853"/>
              <a:gd name="T23" fmla="*/ 2147483647 h 1164"/>
              <a:gd name="T24" fmla="*/ 2147483647 w 1853"/>
              <a:gd name="T25" fmla="*/ 2147483647 h 1164"/>
              <a:gd name="T26" fmla="*/ 2147483647 w 1853"/>
              <a:gd name="T27" fmla="*/ 2147483647 h 1164"/>
              <a:gd name="T28" fmla="*/ 2147483647 w 1853"/>
              <a:gd name="T29" fmla="*/ 2147483647 h 1164"/>
              <a:gd name="T30" fmla="*/ 2147483647 w 1853"/>
              <a:gd name="T31" fmla="*/ 2147483647 h 1164"/>
              <a:gd name="T32" fmla="*/ 2147483647 w 1853"/>
              <a:gd name="T33" fmla="*/ 2147483647 h 1164"/>
              <a:gd name="T34" fmla="*/ 2147483647 w 1853"/>
              <a:gd name="T35" fmla="*/ 2147483647 h 1164"/>
              <a:gd name="T36" fmla="*/ 2147483647 w 1853"/>
              <a:gd name="T37" fmla="*/ 2147483647 h 1164"/>
              <a:gd name="T38" fmla="*/ 2147483647 w 1853"/>
              <a:gd name="T39" fmla="*/ 2147483647 h 1164"/>
              <a:gd name="T40" fmla="*/ 2147483647 w 1853"/>
              <a:gd name="T41" fmla="*/ 2147483647 h 1164"/>
              <a:gd name="T42" fmla="*/ 2147483647 w 1853"/>
              <a:gd name="T43" fmla="*/ 2147483647 h 1164"/>
              <a:gd name="T44" fmla="*/ 2147483647 w 1853"/>
              <a:gd name="T45" fmla="*/ 2147483647 h 1164"/>
              <a:gd name="T46" fmla="*/ 2147483647 w 1853"/>
              <a:gd name="T47" fmla="*/ 2147483647 h 1164"/>
              <a:gd name="T48" fmla="*/ 2147483647 w 1853"/>
              <a:gd name="T49" fmla="*/ 2147483647 h 1164"/>
              <a:gd name="T50" fmla="*/ 2147483647 w 1853"/>
              <a:gd name="T51" fmla="*/ 2147483647 h 1164"/>
              <a:gd name="T52" fmla="*/ 2147483647 w 1853"/>
              <a:gd name="T53" fmla="*/ 2147483647 h 1164"/>
              <a:gd name="T54" fmla="*/ 2147483647 w 1853"/>
              <a:gd name="T55" fmla="*/ 2147483647 h 1164"/>
              <a:gd name="T56" fmla="*/ 2147483647 w 1853"/>
              <a:gd name="T57" fmla="*/ 2147483647 h 1164"/>
              <a:gd name="T58" fmla="*/ 2147483647 w 1853"/>
              <a:gd name="T59" fmla="*/ 2147483647 h 1164"/>
              <a:gd name="T60" fmla="*/ 2147483647 w 1853"/>
              <a:gd name="T61" fmla="*/ 2147483647 h 1164"/>
              <a:gd name="T62" fmla="*/ 2147483647 w 1853"/>
              <a:gd name="T63" fmla="*/ 2147483647 h 1164"/>
              <a:gd name="T64" fmla="*/ 2147483647 w 1853"/>
              <a:gd name="T65" fmla="*/ 2147483647 h 1164"/>
              <a:gd name="T66" fmla="*/ 2147483647 w 1853"/>
              <a:gd name="T67" fmla="*/ 2147483647 h 1164"/>
              <a:gd name="T68" fmla="*/ 2147483647 w 1853"/>
              <a:gd name="T69" fmla="*/ 2147483647 h 1164"/>
              <a:gd name="T70" fmla="*/ 2147483647 w 1853"/>
              <a:gd name="T71" fmla="*/ 2147483647 h 1164"/>
              <a:gd name="T72" fmla="*/ 2147483647 w 1853"/>
              <a:gd name="T73" fmla="*/ 2147483647 h 1164"/>
              <a:gd name="T74" fmla="*/ 2147483647 w 1853"/>
              <a:gd name="T75" fmla="*/ 2147483647 h 1164"/>
              <a:gd name="T76" fmla="*/ 2147483647 w 1853"/>
              <a:gd name="T77" fmla="*/ 2147483647 h 1164"/>
              <a:gd name="T78" fmla="*/ 2147483647 w 1853"/>
              <a:gd name="T79" fmla="*/ 2147483647 h 1164"/>
              <a:gd name="T80" fmla="*/ 2147483647 w 1853"/>
              <a:gd name="T81" fmla="*/ 2147483647 h 1164"/>
              <a:gd name="T82" fmla="*/ 2147483647 w 1853"/>
              <a:gd name="T83" fmla="*/ 2147483647 h 1164"/>
              <a:gd name="T84" fmla="*/ 2147483647 w 1853"/>
              <a:gd name="T85" fmla="*/ 2147483647 h 1164"/>
              <a:gd name="T86" fmla="*/ 2147483647 w 1853"/>
              <a:gd name="T87" fmla="*/ 2147483647 h 1164"/>
              <a:gd name="T88" fmla="*/ 2147483647 w 1853"/>
              <a:gd name="T89" fmla="*/ 2147483647 h 1164"/>
              <a:gd name="T90" fmla="*/ 2147483647 w 1853"/>
              <a:gd name="T91" fmla="*/ 2147483647 h 1164"/>
              <a:gd name="T92" fmla="*/ 0 w 1853"/>
              <a:gd name="T93" fmla="*/ 2147483647 h 116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53"/>
              <a:gd name="T142" fmla="*/ 0 h 1164"/>
              <a:gd name="T143" fmla="*/ 1853 w 1853"/>
              <a:gd name="T144" fmla="*/ 1164 h 116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53" h="1164">
                <a:moveTo>
                  <a:pt x="0" y="1122"/>
                </a:moveTo>
                <a:lnTo>
                  <a:pt x="532" y="752"/>
                </a:lnTo>
                <a:lnTo>
                  <a:pt x="1530" y="565"/>
                </a:lnTo>
                <a:lnTo>
                  <a:pt x="1550" y="577"/>
                </a:lnTo>
                <a:lnTo>
                  <a:pt x="1571" y="586"/>
                </a:lnTo>
                <a:lnTo>
                  <a:pt x="1598" y="594"/>
                </a:lnTo>
                <a:lnTo>
                  <a:pt x="1661" y="593"/>
                </a:lnTo>
                <a:lnTo>
                  <a:pt x="1693" y="577"/>
                </a:lnTo>
                <a:lnTo>
                  <a:pt x="1724" y="548"/>
                </a:lnTo>
                <a:lnTo>
                  <a:pt x="1743" y="508"/>
                </a:lnTo>
                <a:lnTo>
                  <a:pt x="1743" y="469"/>
                </a:lnTo>
                <a:lnTo>
                  <a:pt x="1732" y="428"/>
                </a:lnTo>
                <a:lnTo>
                  <a:pt x="1724" y="411"/>
                </a:lnTo>
                <a:lnTo>
                  <a:pt x="1712" y="392"/>
                </a:lnTo>
                <a:lnTo>
                  <a:pt x="1700" y="374"/>
                </a:lnTo>
                <a:lnTo>
                  <a:pt x="1687" y="358"/>
                </a:lnTo>
                <a:lnTo>
                  <a:pt x="1665" y="333"/>
                </a:lnTo>
                <a:lnTo>
                  <a:pt x="1648" y="316"/>
                </a:lnTo>
                <a:lnTo>
                  <a:pt x="1641" y="309"/>
                </a:lnTo>
                <a:lnTo>
                  <a:pt x="1635" y="303"/>
                </a:lnTo>
                <a:lnTo>
                  <a:pt x="1613" y="282"/>
                </a:lnTo>
                <a:lnTo>
                  <a:pt x="1597" y="269"/>
                </a:lnTo>
                <a:lnTo>
                  <a:pt x="1576" y="255"/>
                </a:lnTo>
                <a:lnTo>
                  <a:pt x="1552" y="239"/>
                </a:lnTo>
                <a:lnTo>
                  <a:pt x="1524" y="221"/>
                </a:lnTo>
                <a:lnTo>
                  <a:pt x="1490" y="202"/>
                </a:lnTo>
                <a:lnTo>
                  <a:pt x="1452" y="185"/>
                </a:lnTo>
                <a:lnTo>
                  <a:pt x="1410" y="167"/>
                </a:lnTo>
                <a:lnTo>
                  <a:pt x="1362" y="151"/>
                </a:lnTo>
                <a:lnTo>
                  <a:pt x="1310" y="137"/>
                </a:lnTo>
                <a:lnTo>
                  <a:pt x="1251" y="123"/>
                </a:lnTo>
                <a:lnTo>
                  <a:pt x="1187" y="112"/>
                </a:lnTo>
                <a:lnTo>
                  <a:pt x="1117" y="103"/>
                </a:lnTo>
                <a:lnTo>
                  <a:pt x="980" y="97"/>
                </a:lnTo>
                <a:lnTo>
                  <a:pt x="863" y="103"/>
                </a:lnTo>
                <a:lnTo>
                  <a:pt x="681" y="139"/>
                </a:lnTo>
                <a:lnTo>
                  <a:pt x="618" y="164"/>
                </a:lnTo>
                <a:lnTo>
                  <a:pt x="573" y="185"/>
                </a:lnTo>
                <a:lnTo>
                  <a:pt x="537" y="207"/>
                </a:lnTo>
                <a:lnTo>
                  <a:pt x="510" y="135"/>
                </a:lnTo>
                <a:lnTo>
                  <a:pt x="519" y="131"/>
                </a:lnTo>
                <a:lnTo>
                  <a:pt x="547" y="115"/>
                </a:lnTo>
                <a:lnTo>
                  <a:pt x="591" y="93"/>
                </a:lnTo>
                <a:lnTo>
                  <a:pt x="618" y="81"/>
                </a:lnTo>
                <a:lnTo>
                  <a:pt x="649" y="68"/>
                </a:lnTo>
                <a:lnTo>
                  <a:pt x="684" y="56"/>
                </a:lnTo>
                <a:lnTo>
                  <a:pt x="722" y="43"/>
                </a:lnTo>
                <a:lnTo>
                  <a:pt x="763" y="30"/>
                </a:lnTo>
                <a:lnTo>
                  <a:pt x="806" y="21"/>
                </a:lnTo>
                <a:lnTo>
                  <a:pt x="904" y="5"/>
                </a:lnTo>
                <a:lnTo>
                  <a:pt x="1009" y="0"/>
                </a:lnTo>
                <a:lnTo>
                  <a:pt x="1225" y="20"/>
                </a:lnTo>
                <a:lnTo>
                  <a:pt x="1326" y="40"/>
                </a:lnTo>
                <a:lnTo>
                  <a:pt x="1374" y="53"/>
                </a:lnTo>
                <a:lnTo>
                  <a:pt x="1419" y="70"/>
                </a:lnTo>
                <a:lnTo>
                  <a:pt x="1464" y="87"/>
                </a:lnTo>
                <a:lnTo>
                  <a:pt x="1505" y="106"/>
                </a:lnTo>
                <a:lnTo>
                  <a:pt x="1544" y="125"/>
                </a:lnTo>
                <a:lnTo>
                  <a:pt x="1582" y="147"/>
                </a:lnTo>
                <a:lnTo>
                  <a:pt x="1617" y="170"/>
                </a:lnTo>
                <a:lnTo>
                  <a:pt x="1649" y="193"/>
                </a:lnTo>
                <a:lnTo>
                  <a:pt x="1680" y="220"/>
                </a:lnTo>
                <a:lnTo>
                  <a:pt x="1706" y="246"/>
                </a:lnTo>
                <a:lnTo>
                  <a:pt x="1718" y="259"/>
                </a:lnTo>
                <a:lnTo>
                  <a:pt x="1730" y="271"/>
                </a:lnTo>
                <a:lnTo>
                  <a:pt x="1751" y="297"/>
                </a:lnTo>
                <a:lnTo>
                  <a:pt x="1772" y="320"/>
                </a:lnTo>
                <a:lnTo>
                  <a:pt x="1788" y="344"/>
                </a:lnTo>
                <a:lnTo>
                  <a:pt x="1804" y="365"/>
                </a:lnTo>
                <a:lnTo>
                  <a:pt x="1817" y="387"/>
                </a:lnTo>
                <a:lnTo>
                  <a:pt x="1829" y="408"/>
                </a:lnTo>
                <a:lnTo>
                  <a:pt x="1837" y="428"/>
                </a:lnTo>
                <a:lnTo>
                  <a:pt x="1851" y="469"/>
                </a:lnTo>
                <a:lnTo>
                  <a:pt x="1853" y="507"/>
                </a:lnTo>
                <a:lnTo>
                  <a:pt x="1851" y="546"/>
                </a:lnTo>
                <a:lnTo>
                  <a:pt x="1839" y="584"/>
                </a:lnTo>
                <a:lnTo>
                  <a:pt x="1830" y="603"/>
                </a:lnTo>
                <a:lnTo>
                  <a:pt x="1823" y="620"/>
                </a:lnTo>
                <a:lnTo>
                  <a:pt x="1814" y="635"/>
                </a:lnTo>
                <a:lnTo>
                  <a:pt x="1804" y="648"/>
                </a:lnTo>
                <a:lnTo>
                  <a:pt x="1795" y="660"/>
                </a:lnTo>
                <a:lnTo>
                  <a:pt x="1785" y="670"/>
                </a:lnTo>
                <a:lnTo>
                  <a:pt x="1765" y="686"/>
                </a:lnTo>
                <a:lnTo>
                  <a:pt x="1743" y="698"/>
                </a:lnTo>
                <a:lnTo>
                  <a:pt x="1721" y="705"/>
                </a:lnTo>
                <a:lnTo>
                  <a:pt x="1668" y="714"/>
                </a:lnTo>
                <a:lnTo>
                  <a:pt x="1614" y="709"/>
                </a:lnTo>
                <a:lnTo>
                  <a:pt x="1568" y="693"/>
                </a:lnTo>
                <a:lnTo>
                  <a:pt x="1531" y="679"/>
                </a:lnTo>
                <a:lnTo>
                  <a:pt x="1518" y="672"/>
                </a:lnTo>
                <a:lnTo>
                  <a:pt x="545" y="857"/>
                </a:lnTo>
                <a:lnTo>
                  <a:pt x="36" y="1164"/>
                </a:lnTo>
                <a:lnTo>
                  <a:pt x="0" y="1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69" name="Freeform 48"/>
          <p:cNvSpPr>
            <a:spLocks/>
          </p:cNvSpPr>
          <p:nvPr/>
        </p:nvSpPr>
        <p:spPr bwMode="auto">
          <a:xfrm>
            <a:off x="8794750" y="4314825"/>
            <a:ext cx="769938" cy="368300"/>
          </a:xfrm>
          <a:custGeom>
            <a:avLst/>
            <a:gdLst>
              <a:gd name="T0" fmla="*/ 2147483647 w 1454"/>
              <a:gd name="T1" fmla="*/ 2147483647 h 695"/>
              <a:gd name="T2" fmla="*/ 2147483647 w 1454"/>
              <a:gd name="T3" fmla="*/ 2147483647 h 695"/>
              <a:gd name="T4" fmla="*/ 2147483647 w 1454"/>
              <a:gd name="T5" fmla="*/ 2147483647 h 695"/>
              <a:gd name="T6" fmla="*/ 2147483647 w 1454"/>
              <a:gd name="T7" fmla="*/ 2147483647 h 695"/>
              <a:gd name="T8" fmla="*/ 2147483647 w 1454"/>
              <a:gd name="T9" fmla="*/ 2147483647 h 695"/>
              <a:gd name="T10" fmla="*/ 2147483647 w 1454"/>
              <a:gd name="T11" fmla="*/ 2147483647 h 695"/>
              <a:gd name="T12" fmla="*/ 2147483647 w 1454"/>
              <a:gd name="T13" fmla="*/ 2147483647 h 695"/>
              <a:gd name="T14" fmla="*/ 2147483647 w 1454"/>
              <a:gd name="T15" fmla="*/ 2147483647 h 695"/>
              <a:gd name="T16" fmla="*/ 2147483647 w 1454"/>
              <a:gd name="T17" fmla="*/ 2147483647 h 695"/>
              <a:gd name="T18" fmla="*/ 2147483647 w 1454"/>
              <a:gd name="T19" fmla="*/ 2147483647 h 695"/>
              <a:gd name="T20" fmla="*/ 2147483647 w 1454"/>
              <a:gd name="T21" fmla="*/ 2147483647 h 695"/>
              <a:gd name="T22" fmla="*/ 2147483647 w 1454"/>
              <a:gd name="T23" fmla="*/ 2147483647 h 695"/>
              <a:gd name="T24" fmla="*/ 2147483647 w 1454"/>
              <a:gd name="T25" fmla="*/ 2147483647 h 695"/>
              <a:gd name="T26" fmla="*/ 2147483647 w 1454"/>
              <a:gd name="T27" fmla="*/ 2147483647 h 695"/>
              <a:gd name="T28" fmla="*/ 2147483647 w 1454"/>
              <a:gd name="T29" fmla="*/ 2147483647 h 695"/>
              <a:gd name="T30" fmla="*/ 2147483647 w 1454"/>
              <a:gd name="T31" fmla="*/ 2147483647 h 695"/>
              <a:gd name="T32" fmla="*/ 2147483647 w 1454"/>
              <a:gd name="T33" fmla="*/ 2147483647 h 695"/>
              <a:gd name="T34" fmla="*/ 2147483647 w 1454"/>
              <a:gd name="T35" fmla="*/ 2147483647 h 695"/>
              <a:gd name="T36" fmla="*/ 2147483647 w 1454"/>
              <a:gd name="T37" fmla="*/ 2147483647 h 695"/>
              <a:gd name="T38" fmla="*/ 2147483647 w 1454"/>
              <a:gd name="T39" fmla="*/ 2147483647 h 695"/>
              <a:gd name="T40" fmla="*/ 2147483647 w 1454"/>
              <a:gd name="T41" fmla="*/ 2147483647 h 695"/>
              <a:gd name="T42" fmla="*/ 2147483647 w 1454"/>
              <a:gd name="T43" fmla="*/ 2147483647 h 695"/>
              <a:gd name="T44" fmla="*/ 0 w 1454"/>
              <a:gd name="T45" fmla="*/ 2147483647 h 695"/>
              <a:gd name="T46" fmla="*/ 2147483647 w 1454"/>
              <a:gd name="T47" fmla="*/ 2147483647 h 695"/>
              <a:gd name="T48" fmla="*/ 2147483647 w 1454"/>
              <a:gd name="T49" fmla="*/ 2147483647 h 695"/>
              <a:gd name="T50" fmla="*/ 2147483647 w 1454"/>
              <a:gd name="T51" fmla="*/ 2147483647 h 695"/>
              <a:gd name="T52" fmla="*/ 2147483647 w 1454"/>
              <a:gd name="T53" fmla="*/ 2147483647 h 695"/>
              <a:gd name="T54" fmla="*/ 2147483647 w 1454"/>
              <a:gd name="T55" fmla="*/ 2147483647 h 695"/>
              <a:gd name="T56" fmla="*/ 2147483647 w 1454"/>
              <a:gd name="T57" fmla="*/ 2147483647 h 695"/>
              <a:gd name="T58" fmla="*/ 2147483647 w 1454"/>
              <a:gd name="T59" fmla="*/ 2147483647 h 695"/>
              <a:gd name="T60" fmla="*/ 2147483647 w 1454"/>
              <a:gd name="T61" fmla="*/ 2147483647 h 695"/>
              <a:gd name="T62" fmla="*/ 2147483647 w 1454"/>
              <a:gd name="T63" fmla="*/ 2147483647 h 695"/>
              <a:gd name="T64" fmla="*/ 2147483647 w 1454"/>
              <a:gd name="T65" fmla="*/ 2147483647 h 695"/>
              <a:gd name="T66" fmla="*/ 2147483647 w 1454"/>
              <a:gd name="T67" fmla="*/ 2147483647 h 695"/>
              <a:gd name="T68" fmla="*/ 2147483647 w 1454"/>
              <a:gd name="T69" fmla="*/ 2147483647 h 695"/>
              <a:gd name="T70" fmla="*/ 2147483647 w 1454"/>
              <a:gd name="T71" fmla="*/ 2147483647 h 695"/>
              <a:gd name="T72" fmla="*/ 2147483647 w 1454"/>
              <a:gd name="T73" fmla="*/ 2147483647 h 695"/>
              <a:gd name="T74" fmla="*/ 2147483647 w 1454"/>
              <a:gd name="T75" fmla="*/ 2147483647 h 695"/>
              <a:gd name="T76" fmla="*/ 2147483647 w 1454"/>
              <a:gd name="T77" fmla="*/ 2147483647 h 695"/>
              <a:gd name="T78" fmla="*/ 2147483647 w 1454"/>
              <a:gd name="T79" fmla="*/ 2147483647 h 695"/>
              <a:gd name="T80" fmla="*/ 2147483647 w 1454"/>
              <a:gd name="T81" fmla="*/ 2147483647 h 695"/>
              <a:gd name="T82" fmla="*/ 2147483647 w 1454"/>
              <a:gd name="T83" fmla="*/ 2147483647 h 695"/>
              <a:gd name="T84" fmla="*/ 2147483647 w 1454"/>
              <a:gd name="T85" fmla="*/ 2147483647 h 695"/>
              <a:gd name="T86" fmla="*/ 2147483647 w 1454"/>
              <a:gd name="T87" fmla="*/ 2147483647 h 695"/>
              <a:gd name="T88" fmla="*/ 2147483647 w 1454"/>
              <a:gd name="T89" fmla="*/ 2147483647 h 695"/>
              <a:gd name="T90" fmla="*/ 2147483647 w 1454"/>
              <a:gd name="T91" fmla="*/ 2147483647 h 695"/>
              <a:gd name="T92" fmla="*/ 2147483647 w 1454"/>
              <a:gd name="T93" fmla="*/ 2147483647 h 695"/>
              <a:gd name="T94" fmla="*/ 2147483647 w 1454"/>
              <a:gd name="T95" fmla="*/ 2147483647 h 695"/>
              <a:gd name="T96" fmla="*/ 2147483647 w 1454"/>
              <a:gd name="T97" fmla="*/ 2147483647 h 695"/>
              <a:gd name="T98" fmla="*/ 2147483647 w 1454"/>
              <a:gd name="T99" fmla="*/ 2147483647 h 695"/>
              <a:gd name="T100" fmla="*/ 2147483647 w 1454"/>
              <a:gd name="T101" fmla="*/ 2147483647 h 6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54"/>
              <a:gd name="T154" fmla="*/ 0 h 695"/>
              <a:gd name="T155" fmla="*/ 1454 w 1454"/>
              <a:gd name="T156" fmla="*/ 695 h 6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54" h="695">
                <a:moveTo>
                  <a:pt x="1454" y="301"/>
                </a:moveTo>
                <a:lnTo>
                  <a:pt x="1436" y="287"/>
                </a:lnTo>
                <a:lnTo>
                  <a:pt x="1413" y="271"/>
                </a:lnTo>
                <a:lnTo>
                  <a:pt x="1382" y="250"/>
                </a:lnTo>
                <a:lnTo>
                  <a:pt x="1366" y="237"/>
                </a:lnTo>
                <a:lnTo>
                  <a:pt x="1346" y="224"/>
                </a:lnTo>
                <a:lnTo>
                  <a:pt x="1325" y="210"/>
                </a:lnTo>
                <a:lnTo>
                  <a:pt x="1302" y="197"/>
                </a:lnTo>
                <a:lnTo>
                  <a:pt x="1277" y="181"/>
                </a:lnTo>
                <a:lnTo>
                  <a:pt x="1252" y="166"/>
                </a:lnTo>
                <a:lnTo>
                  <a:pt x="1225" y="151"/>
                </a:lnTo>
                <a:lnTo>
                  <a:pt x="1197" y="137"/>
                </a:lnTo>
                <a:lnTo>
                  <a:pt x="1166" y="122"/>
                </a:lnTo>
                <a:lnTo>
                  <a:pt x="1134" y="108"/>
                </a:lnTo>
                <a:lnTo>
                  <a:pt x="1104" y="93"/>
                </a:lnTo>
                <a:lnTo>
                  <a:pt x="1069" y="78"/>
                </a:lnTo>
                <a:lnTo>
                  <a:pt x="1035" y="65"/>
                </a:lnTo>
                <a:lnTo>
                  <a:pt x="999" y="52"/>
                </a:lnTo>
                <a:lnTo>
                  <a:pt x="964" y="41"/>
                </a:lnTo>
                <a:lnTo>
                  <a:pt x="926" y="32"/>
                </a:lnTo>
                <a:lnTo>
                  <a:pt x="850" y="14"/>
                </a:lnTo>
                <a:lnTo>
                  <a:pt x="771" y="1"/>
                </a:lnTo>
                <a:lnTo>
                  <a:pt x="606" y="0"/>
                </a:lnTo>
                <a:lnTo>
                  <a:pt x="458" y="22"/>
                </a:lnTo>
                <a:lnTo>
                  <a:pt x="393" y="38"/>
                </a:lnTo>
                <a:lnTo>
                  <a:pt x="335" y="58"/>
                </a:lnTo>
                <a:lnTo>
                  <a:pt x="286" y="81"/>
                </a:lnTo>
                <a:lnTo>
                  <a:pt x="239" y="106"/>
                </a:lnTo>
                <a:lnTo>
                  <a:pt x="218" y="119"/>
                </a:lnTo>
                <a:lnTo>
                  <a:pt x="199" y="132"/>
                </a:lnTo>
                <a:lnTo>
                  <a:pt x="180" y="148"/>
                </a:lnTo>
                <a:lnTo>
                  <a:pt x="164" y="163"/>
                </a:lnTo>
                <a:lnTo>
                  <a:pt x="148" y="178"/>
                </a:lnTo>
                <a:lnTo>
                  <a:pt x="134" y="194"/>
                </a:lnTo>
                <a:lnTo>
                  <a:pt x="121" y="210"/>
                </a:lnTo>
                <a:lnTo>
                  <a:pt x="108" y="226"/>
                </a:lnTo>
                <a:lnTo>
                  <a:pt x="96" y="242"/>
                </a:lnTo>
                <a:lnTo>
                  <a:pt x="84" y="259"/>
                </a:lnTo>
                <a:lnTo>
                  <a:pt x="74" y="277"/>
                </a:lnTo>
                <a:lnTo>
                  <a:pt x="65" y="293"/>
                </a:lnTo>
                <a:lnTo>
                  <a:pt x="57" y="309"/>
                </a:lnTo>
                <a:lnTo>
                  <a:pt x="48" y="326"/>
                </a:lnTo>
                <a:lnTo>
                  <a:pt x="40" y="342"/>
                </a:lnTo>
                <a:lnTo>
                  <a:pt x="35" y="358"/>
                </a:lnTo>
                <a:lnTo>
                  <a:pt x="11" y="424"/>
                </a:lnTo>
                <a:lnTo>
                  <a:pt x="0" y="482"/>
                </a:lnTo>
                <a:lnTo>
                  <a:pt x="5" y="530"/>
                </a:lnTo>
                <a:lnTo>
                  <a:pt x="13" y="551"/>
                </a:lnTo>
                <a:lnTo>
                  <a:pt x="24" y="571"/>
                </a:lnTo>
                <a:lnTo>
                  <a:pt x="36" y="589"/>
                </a:lnTo>
                <a:lnTo>
                  <a:pt x="52" y="603"/>
                </a:lnTo>
                <a:lnTo>
                  <a:pt x="67" y="618"/>
                </a:lnTo>
                <a:lnTo>
                  <a:pt x="83" y="629"/>
                </a:lnTo>
                <a:lnTo>
                  <a:pt x="116" y="650"/>
                </a:lnTo>
                <a:lnTo>
                  <a:pt x="145" y="666"/>
                </a:lnTo>
                <a:lnTo>
                  <a:pt x="169" y="678"/>
                </a:lnTo>
                <a:lnTo>
                  <a:pt x="221" y="689"/>
                </a:lnTo>
                <a:lnTo>
                  <a:pt x="293" y="695"/>
                </a:lnTo>
                <a:lnTo>
                  <a:pt x="380" y="695"/>
                </a:lnTo>
                <a:lnTo>
                  <a:pt x="415" y="603"/>
                </a:lnTo>
                <a:lnTo>
                  <a:pt x="369" y="606"/>
                </a:lnTo>
                <a:lnTo>
                  <a:pt x="268" y="602"/>
                </a:lnTo>
                <a:lnTo>
                  <a:pt x="166" y="567"/>
                </a:lnTo>
                <a:lnTo>
                  <a:pt x="132" y="530"/>
                </a:lnTo>
                <a:lnTo>
                  <a:pt x="121" y="479"/>
                </a:lnTo>
                <a:lnTo>
                  <a:pt x="127" y="421"/>
                </a:lnTo>
                <a:lnTo>
                  <a:pt x="134" y="390"/>
                </a:lnTo>
                <a:lnTo>
                  <a:pt x="145" y="363"/>
                </a:lnTo>
                <a:lnTo>
                  <a:pt x="153" y="348"/>
                </a:lnTo>
                <a:lnTo>
                  <a:pt x="162" y="334"/>
                </a:lnTo>
                <a:lnTo>
                  <a:pt x="179" y="307"/>
                </a:lnTo>
                <a:lnTo>
                  <a:pt x="191" y="294"/>
                </a:lnTo>
                <a:lnTo>
                  <a:pt x="202" y="281"/>
                </a:lnTo>
                <a:lnTo>
                  <a:pt x="230" y="256"/>
                </a:lnTo>
                <a:lnTo>
                  <a:pt x="245" y="245"/>
                </a:lnTo>
                <a:lnTo>
                  <a:pt x="262" y="233"/>
                </a:lnTo>
                <a:lnTo>
                  <a:pt x="277" y="221"/>
                </a:lnTo>
                <a:lnTo>
                  <a:pt x="297" y="210"/>
                </a:lnTo>
                <a:lnTo>
                  <a:pt x="337" y="189"/>
                </a:lnTo>
                <a:lnTo>
                  <a:pt x="380" y="167"/>
                </a:lnTo>
                <a:lnTo>
                  <a:pt x="428" y="148"/>
                </a:lnTo>
                <a:lnTo>
                  <a:pt x="482" y="132"/>
                </a:lnTo>
                <a:lnTo>
                  <a:pt x="541" y="116"/>
                </a:lnTo>
                <a:lnTo>
                  <a:pt x="603" y="102"/>
                </a:lnTo>
                <a:lnTo>
                  <a:pt x="741" y="95"/>
                </a:lnTo>
                <a:lnTo>
                  <a:pt x="882" y="116"/>
                </a:lnTo>
                <a:lnTo>
                  <a:pt x="952" y="134"/>
                </a:lnTo>
                <a:lnTo>
                  <a:pt x="1021" y="157"/>
                </a:lnTo>
                <a:lnTo>
                  <a:pt x="1088" y="182"/>
                </a:lnTo>
                <a:lnTo>
                  <a:pt x="1118" y="195"/>
                </a:lnTo>
                <a:lnTo>
                  <a:pt x="1152" y="210"/>
                </a:lnTo>
                <a:lnTo>
                  <a:pt x="1181" y="223"/>
                </a:lnTo>
                <a:lnTo>
                  <a:pt x="1210" y="237"/>
                </a:lnTo>
                <a:lnTo>
                  <a:pt x="1238" y="252"/>
                </a:lnTo>
                <a:lnTo>
                  <a:pt x="1264" y="265"/>
                </a:lnTo>
                <a:lnTo>
                  <a:pt x="1289" y="278"/>
                </a:lnTo>
                <a:lnTo>
                  <a:pt x="1312" y="291"/>
                </a:lnTo>
                <a:lnTo>
                  <a:pt x="1354" y="315"/>
                </a:lnTo>
                <a:lnTo>
                  <a:pt x="1388" y="336"/>
                </a:lnTo>
                <a:lnTo>
                  <a:pt x="1413" y="351"/>
                </a:lnTo>
                <a:lnTo>
                  <a:pt x="1435" y="366"/>
                </a:lnTo>
                <a:lnTo>
                  <a:pt x="1454" y="3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70" name="Freeform 49"/>
          <p:cNvSpPr>
            <a:spLocks/>
          </p:cNvSpPr>
          <p:nvPr/>
        </p:nvSpPr>
        <p:spPr bwMode="auto">
          <a:xfrm>
            <a:off x="8839200" y="3962400"/>
            <a:ext cx="681038" cy="558800"/>
          </a:xfrm>
          <a:custGeom>
            <a:avLst/>
            <a:gdLst>
              <a:gd name="T0" fmla="*/ 2147483647 w 1288"/>
              <a:gd name="T1" fmla="*/ 2147483647 h 1056"/>
              <a:gd name="T2" fmla="*/ 2147483647 w 1288"/>
              <a:gd name="T3" fmla="*/ 2147483647 h 1056"/>
              <a:gd name="T4" fmla="*/ 2147483647 w 1288"/>
              <a:gd name="T5" fmla="*/ 2147483647 h 1056"/>
              <a:gd name="T6" fmla="*/ 2147483647 w 1288"/>
              <a:gd name="T7" fmla="*/ 2147483647 h 1056"/>
              <a:gd name="T8" fmla="*/ 2147483647 w 1288"/>
              <a:gd name="T9" fmla="*/ 2147483647 h 1056"/>
              <a:gd name="T10" fmla="*/ 2147483647 w 1288"/>
              <a:gd name="T11" fmla="*/ 2147483647 h 1056"/>
              <a:gd name="T12" fmla="*/ 2147483647 w 1288"/>
              <a:gd name="T13" fmla="*/ 2147483647 h 1056"/>
              <a:gd name="T14" fmla="*/ 2147483647 w 1288"/>
              <a:gd name="T15" fmla="*/ 2147483647 h 1056"/>
              <a:gd name="T16" fmla="*/ 2147483647 w 1288"/>
              <a:gd name="T17" fmla="*/ 2147483647 h 1056"/>
              <a:gd name="T18" fmla="*/ 2147483647 w 1288"/>
              <a:gd name="T19" fmla="*/ 2147483647 h 1056"/>
              <a:gd name="T20" fmla="*/ 2147483647 w 1288"/>
              <a:gd name="T21" fmla="*/ 2147483647 h 1056"/>
              <a:gd name="T22" fmla="*/ 2147483647 w 1288"/>
              <a:gd name="T23" fmla="*/ 2147483647 h 1056"/>
              <a:gd name="T24" fmla="*/ 2147483647 w 1288"/>
              <a:gd name="T25" fmla="*/ 2147483647 h 1056"/>
              <a:gd name="T26" fmla="*/ 2147483647 w 1288"/>
              <a:gd name="T27" fmla="*/ 2147483647 h 1056"/>
              <a:gd name="T28" fmla="*/ 2147483647 w 1288"/>
              <a:gd name="T29" fmla="*/ 2147483647 h 1056"/>
              <a:gd name="T30" fmla="*/ 2147483647 w 1288"/>
              <a:gd name="T31" fmla="*/ 2147483647 h 1056"/>
              <a:gd name="T32" fmla="*/ 2147483647 w 1288"/>
              <a:gd name="T33" fmla="*/ 2147483647 h 1056"/>
              <a:gd name="T34" fmla="*/ 2147483647 w 1288"/>
              <a:gd name="T35" fmla="*/ 2147483647 h 1056"/>
              <a:gd name="T36" fmla="*/ 2147483647 w 1288"/>
              <a:gd name="T37" fmla="*/ 2147483647 h 1056"/>
              <a:gd name="T38" fmla="*/ 2147483647 w 1288"/>
              <a:gd name="T39" fmla="*/ 2147483647 h 1056"/>
              <a:gd name="T40" fmla="*/ 2147483647 w 1288"/>
              <a:gd name="T41" fmla="*/ 2147483647 h 1056"/>
              <a:gd name="T42" fmla="*/ 2147483647 w 1288"/>
              <a:gd name="T43" fmla="*/ 2147483647 h 1056"/>
              <a:gd name="T44" fmla="*/ 2147483647 w 1288"/>
              <a:gd name="T45" fmla="*/ 2147483647 h 1056"/>
              <a:gd name="T46" fmla="*/ 2147483647 w 1288"/>
              <a:gd name="T47" fmla="*/ 2147483647 h 1056"/>
              <a:gd name="T48" fmla="*/ 2147483647 w 1288"/>
              <a:gd name="T49" fmla="*/ 2147483647 h 1056"/>
              <a:gd name="T50" fmla="*/ 2147483647 w 1288"/>
              <a:gd name="T51" fmla="*/ 2147483647 h 1056"/>
              <a:gd name="T52" fmla="*/ 2147483647 w 1288"/>
              <a:gd name="T53" fmla="*/ 2147483647 h 1056"/>
              <a:gd name="T54" fmla="*/ 2147483647 w 1288"/>
              <a:gd name="T55" fmla="*/ 2147483647 h 1056"/>
              <a:gd name="T56" fmla="*/ 2147483647 w 1288"/>
              <a:gd name="T57" fmla="*/ 2147483647 h 1056"/>
              <a:gd name="T58" fmla="*/ 2147483647 w 1288"/>
              <a:gd name="T59" fmla="*/ 2147483647 h 1056"/>
              <a:gd name="T60" fmla="*/ 2147483647 w 1288"/>
              <a:gd name="T61" fmla="*/ 2147483647 h 1056"/>
              <a:gd name="T62" fmla="*/ 2147483647 w 1288"/>
              <a:gd name="T63" fmla="*/ 2147483647 h 1056"/>
              <a:gd name="T64" fmla="*/ 2147483647 w 1288"/>
              <a:gd name="T65" fmla="*/ 2147483647 h 1056"/>
              <a:gd name="T66" fmla="*/ 2147483647 w 1288"/>
              <a:gd name="T67" fmla="*/ 2147483647 h 1056"/>
              <a:gd name="T68" fmla="*/ 2147483647 w 1288"/>
              <a:gd name="T69" fmla="*/ 2147483647 h 1056"/>
              <a:gd name="T70" fmla="*/ 2147483647 w 1288"/>
              <a:gd name="T71" fmla="*/ 2147483647 h 1056"/>
              <a:gd name="T72" fmla="*/ 2147483647 w 1288"/>
              <a:gd name="T73" fmla="*/ 2147483647 h 1056"/>
              <a:gd name="T74" fmla="*/ 2147483647 w 1288"/>
              <a:gd name="T75" fmla="*/ 2147483647 h 1056"/>
              <a:gd name="T76" fmla="*/ 2147483647 w 1288"/>
              <a:gd name="T77" fmla="*/ 2147483647 h 1056"/>
              <a:gd name="T78" fmla="*/ 2147483647 w 1288"/>
              <a:gd name="T79" fmla="*/ 2147483647 h 1056"/>
              <a:gd name="T80" fmla="*/ 2147483647 w 1288"/>
              <a:gd name="T81" fmla="*/ 2147483647 h 1056"/>
              <a:gd name="T82" fmla="*/ 2147483647 w 1288"/>
              <a:gd name="T83" fmla="*/ 2147483647 h 1056"/>
              <a:gd name="T84" fmla="*/ 2147483647 w 1288"/>
              <a:gd name="T85" fmla="*/ 2147483647 h 1056"/>
              <a:gd name="T86" fmla="*/ 2147483647 w 1288"/>
              <a:gd name="T87" fmla="*/ 2147483647 h 1056"/>
              <a:gd name="T88" fmla="*/ 2147483647 w 1288"/>
              <a:gd name="T89" fmla="*/ 2147483647 h 1056"/>
              <a:gd name="T90" fmla="*/ 2147483647 w 1288"/>
              <a:gd name="T91" fmla="*/ 2147483647 h 1056"/>
              <a:gd name="T92" fmla="*/ 2147483647 w 1288"/>
              <a:gd name="T93" fmla="*/ 2147483647 h 1056"/>
              <a:gd name="T94" fmla="*/ 2147483647 w 1288"/>
              <a:gd name="T95" fmla="*/ 2147483647 h 1056"/>
              <a:gd name="T96" fmla="*/ 2147483647 w 1288"/>
              <a:gd name="T97" fmla="*/ 2147483647 h 1056"/>
              <a:gd name="T98" fmla="*/ 2147483647 w 1288"/>
              <a:gd name="T99" fmla="*/ 2147483647 h 1056"/>
              <a:gd name="T100" fmla="*/ 2147483647 w 1288"/>
              <a:gd name="T101" fmla="*/ 2147483647 h 1056"/>
              <a:gd name="T102" fmla="*/ 0 w 1288"/>
              <a:gd name="T103" fmla="*/ 0 h 10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88"/>
              <a:gd name="T157" fmla="*/ 0 h 1056"/>
              <a:gd name="T158" fmla="*/ 1288 w 1288"/>
              <a:gd name="T159" fmla="*/ 1056 h 105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88" h="1056">
                <a:moveTo>
                  <a:pt x="0" y="0"/>
                </a:moveTo>
                <a:lnTo>
                  <a:pt x="25" y="8"/>
                </a:lnTo>
                <a:lnTo>
                  <a:pt x="92" y="30"/>
                </a:lnTo>
                <a:lnTo>
                  <a:pt x="137" y="46"/>
                </a:lnTo>
                <a:lnTo>
                  <a:pt x="191" y="65"/>
                </a:lnTo>
                <a:lnTo>
                  <a:pt x="249" y="88"/>
                </a:lnTo>
                <a:lnTo>
                  <a:pt x="311" y="113"/>
                </a:lnTo>
                <a:lnTo>
                  <a:pt x="344" y="126"/>
                </a:lnTo>
                <a:lnTo>
                  <a:pt x="376" y="139"/>
                </a:lnTo>
                <a:lnTo>
                  <a:pt x="408" y="153"/>
                </a:lnTo>
                <a:lnTo>
                  <a:pt x="443" y="169"/>
                </a:lnTo>
                <a:lnTo>
                  <a:pt x="475" y="183"/>
                </a:lnTo>
                <a:lnTo>
                  <a:pt x="510" y="199"/>
                </a:lnTo>
                <a:lnTo>
                  <a:pt x="542" y="214"/>
                </a:lnTo>
                <a:lnTo>
                  <a:pt x="575" y="230"/>
                </a:lnTo>
                <a:lnTo>
                  <a:pt x="608" y="247"/>
                </a:lnTo>
                <a:lnTo>
                  <a:pt x="639" y="263"/>
                </a:lnTo>
                <a:lnTo>
                  <a:pt x="669" y="279"/>
                </a:lnTo>
                <a:lnTo>
                  <a:pt x="700" y="297"/>
                </a:lnTo>
                <a:lnTo>
                  <a:pt x="726" y="314"/>
                </a:lnTo>
                <a:lnTo>
                  <a:pt x="752" y="332"/>
                </a:lnTo>
                <a:lnTo>
                  <a:pt x="779" y="349"/>
                </a:lnTo>
                <a:lnTo>
                  <a:pt x="802" y="367"/>
                </a:lnTo>
                <a:lnTo>
                  <a:pt x="824" y="386"/>
                </a:lnTo>
                <a:lnTo>
                  <a:pt x="847" y="405"/>
                </a:lnTo>
                <a:lnTo>
                  <a:pt x="869" y="427"/>
                </a:lnTo>
                <a:lnTo>
                  <a:pt x="892" y="450"/>
                </a:lnTo>
                <a:lnTo>
                  <a:pt x="914" y="475"/>
                </a:lnTo>
                <a:lnTo>
                  <a:pt x="925" y="486"/>
                </a:lnTo>
                <a:lnTo>
                  <a:pt x="936" y="501"/>
                </a:lnTo>
                <a:lnTo>
                  <a:pt x="946" y="513"/>
                </a:lnTo>
                <a:lnTo>
                  <a:pt x="958" y="526"/>
                </a:lnTo>
                <a:lnTo>
                  <a:pt x="980" y="553"/>
                </a:lnTo>
                <a:lnTo>
                  <a:pt x="990" y="568"/>
                </a:lnTo>
                <a:lnTo>
                  <a:pt x="1000" y="581"/>
                </a:lnTo>
                <a:lnTo>
                  <a:pt x="1011" y="596"/>
                </a:lnTo>
                <a:lnTo>
                  <a:pt x="1021" y="609"/>
                </a:lnTo>
                <a:lnTo>
                  <a:pt x="1031" y="623"/>
                </a:lnTo>
                <a:lnTo>
                  <a:pt x="1041" y="638"/>
                </a:lnTo>
                <a:lnTo>
                  <a:pt x="1060" y="667"/>
                </a:lnTo>
                <a:lnTo>
                  <a:pt x="1070" y="680"/>
                </a:lnTo>
                <a:lnTo>
                  <a:pt x="1081" y="696"/>
                </a:lnTo>
                <a:lnTo>
                  <a:pt x="1089" y="709"/>
                </a:lnTo>
                <a:lnTo>
                  <a:pt x="1100" y="724"/>
                </a:lnTo>
                <a:lnTo>
                  <a:pt x="1108" y="739"/>
                </a:lnTo>
                <a:lnTo>
                  <a:pt x="1117" y="753"/>
                </a:lnTo>
                <a:lnTo>
                  <a:pt x="1135" y="782"/>
                </a:lnTo>
                <a:lnTo>
                  <a:pt x="1143" y="795"/>
                </a:lnTo>
                <a:lnTo>
                  <a:pt x="1152" y="808"/>
                </a:lnTo>
                <a:lnTo>
                  <a:pt x="1161" y="822"/>
                </a:lnTo>
                <a:lnTo>
                  <a:pt x="1168" y="836"/>
                </a:lnTo>
                <a:lnTo>
                  <a:pt x="1183" y="862"/>
                </a:lnTo>
                <a:lnTo>
                  <a:pt x="1191" y="874"/>
                </a:lnTo>
                <a:lnTo>
                  <a:pt x="1197" y="887"/>
                </a:lnTo>
                <a:lnTo>
                  <a:pt x="1210" y="911"/>
                </a:lnTo>
                <a:lnTo>
                  <a:pt x="1224" y="934"/>
                </a:lnTo>
                <a:lnTo>
                  <a:pt x="1235" y="954"/>
                </a:lnTo>
                <a:lnTo>
                  <a:pt x="1247" y="973"/>
                </a:lnTo>
                <a:lnTo>
                  <a:pt x="1256" y="992"/>
                </a:lnTo>
                <a:lnTo>
                  <a:pt x="1264" y="1008"/>
                </a:lnTo>
                <a:lnTo>
                  <a:pt x="1272" y="1021"/>
                </a:lnTo>
                <a:lnTo>
                  <a:pt x="1277" y="1033"/>
                </a:lnTo>
                <a:lnTo>
                  <a:pt x="1288" y="1056"/>
                </a:lnTo>
                <a:lnTo>
                  <a:pt x="1277" y="1048"/>
                </a:lnTo>
                <a:lnTo>
                  <a:pt x="1263" y="1037"/>
                </a:lnTo>
                <a:lnTo>
                  <a:pt x="1245" y="1024"/>
                </a:lnTo>
                <a:lnTo>
                  <a:pt x="1222" y="1008"/>
                </a:lnTo>
                <a:lnTo>
                  <a:pt x="1196" y="991"/>
                </a:lnTo>
                <a:lnTo>
                  <a:pt x="1164" y="972"/>
                </a:lnTo>
                <a:lnTo>
                  <a:pt x="1130" y="951"/>
                </a:lnTo>
                <a:lnTo>
                  <a:pt x="1092" y="929"/>
                </a:lnTo>
                <a:lnTo>
                  <a:pt x="1053" y="911"/>
                </a:lnTo>
                <a:lnTo>
                  <a:pt x="1009" y="890"/>
                </a:lnTo>
                <a:lnTo>
                  <a:pt x="962" y="871"/>
                </a:lnTo>
                <a:lnTo>
                  <a:pt x="916" y="855"/>
                </a:lnTo>
                <a:lnTo>
                  <a:pt x="866" y="839"/>
                </a:lnTo>
                <a:lnTo>
                  <a:pt x="817" y="826"/>
                </a:lnTo>
                <a:lnTo>
                  <a:pt x="764" y="817"/>
                </a:lnTo>
                <a:lnTo>
                  <a:pt x="586" y="801"/>
                </a:lnTo>
                <a:lnTo>
                  <a:pt x="468" y="803"/>
                </a:lnTo>
                <a:lnTo>
                  <a:pt x="379" y="817"/>
                </a:lnTo>
                <a:lnTo>
                  <a:pt x="384" y="650"/>
                </a:lnTo>
                <a:lnTo>
                  <a:pt x="376" y="516"/>
                </a:lnTo>
                <a:lnTo>
                  <a:pt x="365" y="460"/>
                </a:lnTo>
                <a:lnTo>
                  <a:pt x="357" y="435"/>
                </a:lnTo>
                <a:lnTo>
                  <a:pt x="347" y="418"/>
                </a:lnTo>
                <a:lnTo>
                  <a:pt x="334" y="403"/>
                </a:lnTo>
                <a:lnTo>
                  <a:pt x="319" y="390"/>
                </a:lnTo>
                <a:lnTo>
                  <a:pt x="302" y="380"/>
                </a:lnTo>
                <a:lnTo>
                  <a:pt x="280" y="370"/>
                </a:lnTo>
                <a:lnTo>
                  <a:pt x="236" y="357"/>
                </a:lnTo>
                <a:lnTo>
                  <a:pt x="191" y="348"/>
                </a:lnTo>
                <a:lnTo>
                  <a:pt x="76" y="341"/>
                </a:lnTo>
                <a:lnTo>
                  <a:pt x="82" y="180"/>
                </a:lnTo>
                <a:lnTo>
                  <a:pt x="71" y="147"/>
                </a:lnTo>
                <a:lnTo>
                  <a:pt x="58" y="113"/>
                </a:lnTo>
                <a:lnTo>
                  <a:pt x="51" y="99"/>
                </a:lnTo>
                <a:lnTo>
                  <a:pt x="45" y="84"/>
                </a:lnTo>
                <a:lnTo>
                  <a:pt x="38" y="69"/>
                </a:lnTo>
                <a:lnTo>
                  <a:pt x="32" y="55"/>
                </a:lnTo>
                <a:lnTo>
                  <a:pt x="19" y="33"/>
                </a:lnTo>
                <a:lnTo>
                  <a:pt x="9" y="16"/>
                </a:lnTo>
                <a:lnTo>
                  <a:pt x="0" y="0"/>
                </a:lnTo>
                <a:close/>
              </a:path>
            </a:pathLst>
          </a:custGeom>
          <a:solidFill>
            <a:srgbClr val="B0C7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71" name="Freeform 50"/>
          <p:cNvSpPr>
            <a:spLocks/>
          </p:cNvSpPr>
          <p:nvPr/>
        </p:nvSpPr>
        <p:spPr bwMode="auto">
          <a:xfrm>
            <a:off x="8675689" y="3513139"/>
            <a:ext cx="922337" cy="727075"/>
          </a:xfrm>
          <a:custGeom>
            <a:avLst/>
            <a:gdLst>
              <a:gd name="T0" fmla="*/ 2147483647 w 1742"/>
              <a:gd name="T1" fmla="*/ 2147483647 h 1373"/>
              <a:gd name="T2" fmla="*/ 2147483647 w 1742"/>
              <a:gd name="T3" fmla="*/ 2147483647 h 1373"/>
              <a:gd name="T4" fmla="*/ 2147483647 w 1742"/>
              <a:gd name="T5" fmla="*/ 2147483647 h 1373"/>
              <a:gd name="T6" fmla="*/ 2147483647 w 1742"/>
              <a:gd name="T7" fmla="*/ 2147483647 h 1373"/>
              <a:gd name="T8" fmla="*/ 2147483647 w 1742"/>
              <a:gd name="T9" fmla="*/ 2147483647 h 1373"/>
              <a:gd name="T10" fmla="*/ 2147483647 w 1742"/>
              <a:gd name="T11" fmla="*/ 2147483647 h 1373"/>
              <a:gd name="T12" fmla="*/ 2147483647 w 1742"/>
              <a:gd name="T13" fmla="*/ 2147483647 h 1373"/>
              <a:gd name="T14" fmla="*/ 2147483647 w 1742"/>
              <a:gd name="T15" fmla="*/ 2147483647 h 1373"/>
              <a:gd name="T16" fmla="*/ 2147483647 w 1742"/>
              <a:gd name="T17" fmla="*/ 2147483647 h 1373"/>
              <a:gd name="T18" fmla="*/ 2147483647 w 1742"/>
              <a:gd name="T19" fmla="*/ 2147483647 h 1373"/>
              <a:gd name="T20" fmla="*/ 2147483647 w 1742"/>
              <a:gd name="T21" fmla="*/ 2147483647 h 1373"/>
              <a:gd name="T22" fmla="*/ 2147483647 w 1742"/>
              <a:gd name="T23" fmla="*/ 2147483647 h 1373"/>
              <a:gd name="T24" fmla="*/ 2147483647 w 1742"/>
              <a:gd name="T25" fmla="*/ 2147483647 h 1373"/>
              <a:gd name="T26" fmla="*/ 2147483647 w 1742"/>
              <a:gd name="T27" fmla="*/ 2147483647 h 1373"/>
              <a:gd name="T28" fmla="*/ 2147483647 w 1742"/>
              <a:gd name="T29" fmla="*/ 2147483647 h 1373"/>
              <a:gd name="T30" fmla="*/ 2147483647 w 1742"/>
              <a:gd name="T31" fmla="*/ 2147483647 h 1373"/>
              <a:gd name="T32" fmla="*/ 2147483647 w 1742"/>
              <a:gd name="T33" fmla="*/ 2147483647 h 1373"/>
              <a:gd name="T34" fmla="*/ 2147483647 w 1742"/>
              <a:gd name="T35" fmla="*/ 2147483647 h 1373"/>
              <a:gd name="T36" fmla="*/ 2147483647 w 1742"/>
              <a:gd name="T37" fmla="*/ 2147483647 h 1373"/>
              <a:gd name="T38" fmla="*/ 2147483647 w 1742"/>
              <a:gd name="T39" fmla="*/ 2147483647 h 1373"/>
              <a:gd name="T40" fmla="*/ 2147483647 w 1742"/>
              <a:gd name="T41" fmla="*/ 2147483647 h 1373"/>
              <a:gd name="T42" fmla="*/ 2147483647 w 1742"/>
              <a:gd name="T43" fmla="*/ 2147483647 h 1373"/>
              <a:gd name="T44" fmla="*/ 2147483647 w 1742"/>
              <a:gd name="T45" fmla="*/ 2147483647 h 1373"/>
              <a:gd name="T46" fmla="*/ 2147483647 w 1742"/>
              <a:gd name="T47" fmla="*/ 2147483647 h 1373"/>
              <a:gd name="T48" fmla="*/ 2147483647 w 1742"/>
              <a:gd name="T49" fmla="*/ 2147483647 h 1373"/>
              <a:gd name="T50" fmla="*/ 2147483647 w 1742"/>
              <a:gd name="T51" fmla="*/ 2147483647 h 1373"/>
              <a:gd name="T52" fmla="*/ 2147483647 w 1742"/>
              <a:gd name="T53" fmla="*/ 2147483647 h 1373"/>
              <a:gd name="T54" fmla="*/ 2147483647 w 1742"/>
              <a:gd name="T55" fmla="*/ 2147483647 h 1373"/>
              <a:gd name="T56" fmla="*/ 2147483647 w 1742"/>
              <a:gd name="T57" fmla="*/ 2147483647 h 1373"/>
              <a:gd name="T58" fmla="*/ 2147483647 w 1742"/>
              <a:gd name="T59" fmla="*/ 2147483647 h 1373"/>
              <a:gd name="T60" fmla="*/ 2147483647 w 1742"/>
              <a:gd name="T61" fmla="*/ 2147483647 h 1373"/>
              <a:gd name="T62" fmla="*/ 2147483647 w 1742"/>
              <a:gd name="T63" fmla="*/ 2147483647 h 1373"/>
              <a:gd name="T64" fmla="*/ 2147483647 w 1742"/>
              <a:gd name="T65" fmla="*/ 2147483647 h 1373"/>
              <a:gd name="T66" fmla="*/ 2147483647 w 1742"/>
              <a:gd name="T67" fmla="*/ 2147483647 h 1373"/>
              <a:gd name="T68" fmla="*/ 2147483647 w 1742"/>
              <a:gd name="T69" fmla="*/ 2147483647 h 1373"/>
              <a:gd name="T70" fmla="*/ 2147483647 w 1742"/>
              <a:gd name="T71" fmla="*/ 2147483647 h 1373"/>
              <a:gd name="T72" fmla="*/ 2147483647 w 1742"/>
              <a:gd name="T73" fmla="*/ 2147483647 h 1373"/>
              <a:gd name="T74" fmla="*/ 2147483647 w 1742"/>
              <a:gd name="T75" fmla="*/ 2147483647 h 1373"/>
              <a:gd name="T76" fmla="*/ 2147483647 w 1742"/>
              <a:gd name="T77" fmla="*/ 2147483647 h 1373"/>
              <a:gd name="T78" fmla="*/ 2147483647 w 1742"/>
              <a:gd name="T79" fmla="*/ 2147483647 h 1373"/>
              <a:gd name="T80" fmla="*/ 2147483647 w 1742"/>
              <a:gd name="T81" fmla="*/ 2147483647 h 1373"/>
              <a:gd name="T82" fmla="*/ 2147483647 w 1742"/>
              <a:gd name="T83" fmla="*/ 2147483647 h 1373"/>
              <a:gd name="T84" fmla="*/ 2147483647 w 1742"/>
              <a:gd name="T85" fmla="*/ 2147483647 h 1373"/>
              <a:gd name="T86" fmla="*/ 2147483647 w 1742"/>
              <a:gd name="T87" fmla="*/ 2147483647 h 1373"/>
              <a:gd name="T88" fmla="*/ 2147483647 w 1742"/>
              <a:gd name="T89" fmla="*/ 2147483647 h 1373"/>
              <a:gd name="T90" fmla="*/ 2147483647 w 1742"/>
              <a:gd name="T91" fmla="*/ 2147483647 h 1373"/>
              <a:gd name="T92" fmla="*/ 0 w 1742"/>
              <a:gd name="T93" fmla="*/ 2147483647 h 13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742"/>
              <a:gd name="T142" fmla="*/ 0 h 1373"/>
              <a:gd name="T143" fmla="*/ 1742 w 1742"/>
              <a:gd name="T144" fmla="*/ 1373 h 137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742" h="1373">
                <a:moveTo>
                  <a:pt x="0" y="118"/>
                </a:moveTo>
                <a:lnTo>
                  <a:pt x="26" y="125"/>
                </a:lnTo>
                <a:lnTo>
                  <a:pt x="83" y="149"/>
                </a:lnTo>
                <a:lnTo>
                  <a:pt x="115" y="166"/>
                </a:lnTo>
                <a:lnTo>
                  <a:pt x="144" y="185"/>
                </a:lnTo>
                <a:lnTo>
                  <a:pt x="167" y="208"/>
                </a:lnTo>
                <a:lnTo>
                  <a:pt x="183" y="233"/>
                </a:lnTo>
                <a:lnTo>
                  <a:pt x="205" y="347"/>
                </a:lnTo>
                <a:lnTo>
                  <a:pt x="208" y="407"/>
                </a:lnTo>
                <a:lnTo>
                  <a:pt x="290" y="418"/>
                </a:lnTo>
                <a:lnTo>
                  <a:pt x="380" y="436"/>
                </a:lnTo>
                <a:lnTo>
                  <a:pt x="495" y="458"/>
                </a:lnTo>
                <a:lnTo>
                  <a:pt x="558" y="472"/>
                </a:lnTo>
                <a:lnTo>
                  <a:pt x="625" y="490"/>
                </a:lnTo>
                <a:lnTo>
                  <a:pt x="695" y="509"/>
                </a:lnTo>
                <a:lnTo>
                  <a:pt x="765" y="529"/>
                </a:lnTo>
                <a:lnTo>
                  <a:pt x="835" y="552"/>
                </a:lnTo>
                <a:lnTo>
                  <a:pt x="870" y="565"/>
                </a:lnTo>
                <a:lnTo>
                  <a:pt x="907" y="580"/>
                </a:lnTo>
                <a:lnTo>
                  <a:pt x="942" y="593"/>
                </a:lnTo>
                <a:lnTo>
                  <a:pt x="975" y="608"/>
                </a:lnTo>
                <a:lnTo>
                  <a:pt x="1009" y="624"/>
                </a:lnTo>
                <a:lnTo>
                  <a:pt x="1041" y="638"/>
                </a:lnTo>
                <a:lnTo>
                  <a:pt x="1073" y="656"/>
                </a:lnTo>
                <a:lnTo>
                  <a:pt x="1104" y="672"/>
                </a:lnTo>
                <a:lnTo>
                  <a:pt x="1133" y="686"/>
                </a:lnTo>
                <a:lnTo>
                  <a:pt x="1159" y="702"/>
                </a:lnTo>
                <a:lnTo>
                  <a:pt x="1185" y="717"/>
                </a:lnTo>
                <a:lnTo>
                  <a:pt x="1212" y="732"/>
                </a:lnTo>
                <a:lnTo>
                  <a:pt x="1233" y="746"/>
                </a:lnTo>
                <a:lnTo>
                  <a:pt x="1255" y="759"/>
                </a:lnTo>
                <a:lnTo>
                  <a:pt x="1276" y="772"/>
                </a:lnTo>
                <a:lnTo>
                  <a:pt x="1296" y="787"/>
                </a:lnTo>
                <a:lnTo>
                  <a:pt x="1314" y="800"/>
                </a:lnTo>
                <a:lnTo>
                  <a:pt x="1333" y="813"/>
                </a:lnTo>
                <a:lnTo>
                  <a:pt x="1363" y="838"/>
                </a:lnTo>
                <a:lnTo>
                  <a:pt x="1392" y="861"/>
                </a:lnTo>
                <a:lnTo>
                  <a:pt x="1417" y="885"/>
                </a:lnTo>
                <a:lnTo>
                  <a:pt x="1439" y="905"/>
                </a:lnTo>
                <a:lnTo>
                  <a:pt x="1459" y="924"/>
                </a:lnTo>
                <a:lnTo>
                  <a:pt x="1477" y="943"/>
                </a:lnTo>
                <a:lnTo>
                  <a:pt x="1492" y="960"/>
                </a:lnTo>
                <a:lnTo>
                  <a:pt x="1508" y="978"/>
                </a:lnTo>
                <a:lnTo>
                  <a:pt x="1521" y="992"/>
                </a:lnTo>
                <a:lnTo>
                  <a:pt x="1534" y="1007"/>
                </a:lnTo>
                <a:lnTo>
                  <a:pt x="1548" y="1022"/>
                </a:lnTo>
                <a:lnTo>
                  <a:pt x="1563" y="1042"/>
                </a:lnTo>
                <a:lnTo>
                  <a:pt x="1579" y="1067"/>
                </a:lnTo>
                <a:lnTo>
                  <a:pt x="1588" y="1080"/>
                </a:lnTo>
                <a:lnTo>
                  <a:pt x="1597" y="1093"/>
                </a:lnTo>
                <a:lnTo>
                  <a:pt x="1605" y="1108"/>
                </a:lnTo>
                <a:lnTo>
                  <a:pt x="1614" y="1122"/>
                </a:lnTo>
                <a:lnTo>
                  <a:pt x="1621" y="1138"/>
                </a:lnTo>
                <a:lnTo>
                  <a:pt x="1630" y="1153"/>
                </a:lnTo>
                <a:lnTo>
                  <a:pt x="1648" y="1185"/>
                </a:lnTo>
                <a:lnTo>
                  <a:pt x="1656" y="1201"/>
                </a:lnTo>
                <a:lnTo>
                  <a:pt x="1665" y="1216"/>
                </a:lnTo>
                <a:lnTo>
                  <a:pt x="1672" y="1232"/>
                </a:lnTo>
                <a:lnTo>
                  <a:pt x="1680" y="1246"/>
                </a:lnTo>
                <a:lnTo>
                  <a:pt x="1688" y="1262"/>
                </a:lnTo>
                <a:lnTo>
                  <a:pt x="1694" y="1275"/>
                </a:lnTo>
                <a:lnTo>
                  <a:pt x="1702" y="1290"/>
                </a:lnTo>
                <a:lnTo>
                  <a:pt x="1709" y="1303"/>
                </a:lnTo>
                <a:lnTo>
                  <a:pt x="1719" y="1326"/>
                </a:lnTo>
                <a:lnTo>
                  <a:pt x="1729" y="1347"/>
                </a:lnTo>
                <a:lnTo>
                  <a:pt x="1737" y="1361"/>
                </a:lnTo>
                <a:lnTo>
                  <a:pt x="1742" y="1373"/>
                </a:lnTo>
                <a:lnTo>
                  <a:pt x="1734" y="1312"/>
                </a:lnTo>
                <a:lnTo>
                  <a:pt x="1728" y="1280"/>
                </a:lnTo>
                <a:lnTo>
                  <a:pt x="1719" y="1245"/>
                </a:lnTo>
                <a:lnTo>
                  <a:pt x="1710" y="1204"/>
                </a:lnTo>
                <a:lnTo>
                  <a:pt x="1696" y="1160"/>
                </a:lnTo>
                <a:lnTo>
                  <a:pt x="1683" y="1115"/>
                </a:lnTo>
                <a:lnTo>
                  <a:pt x="1664" y="1067"/>
                </a:lnTo>
                <a:lnTo>
                  <a:pt x="1643" y="1017"/>
                </a:lnTo>
                <a:lnTo>
                  <a:pt x="1632" y="994"/>
                </a:lnTo>
                <a:lnTo>
                  <a:pt x="1626" y="981"/>
                </a:lnTo>
                <a:lnTo>
                  <a:pt x="1620" y="969"/>
                </a:lnTo>
                <a:lnTo>
                  <a:pt x="1607" y="944"/>
                </a:lnTo>
                <a:lnTo>
                  <a:pt x="1601" y="933"/>
                </a:lnTo>
                <a:lnTo>
                  <a:pt x="1594" y="921"/>
                </a:lnTo>
                <a:lnTo>
                  <a:pt x="1586" y="908"/>
                </a:lnTo>
                <a:lnTo>
                  <a:pt x="1578" y="896"/>
                </a:lnTo>
                <a:lnTo>
                  <a:pt x="1563" y="873"/>
                </a:lnTo>
                <a:lnTo>
                  <a:pt x="1545" y="850"/>
                </a:lnTo>
                <a:lnTo>
                  <a:pt x="1528" y="828"/>
                </a:lnTo>
                <a:lnTo>
                  <a:pt x="1509" y="807"/>
                </a:lnTo>
                <a:lnTo>
                  <a:pt x="1490" y="787"/>
                </a:lnTo>
                <a:lnTo>
                  <a:pt x="1471" y="767"/>
                </a:lnTo>
                <a:lnTo>
                  <a:pt x="1449" y="748"/>
                </a:lnTo>
                <a:lnTo>
                  <a:pt x="1429" y="730"/>
                </a:lnTo>
                <a:lnTo>
                  <a:pt x="1408" y="711"/>
                </a:lnTo>
                <a:lnTo>
                  <a:pt x="1388" y="694"/>
                </a:lnTo>
                <a:lnTo>
                  <a:pt x="1366" y="676"/>
                </a:lnTo>
                <a:lnTo>
                  <a:pt x="1346" y="660"/>
                </a:lnTo>
                <a:lnTo>
                  <a:pt x="1324" y="644"/>
                </a:lnTo>
                <a:lnTo>
                  <a:pt x="1303" y="628"/>
                </a:lnTo>
                <a:lnTo>
                  <a:pt x="1283" y="612"/>
                </a:lnTo>
                <a:lnTo>
                  <a:pt x="1261" y="597"/>
                </a:lnTo>
                <a:lnTo>
                  <a:pt x="1239" y="583"/>
                </a:lnTo>
                <a:lnTo>
                  <a:pt x="1219" y="568"/>
                </a:lnTo>
                <a:lnTo>
                  <a:pt x="1197" y="555"/>
                </a:lnTo>
                <a:lnTo>
                  <a:pt x="1175" y="541"/>
                </a:lnTo>
                <a:lnTo>
                  <a:pt x="1153" y="529"/>
                </a:lnTo>
                <a:lnTo>
                  <a:pt x="1131" y="516"/>
                </a:lnTo>
                <a:lnTo>
                  <a:pt x="1109" y="504"/>
                </a:lnTo>
                <a:lnTo>
                  <a:pt x="1066" y="479"/>
                </a:lnTo>
                <a:lnTo>
                  <a:pt x="1022" y="458"/>
                </a:lnTo>
                <a:lnTo>
                  <a:pt x="978" y="437"/>
                </a:lnTo>
                <a:lnTo>
                  <a:pt x="933" y="417"/>
                </a:lnTo>
                <a:lnTo>
                  <a:pt x="889" y="398"/>
                </a:lnTo>
                <a:lnTo>
                  <a:pt x="845" y="380"/>
                </a:lnTo>
                <a:lnTo>
                  <a:pt x="802" y="363"/>
                </a:lnTo>
                <a:lnTo>
                  <a:pt x="758" y="345"/>
                </a:lnTo>
                <a:lnTo>
                  <a:pt x="711" y="328"/>
                </a:lnTo>
                <a:lnTo>
                  <a:pt x="663" y="312"/>
                </a:lnTo>
                <a:lnTo>
                  <a:pt x="618" y="294"/>
                </a:lnTo>
                <a:lnTo>
                  <a:pt x="570" y="278"/>
                </a:lnTo>
                <a:lnTo>
                  <a:pt x="525" y="264"/>
                </a:lnTo>
                <a:lnTo>
                  <a:pt x="482" y="248"/>
                </a:lnTo>
                <a:lnTo>
                  <a:pt x="440" y="235"/>
                </a:lnTo>
                <a:lnTo>
                  <a:pt x="401" y="223"/>
                </a:lnTo>
                <a:lnTo>
                  <a:pt x="366" y="211"/>
                </a:lnTo>
                <a:lnTo>
                  <a:pt x="306" y="192"/>
                </a:lnTo>
                <a:lnTo>
                  <a:pt x="253" y="175"/>
                </a:lnTo>
                <a:lnTo>
                  <a:pt x="262" y="154"/>
                </a:lnTo>
                <a:lnTo>
                  <a:pt x="277" y="106"/>
                </a:lnTo>
                <a:lnTo>
                  <a:pt x="274" y="51"/>
                </a:lnTo>
                <a:lnTo>
                  <a:pt x="268" y="38"/>
                </a:lnTo>
                <a:lnTo>
                  <a:pt x="259" y="26"/>
                </a:lnTo>
                <a:lnTo>
                  <a:pt x="249" y="16"/>
                </a:lnTo>
                <a:lnTo>
                  <a:pt x="233" y="9"/>
                </a:lnTo>
                <a:lnTo>
                  <a:pt x="198" y="0"/>
                </a:lnTo>
                <a:lnTo>
                  <a:pt x="160" y="9"/>
                </a:lnTo>
                <a:lnTo>
                  <a:pt x="121" y="26"/>
                </a:lnTo>
                <a:lnTo>
                  <a:pt x="84" y="48"/>
                </a:lnTo>
                <a:lnTo>
                  <a:pt x="51" y="73"/>
                </a:lnTo>
                <a:lnTo>
                  <a:pt x="24" y="95"/>
                </a:lnTo>
                <a:lnTo>
                  <a:pt x="5" y="112"/>
                </a:lnTo>
                <a:lnTo>
                  <a:pt x="0" y="118"/>
                </a:lnTo>
                <a:close/>
              </a:path>
            </a:pathLst>
          </a:custGeom>
          <a:solidFill>
            <a:srgbClr val="B0C7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72" name="Freeform 51"/>
          <p:cNvSpPr>
            <a:spLocks/>
          </p:cNvSpPr>
          <p:nvPr/>
        </p:nvSpPr>
        <p:spPr bwMode="auto">
          <a:xfrm>
            <a:off x="9571039" y="3811588"/>
            <a:ext cx="173037" cy="527050"/>
          </a:xfrm>
          <a:custGeom>
            <a:avLst/>
            <a:gdLst>
              <a:gd name="T0" fmla="*/ 0 w 326"/>
              <a:gd name="T1" fmla="*/ 2147483647 h 995"/>
              <a:gd name="T2" fmla="*/ 2147483647 w 326"/>
              <a:gd name="T3" fmla="*/ 2147483647 h 995"/>
              <a:gd name="T4" fmla="*/ 2147483647 w 326"/>
              <a:gd name="T5" fmla="*/ 2147483647 h 995"/>
              <a:gd name="T6" fmla="*/ 2147483647 w 326"/>
              <a:gd name="T7" fmla="*/ 2147483647 h 995"/>
              <a:gd name="T8" fmla="*/ 2147483647 w 326"/>
              <a:gd name="T9" fmla="*/ 2147483647 h 995"/>
              <a:gd name="T10" fmla="*/ 2147483647 w 326"/>
              <a:gd name="T11" fmla="*/ 2147483647 h 995"/>
              <a:gd name="T12" fmla="*/ 2147483647 w 326"/>
              <a:gd name="T13" fmla="*/ 2147483647 h 995"/>
              <a:gd name="T14" fmla="*/ 2147483647 w 326"/>
              <a:gd name="T15" fmla="*/ 2147483647 h 995"/>
              <a:gd name="T16" fmla="*/ 2147483647 w 326"/>
              <a:gd name="T17" fmla="*/ 2147483647 h 995"/>
              <a:gd name="T18" fmla="*/ 2147483647 w 326"/>
              <a:gd name="T19" fmla="*/ 2147483647 h 995"/>
              <a:gd name="T20" fmla="*/ 2147483647 w 326"/>
              <a:gd name="T21" fmla="*/ 2147483647 h 995"/>
              <a:gd name="T22" fmla="*/ 2147483647 w 326"/>
              <a:gd name="T23" fmla="*/ 2147483647 h 995"/>
              <a:gd name="T24" fmla="*/ 2147483647 w 326"/>
              <a:gd name="T25" fmla="*/ 2147483647 h 995"/>
              <a:gd name="T26" fmla="*/ 2147483647 w 326"/>
              <a:gd name="T27" fmla="*/ 2147483647 h 995"/>
              <a:gd name="T28" fmla="*/ 2147483647 w 326"/>
              <a:gd name="T29" fmla="*/ 2147483647 h 995"/>
              <a:gd name="T30" fmla="*/ 2147483647 w 326"/>
              <a:gd name="T31" fmla="*/ 2147483647 h 995"/>
              <a:gd name="T32" fmla="*/ 2147483647 w 326"/>
              <a:gd name="T33" fmla="*/ 2147483647 h 995"/>
              <a:gd name="T34" fmla="*/ 2147483647 w 326"/>
              <a:gd name="T35" fmla="*/ 2147483647 h 995"/>
              <a:gd name="T36" fmla="*/ 2147483647 w 326"/>
              <a:gd name="T37" fmla="*/ 2147483647 h 995"/>
              <a:gd name="T38" fmla="*/ 2147483647 w 326"/>
              <a:gd name="T39" fmla="*/ 2147483647 h 995"/>
              <a:gd name="T40" fmla="*/ 2147483647 w 326"/>
              <a:gd name="T41" fmla="*/ 2147483647 h 995"/>
              <a:gd name="T42" fmla="*/ 2147483647 w 326"/>
              <a:gd name="T43" fmla="*/ 2147483647 h 995"/>
              <a:gd name="T44" fmla="*/ 2147483647 w 326"/>
              <a:gd name="T45" fmla="*/ 2147483647 h 995"/>
              <a:gd name="T46" fmla="*/ 2147483647 w 326"/>
              <a:gd name="T47" fmla="*/ 2147483647 h 995"/>
              <a:gd name="T48" fmla="*/ 2147483647 w 326"/>
              <a:gd name="T49" fmla="*/ 2147483647 h 995"/>
              <a:gd name="T50" fmla="*/ 2147483647 w 326"/>
              <a:gd name="T51" fmla="*/ 2147483647 h 995"/>
              <a:gd name="T52" fmla="*/ 2147483647 w 326"/>
              <a:gd name="T53" fmla="*/ 2147483647 h 995"/>
              <a:gd name="T54" fmla="*/ 2147483647 w 326"/>
              <a:gd name="T55" fmla="*/ 2147483647 h 995"/>
              <a:gd name="T56" fmla="*/ 2147483647 w 326"/>
              <a:gd name="T57" fmla="*/ 2147483647 h 995"/>
              <a:gd name="T58" fmla="*/ 2147483647 w 326"/>
              <a:gd name="T59" fmla="*/ 2147483647 h 995"/>
              <a:gd name="T60" fmla="*/ 2147483647 w 326"/>
              <a:gd name="T61" fmla="*/ 2147483647 h 995"/>
              <a:gd name="T62" fmla="*/ 2147483647 w 326"/>
              <a:gd name="T63" fmla="*/ 2147483647 h 995"/>
              <a:gd name="T64" fmla="*/ 2147483647 w 326"/>
              <a:gd name="T65" fmla="*/ 2147483647 h 995"/>
              <a:gd name="T66" fmla="*/ 2147483647 w 326"/>
              <a:gd name="T67" fmla="*/ 2147483647 h 995"/>
              <a:gd name="T68" fmla="*/ 2147483647 w 326"/>
              <a:gd name="T69" fmla="*/ 2147483647 h 995"/>
              <a:gd name="T70" fmla="*/ 2147483647 w 326"/>
              <a:gd name="T71" fmla="*/ 2147483647 h 995"/>
              <a:gd name="T72" fmla="*/ 2147483647 w 326"/>
              <a:gd name="T73" fmla="*/ 2147483647 h 995"/>
              <a:gd name="T74" fmla="*/ 2147483647 w 326"/>
              <a:gd name="T75" fmla="*/ 2147483647 h 995"/>
              <a:gd name="T76" fmla="*/ 2147483647 w 326"/>
              <a:gd name="T77" fmla="*/ 2147483647 h 995"/>
              <a:gd name="T78" fmla="*/ 2147483647 w 326"/>
              <a:gd name="T79" fmla="*/ 2147483647 h 995"/>
              <a:gd name="T80" fmla="*/ 2147483647 w 326"/>
              <a:gd name="T81" fmla="*/ 2147483647 h 995"/>
              <a:gd name="T82" fmla="*/ 2147483647 w 326"/>
              <a:gd name="T83" fmla="*/ 0 h 995"/>
              <a:gd name="T84" fmla="*/ 2147483647 w 326"/>
              <a:gd name="T85" fmla="*/ 0 h 995"/>
              <a:gd name="T86" fmla="*/ 2147483647 w 326"/>
              <a:gd name="T87" fmla="*/ 2147483647 h 995"/>
              <a:gd name="T88" fmla="*/ 2147483647 w 326"/>
              <a:gd name="T89" fmla="*/ 2147483647 h 995"/>
              <a:gd name="T90" fmla="*/ 0 w 326"/>
              <a:gd name="T91" fmla="*/ 2147483647 h 995"/>
              <a:gd name="T92" fmla="*/ 0 w 326"/>
              <a:gd name="T93" fmla="*/ 2147483647 h 99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26"/>
              <a:gd name="T142" fmla="*/ 0 h 995"/>
              <a:gd name="T143" fmla="*/ 326 w 326"/>
              <a:gd name="T144" fmla="*/ 995 h 99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26" h="995">
                <a:moveTo>
                  <a:pt x="0" y="68"/>
                </a:moveTo>
                <a:lnTo>
                  <a:pt x="6" y="79"/>
                </a:lnTo>
                <a:lnTo>
                  <a:pt x="16" y="92"/>
                </a:lnTo>
                <a:lnTo>
                  <a:pt x="26" y="108"/>
                </a:lnTo>
                <a:lnTo>
                  <a:pt x="41" y="128"/>
                </a:lnTo>
                <a:lnTo>
                  <a:pt x="55" y="153"/>
                </a:lnTo>
                <a:lnTo>
                  <a:pt x="65" y="168"/>
                </a:lnTo>
                <a:lnTo>
                  <a:pt x="73" y="181"/>
                </a:lnTo>
                <a:lnTo>
                  <a:pt x="83" y="195"/>
                </a:lnTo>
                <a:lnTo>
                  <a:pt x="92" y="211"/>
                </a:lnTo>
                <a:lnTo>
                  <a:pt x="100" y="227"/>
                </a:lnTo>
                <a:lnTo>
                  <a:pt x="111" y="245"/>
                </a:lnTo>
                <a:lnTo>
                  <a:pt x="121" y="261"/>
                </a:lnTo>
                <a:lnTo>
                  <a:pt x="130" y="280"/>
                </a:lnTo>
                <a:lnTo>
                  <a:pt x="140" y="297"/>
                </a:lnTo>
                <a:lnTo>
                  <a:pt x="149" y="316"/>
                </a:lnTo>
                <a:lnTo>
                  <a:pt x="159" y="335"/>
                </a:lnTo>
                <a:lnTo>
                  <a:pt x="166" y="354"/>
                </a:lnTo>
                <a:lnTo>
                  <a:pt x="201" y="433"/>
                </a:lnTo>
                <a:lnTo>
                  <a:pt x="227" y="513"/>
                </a:lnTo>
                <a:lnTo>
                  <a:pt x="259" y="679"/>
                </a:lnTo>
                <a:lnTo>
                  <a:pt x="277" y="834"/>
                </a:lnTo>
                <a:lnTo>
                  <a:pt x="283" y="995"/>
                </a:lnTo>
                <a:lnTo>
                  <a:pt x="294" y="949"/>
                </a:lnTo>
                <a:lnTo>
                  <a:pt x="315" y="825"/>
                </a:lnTo>
                <a:lnTo>
                  <a:pt x="326" y="646"/>
                </a:lnTo>
                <a:lnTo>
                  <a:pt x="322" y="542"/>
                </a:lnTo>
                <a:lnTo>
                  <a:pt x="309" y="436"/>
                </a:lnTo>
                <a:lnTo>
                  <a:pt x="290" y="337"/>
                </a:lnTo>
                <a:lnTo>
                  <a:pt x="275" y="254"/>
                </a:lnTo>
                <a:lnTo>
                  <a:pt x="267" y="219"/>
                </a:lnTo>
                <a:lnTo>
                  <a:pt x="258" y="187"/>
                </a:lnTo>
                <a:lnTo>
                  <a:pt x="240" y="131"/>
                </a:lnTo>
                <a:lnTo>
                  <a:pt x="236" y="119"/>
                </a:lnTo>
                <a:lnTo>
                  <a:pt x="232" y="109"/>
                </a:lnTo>
                <a:lnTo>
                  <a:pt x="220" y="89"/>
                </a:lnTo>
                <a:lnTo>
                  <a:pt x="208" y="71"/>
                </a:lnTo>
                <a:lnTo>
                  <a:pt x="195" y="55"/>
                </a:lnTo>
                <a:lnTo>
                  <a:pt x="181" y="42"/>
                </a:lnTo>
                <a:lnTo>
                  <a:pt x="165" y="31"/>
                </a:lnTo>
                <a:lnTo>
                  <a:pt x="125" y="12"/>
                </a:lnTo>
                <a:lnTo>
                  <a:pt x="87" y="0"/>
                </a:lnTo>
                <a:lnTo>
                  <a:pt x="57" y="0"/>
                </a:lnTo>
                <a:lnTo>
                  <a:pt x="20" y="23"/>
                </a:lnTo>
                <a:lnTo>
                  <a:pt x="3" y="52"/>
                </a:lnTo>
                <a:lnTo>
                  <a:pt x="0" y="68"/>
                </a:lnTo>
                <a:close/>
              </a:path>
            </a:pathLst>
          </a:custGeom>
          <a:solidFill>
            <a:srgbClr val="B0C7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73" name="Freeform 52"/>
          <p:cNvSpPr>
            <a:spLocks/>
          </p:cNvSpPr>
          <p:nvPr/>
        </p:nvSpPr>
        <p:spPr bwMode="auto">
          <a:xfrm>
            <a:off x="8923338" y="4410075"/>
            <a:ext cx="550862" cy="127000"/>
          </a:xfrm>
          <a:custGeom>
            <a:avLst/>
            <a:gdLst>
              <a:gd name="T0" fmla="*/ 0 w 1041"/>
              <a:gd name="T1" fmla="*/ 2147483647 h 239"/>
              <a:gd name="T2" fmla="*/ 2147483647 w 1041"/>
              <a:gd name="T3" fmla="*/ 2147483647 h 239"/>
              <a:gd name="T4" fmla="*/ 2147483647 w 1041"/>
              <a:gd name="T5" fmla="*/ 2147483647 h 239"/>
              <a:gd name="T6" fmla="*/ 2147483647 w 1041"/>
              <a:gd name="T7" fmla="*/ 2147483647 h 239"/>
              <a:gd name="T8" fmla="*/ 2147483647 w 1041"/>
              <a:gd name="T9" fmla="*/ 2147483647 h 239"/>
              <a:gd name="T10" fmla="*/ 2147483647 w 1041"/>
              <a:gd name="T11" fmla="*/ 2147483647 h 239"/>
              <a:gd name="T12" fmla="*/ 2147483647 w 1041"/>
              <a:gd name="T13" fmla="*/ 2147483647 h 239"/>
              <a:gd name="T14" fmla="*/ 2147483647 w 1041"/>
              <a:gd name="T15" fmla="*/ 2147483647 h 239"/>
              <a:gd name="T16" fmla="*/ 2147483647 w 1041"/>
              <a:gd name="T17" fmla="*/ 2147483647 h 239"/>
              <a:gd name="T18" fmla="*/ 2147483647 w 1041"/>
              <a:gd name="T19" fmla="*/ 2147483647 h 239"/>
              <a:gd name="T20" fmla="*/ 2147483647 w 1041"/>
              <a:gd name="T21" fmla="*/ 2147483647 h 239"/>
              <a:gd name="T22" fmla="*/ 2147483647 w 1041"/>
              <a:gd name="T23" fmla="*/ 2147483647 h 239"/>
              <a:gd name="T24" fmla="*/ 2147483647 w 1041"/>
              <a:gd name="T25" fmla="*/ 2147483647 h 239"/>
              <a:gd name="T26" fmla="*/ 2147483647 w 1041"/>
              <a:gd name="T27" fmla="*/ 2147483647 h 239"/>
              <a:gd name="T28" fmla="*/ 2147483647 w 1041"/>
              <a:gd name="T29" fmla="*/ 2147483647 h 239"/>
              <a:gd name="T30" fmla="*/ 2147483647 w 1041"/>
              <a:gd name="T31" fmla="*/ 2147483647 h 239"/>
              <a:gd name="T32" fmla="*/ 2147483647 w 1041"/>
              <a:gd name="T33" fmla="*/ 2147483647 h 239"/>
              <a:gd name="T34" fmla="*/ 2147483647 w 1041"/>
              <a:gd name="T35" fmla="*/ 2147483647 h 239"/>
              <a:gd name="T36" fmla="*/ 2147483647 w 1041"/>
              <a:gd name="T37" fmla="*/ 2147483647 h 239"/>
              <a:gd name="T38" fmla="*/ 2147483647 w 1041"/>
              <a:gd name="T39" fmla="*/ 2147483647 h 239"/>
              <a:gd name="T40" fmla="*/ 2147483647 w 1041"/>
              <a:gd name="T41" fmla="*/ 2147483647 h 239"/>
              <a:gd name="T42" fmla="*/ 2147483647 w 1041"/>
              <a:gd name="T43" fmla="*/ 2147483647 h 239"/>
              <a:gd name="T44" fmla="*/ 2147483647 w 1041"/>
              <a:gd name="T45" fmla="*/ 2147483647 h 239"/>
              <a:gd name="T46" fmla="*/ 2147483647 w 1041"/>
              <a:gd name="T47" fmla="*/ 2147483647 h 239"/>
              <a:gd name="T48" fmla="*/ 2147483647 w 1041"/>
              <a:gd name="T49" fmla="*/ 2147483647 h 239"/>
              <a:gd name="T50" fmla="*/ 2147483647 w 1041"/>
              <a:gd name="T51" fmla="*/ 2147483647 h 239"/>
              <a:gd name="T52" fmla="*/ 2147483647 w 1041"/>
              <a:gd name="T53" fmla="*/ 2147483647 h 239"/>
              <a:gd name="T54" fmla="*/ 2147483647 w 1041"/>
              <a:gd name="T55" fmla="*/ 2147483647 h 239"/>
              <a:gd name="T56" fmla="*/ 2147483647 w 1041"/>
              <a:gd name="T57" fmla="*/ 2147483647 h 239"/>
              <a:gd name="T58" fmla="*/ 2147483647 w 1041"/>
              <a:gd name="T59" fmla="*/ 2147483647 h 239"/>
              <a:gd name="T60" fmla="*/ 2147483647 w 1041"/>
              <a:gd name="T61" fmla="*/ 2147483647 h 239"/>
              <a:gd name="T62" fmla="*/ 2147483647 w 1041"/>
              <a:gd name="T63" fmla="*/ 0 h 239"/>
              <a:gd name="T64" fmla="*/ 2147483647 w 1041"/>
              <a:gd name="T65" fmla="*/ 2147483647 h 239"/>
              <a:gd name="T66" fmla="*/ 2147483647 w 1041"/>
              <a:gd name="T67" fmla="*/ 2147483647 h 239"/>
              <a:gd name="T68" fmla="*/ 2147483647 w 1041"/>
              <a:gd name="T69" fmla="*/ 2147483647 h 239"/>
              <a:gd name="T70" fmla="*/ 2147483647 w 1041"/>
              <a:gd name="T71" fmla="*/ 2147483647 h 239"/>
              <a:gd name="T72" fmla="*/ 2147483647 w 1041"/>
              <a:gd name="T73" fmla="*/ 2147483647 h 239"/>
              <a:gd name="T74" fmla="*/ 2147483647 w 1041"/>
              <a:gd name="T75" fmla="*/ 2147483647 h 239"/>
              <a:gd name="T76" fmla="*/ 2147483647 w 1041"/>
              <a:gd name="T77" fmla="*/ 2147483647 h 239"/>
              <a:gd name="T78" fmla="*/ 2147483647 w 1041"/>
              <a:gd name="T79" fmla="*/ 2147483647 h 239"/>
              <a:gd name="T80" fmla="*/ 2147483647 w 1041"/>
              <a:gd name="T81" fmla="*/ 2147483647 h 239"/>
              <a:gd name="T82" fmla="*/ 2147483647 w 1041"/>
              <a:gd name="T83" fmla="*/ 2147483647 h 239"/>
              <a:gd name="T84" fmla="*/ 0 w 1041"/>
              <a:gd name="T85" fmla="*/ 2147483647 h 239"/>
              <a:gd name="T86" fmla="*/ 0 w 1041"/>
              <a:gd name="T87" fmla="*/ 2147483647 h 239"/>
              <a:gd name="T88" fmla="*/ 0 w 1041"/>
              <a:gd name="T89" fmla="*/ 2147483647 h 23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41"/>
              <a:gd name="T136" fmla="*/ 0 h 239"/>
              <a:gd name="T137" fmla="*/ 1041 w 1041"/>
              <a:gd name="T138" fmla="*/ 239 h 23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41" h="239">
                <a:moveTo>
                  <a:pt x="0" y="239"/>
                </a:moveTo>
                <a:lnTo>
                  <a:pt x="41" y="219"/>
                </a:lnTo>
                <a:lnTo>
                  <a:pt x="87" y="197"/>
                </a:lnTo>
                <a:lnTo>
                  <a:pt x="116" y="185"/>
                </a:lnTo>
                <a:lnTo>
                  <a:pt x="149" y="172"/>
                </a:lnTo>
                <a:lnTo>
                  <a:pt x="184" y="159"/>
                </a:lnTo>
                <a:lnTo>
                  <a:pt x="220" y="146"/>
                </a:lnTo>
                <a:lnTo>
                  <a:pt x="259" y="134"/>
                </a:lnTo>
                <a:lnTo>
                  <a:pt x="300" y="122"/>
                </a:lnTo>
                <a:lnTo>
                  <a:pt x="385" y="104"/>
                </a:lnTo>
                <a:lnTo>
                  <a:pt x="474" y="90"/>
                </a:lnTo>
                <a:lnTo>
                  <a:pt x="564" y="90"/>
                </a:lnTo>
                <a:lnTo>
                  <a:pt x="660" y="102"/>
                </a:lnTo>
                <a:lnTo>
                  <a:pt x="755" y="121"/>
                </a:lnTo>
                <a:lnTo>
                  <a:pt x="844" y="146"/>
                </a:lnTo>
                <a:lnTo>
                  <a:pt x="923" y="169"/>
                </a:lnTo>
                <a:lnTo>
                  <a:pt x="986" y="191"/>
                </a:lnTo>
                <a:lnTo>
                  <a:pt x="1026" y="207"/>
                </a:lnTo>
                <a:lnTo>
                  <a:pt x="1041" y="213"/>
                </a:lnTo>
                <a:lnTo>
                  <a:pt x="1032" y="206"/>
                </a:lnTo>
                <a:lnTo>
                  <a:pt x="1005" y="182"/>
                </a:lnTo>
                <a:lnTo>
                  <a:pt x="986" y="168"/>
                </a:lnTo>
                <a:lnTo>
                  <a:pt x="961" y="152"/>
                </a:lnTo>
                <a:lnTo>
                  <a:pt x="933" y="133"/>
                </a:lnTo>
                <a:lnTo>
                  <a:pt x="900" y="115"/>
                </a:lnTo>
                <a:lnTo>
                  <a:pt x="865" y="95"/>
                </a:lnTo>
                <a:lnTo>
                  <a:pt x="824" y="77"/>
                </a:lnTo>
                <a:lnTo>
                  <a:pt x="780" y="58"/>
                </a:lnTo>
                <a:lnTo>
                  <a:pt x="732" y="42"/>
                </a:lnTo>
                <a:lnTo>
                  <a:pt x="681" y="28"/>
                </a:lnTo>
                <a:lnTo>
                  <a:pt x="625" y="16"/>
                </a:lnTo>
                <a:lnTo>
                  <a:pt x="504" y="0"/>
                </a:lnTo>
                <a:lnTo>
                  <a:pt x="385" y="2"/>
                </a:lnTo>
                <a:lnTo>
                  <a:pt x="281" y="20"/>
                </a:lnTo>
                <a:lnTo>
                  <a:pt x="194" y="47"/>
                </a:lnTo>
                <a:lnTo>
                  <a:pt x="157" y="63"/>
                </a:lnTo>
                <a:lnTo>
                  <a:pt x="124" y="80"/>
                </a:lnTo>
                <a:lnTo>
                  <a:pt x="95" y="98"/>
                </a:lnTo>
                <a:lnTo>
                  <a:pt x="70" y="115"/>
                </a:lnTo>
                <a:lnTo>
                  <a:pt x="48" y="130"/>
                </a:lnTo>
                <a:lnTo>
                  <a:pt x="29" y="146"/>
                </a:lnTo>
                <a:lnTo>
                  <a:pt x="7" y="166"/>
                </a:lnTo>
                <a:lnTo>
                  <a:pt x="0" y="175"/>
                </a:lnTo>
                <a:lnTo>
                  <a:pt x="0" y="239"/>
                </a:lnTo>
                <a:close/>
              </a:path>
            </a:pathLst>
          </a:custGeom>
          <a:solidFill>
            <a:srgbClr val="B0C7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74" name="Freeform 53"/>
          <p:cNvSpPr>
            <a:spLocks/>
          </p:cNvSpPr>
          <p:nvPr/>
        </p:nvSpPr>
        <p:spPr bwMode="auto">
          <a:xfrm>
            <a:off x="9047163" y="4579938"/>
            <a:ext cx="520700" cy="201612"/>
          </a:xfrm>
          <a:custGeom>
            <a:avLst/>
            <a:gdLst>
              <a:gd name="T0" fmla="*/ 2147483647 w 984"/>
              <a:gd name="T1" fmla="*/ 2147483647 h 379"/>
              <a:gd name="T2" fmla="*/ 0 w 984"/>
              <a:gd name="T3" fmla="*/ 2147483647 h 379"/>
              <a:gd name="T4" fmla="*/ 2147483647 w 984"/>
              <a:gd name="T5" fmla="*/ 2147483647 h 379"/>
              <a:gd name="T6" fmla="*/ 2147483647 w 984"/>
              <a:gd name="T7" fmla="*/ 2147483647 h 379"/>
              <a:gd name="T8" fmla="*/ 2147483647 w 984"/>
              <a:gd name="T9" fmla="*/ 2147483647 h 379"/>
              <a:gd name="T10" fmla="*/ 2147483647 w 984"/>
              <a:gd name="T11" fmla="*/ 2147483647 h 379"/>
              <a:gd name="T12" fmla="*/ 2147483647 w 984"/>
              <a:gd name="T13" fmla="*/ 2147483647 h 379"/>
              <a:gd name="T14" fmla="*/ 2147483647 w 984"/>
              <a:gd name="T15" fmla="*/ 2147483647 h 379"/>
              <a:gd name="T16" fmla="*/ 2147483647 w 984"/>
              <a:gd name="T17" fmla="*/ 2147483647 h 379"/>
              <a:gd name="T18" fmla="*/ 2147483647 w 984"/>
              <a:gd name="T19" fmla="*/ 2147483647 h 379"/>
              <a:gd name="T20" fmla="*/ 2147483647 w 984"/>
              <a:gd name="T21" fmla="*/ 2147483647 h 379"/>
              <a:gd name="T22" fmla="*/ 2147483647 w 984"/>
              <a:gd name="T23" fmla="*/ 2147483647 h 379"/>
              <a:gd name="T24" fmla="*/ 2147483647 w 984"/>
              <a:gd name="T25" fmla="*/ 2147483647 h 379"/>
              <a:gd name="T26" fmla="*/ 2147483647 w 984"/>
              <a:gd name="T27" fmla="*/ 2147483647 h 379"/>
              <a:gd name="T28" fmla="*/ 2147483647 w 984"/>
              <a:gd name="T29" fmla="*/ 2147483647 h 379"/>
              <a:gd name="T30" fmla="*/ 2147483647 w 984"/>
              <a:gd name="T31" fmla="*/ 2147483647 h 379"/>
              <a:gd name="T32" fmla="*/ 2147483647 w 984"/>
              <a:gd name="T33" fmla="*/ 2147483647 h 379"/>
              <a:gd name="T34" fmla="*/ 2147483647 w 984"/>
              <a:gd name="T35" fmla="*/ 2147483647 h 379"/>
              <a:gd name="T36" fmla="*/ 2147483647 w 984"/>
              <a:gd name="T37" fmla="*/ 2147483647 h 379"/>
              <a:gd name="T38" fmla="*/ 2147483647 w 984"/>
              <a:gd name="T39" fmla="*/ 2147483647 h 379"/>
              <a:gd name="T40" fmla="*/ 2147483647 w 984"/>
              <a:gd name="T41" fmla="*/ 2147483647 h 379"/>
              <a:gd name="T42" fmla="*/ 2147483647 w 984"/>
              <a:gd name="T43" fmla="*/ 2147483647 h 379"/>
              <a:gd name="T44" fmla="*/ 2147483647 w 984"/>
              <a:gd name="T45" fmla="*/ 2147483647 h 379"/>
              <a:gd name="T46" fmla="*/ 2147483647 w 984"/>
              <a:gd name="T47" fmla="*/ 2147483647 h 379"/>
              <a:gd name="T48" fmla="*/ 2147483647 w 984"/>
              <a:gd name="T49" fmla="*/ 2147483647 h 379"/>
              <a:gd name="T50" fmla="*/ 2147483647 w 984"/>
              <a:gd name="T51" fmla="*/ 2147483647 h 379"/>
              <a:gd name="T52" fmla="*/ 2147483647 w 984"/>
              <a:gd name="T53" fmla="*/ 2147483647 h 379"/>
              <a:gd name="T54" fmla="*/ 2147483647 w 984"/>
              <a:gd name="T55" fmla="*/ 2147483647 h 379"/>
              <a:gd name="T56" fmla="*/ 2147483647 w 984"/>
              <a:gd name="T57" fmla="*/ 2147483647 h 379"/>
              <a:gd name="T58" fmla="*/ 2147483647 w 984"/>
              <a:gd name="T59" fmla="*/ 2147483647 h 379"/>
              <a:gd name="T60" fmla="*/ 2147483647 w 984"/>
              <a:gd name="T61" fmla="*/ 0 h 379"/>
              <a:gd name="T62" fmla="*/ 2147483647 w 984"/>
              <a:gd name="T63" fmla="*/ 2147483647 h 379"/>
              <a:gd name="T64" fmla="*/ 2147483647 w 984"/>
              <a:gd name="T65" fmla="*/ 2147483647 h 379"/>
              <a:gd name="T66" fmla="*/ 2147483647 w 984"/>
              <a:gd name="T67" fmla="*/ 2147483647 h 3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84"/>
              <a:gd name="T103" fmla="*/ 0 h 379"/>
              <a:gd name="T104" fmla="*/ 984 w 984"/>
              <a:gd name="T105" fmla="*/ 379 h 37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84" h="379">
                <a:moveTo>
                  <a:pt x="63" y="19"/>
                </a:moveTo>
                <a:lnTo>
                  <a:pt x="0" y="188"/>
                </a:lnTo>
                <a:lnTo>
                  <a:pt x="537" y="110"/>
                </a:lnTo>
                <a:lnTo>
                  <a:pt x="808" y="245"/>
                </a:lnTo>
                <a:lnTo>
                  <a:pt x="764" y="322"/>
                </a:lnTo>
                <a:lnTo>
                  <a:pt x="788" y="337"/>
                </a:lnTo>
                <a:lnTo>
                  <a:pt x="812" y="350"/>
                </a:lnTo>
                <a:lnTo>
                  <a:pt x="844" y="365"/>
                </a:lnTo>
                <a:lnTo>
                  <a:pt x="877" y="375"/>
                </a:lnTo>
                <a:lnTo>
                  <a:pt x="912" y="379"/>
                </a:lnTo>
                <a:lnTo>
                  <a:pt x="966" y="362"/>
                </a:lnTo>
                <a:lnTo>
                  <a:pt x="982" y="337"/>
                </a:lnTo>
                <a:lnTo>
                  <a:pt x="984" y="306"/>
                </a:lnTo>
                <a:lnTo>
                  <a:pt x="976" y="273"/>
                </a:lnTo>
                <a:lnTo>
                  <a:pt x="968" y="254"/>
                </a:lnTo>
                <a:lnTo>
                  <a:pt x="960" y="235"/>
                </a:lnTo>
                <a:lnTo>
                  <a:pt x="947" y="216"/>
                </a:lnTo>
                <a:lnTo>
                  <a:pt x="931" y="198"/>
                </a:lnTo>
                <a:lnTo>
                  <a:pt x="913" y="179"/>
                </a:lnTo>
                <a:lnTo>
                  <a:pt x="894" y="163"/>
                </a:lnTo>
                <a:lnTo>
                  <a:pt x="872" y="147"/>
                </a:lnTo>
                <a:lnTo>
                  <a:pt x="849" y="131"/>
                </a:lnTo>
                <a:lnTo>
                  <a:pt x="823" y="117"/>
                </a:lnTo>
                <a:lnTo>
                  <a:pt x="796" y="104"/>
                </a:lnTo>
                <a:lnTo>
                  <a:pt x="739" y="80"/>
                </a:lnTo>
                <a:lnTo>
                  <a:pt x="688" y="60"/>
                </a:lnTo>
                <a:lnTo>
                  <a:pt x="637" y="42"/>
                </a:lnTo>
                <a:lnTo>
                  <a:pt x="588" y="28"/>
                </a:lnTo>
                <a:lnTo>
                  <a:pt x="538" y="16"/>
                </a:lnTo>
                <a:lnTo>
                  <a:pt x="487" y="7"/>
                </a:lnTo>
                <a:lnTo>
                  <a:pt x="372" y="0"/>
                </a:lnTo>
                <a:lnTo>
                  <a:pt x="156" y="10"/>
                </a:lnTo>
                <a:lnTo>
                  <a:pt x="63" y="19"/>
                </a:lnTo>
                <a:close/>
              </a:path>
            </a:pathLst>
          </a:custGeom>
          <a:solidFill>
            <a:srgbClr val="B0C7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18362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  <p:bldP spid="440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Словарная работа.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Антропоморфи́зм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 — перенесение человеческого образа и его свойств на неодушевлённые предметы, животных, растения, природные явления, сверхъестественных существ, абстрактные понятия и др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Иносказательность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 –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это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 выражение, заключающее в себе скрытый смысл; употребляется как литературный приём.</a:t>
            </a:r>
          </a:p>
        </p:txBody>
      </p:sp>
    </p:spTree>
    <p:extLst>
      <p:ext uri="{BB962C8B-B14F-4D97-AF65-F5344CB8AC3E}">
        <p14:creationId xmlns:p14="http://schemas.microsoft.com/office/powerpoint/2010/main" val="30612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429000" y="990601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05001" y="990601"/>
            <a:ext cx="8077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сказок о </a:t>
            </a:r>
            <a:r>
              <a:rPr lang="ru-RU" altLang="ru-RU" sz="4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</a:t>
            </a:r>
            <a:endParaRPr lang="ru-RU" altLang="ru-RU" sz="48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095999" y="2209801"/>
            <a:ext cx="46049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3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типы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400800" y="3200400"/>
            <a:ext cx="43001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 – хитрая</a:t>
            </a:r>
          </a:p>
          <a:p>
            <a:pPr eaLnBrk="1" hangingPunct="1"/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 – глупый</a:t>
            </a:r>
          </a:p>
          <a:p>
            <a:pPr eaLnBrk="1" hangingPunct="1"/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 - трусливый</a:t>
            </a:r>
          </a:p>
        </p:txBody>
      </p:sp>
      <p:pic>
        <p:nvPicPr>
          <p:cNvPr id="27654" name="Picture 7" descr="D:\графика\фотографии\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362200"/>
            <a:ext cx="3971925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100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  <p:bldP spid="4506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286000" y="914401"/>
            <a:ext cx="792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сказок о животных.</a:t>
            </a:r>
            <a:endParaRPr lang="ru-RU" altLang="ru-RU" sz="44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3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4180703"/>
            <a:ext cx="24511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161535" y="2209800"/>
            <a:ext cx="706806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alt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</a:t>
            </a:r>
            <a:r>
              <a:rPr lang="ru-RU" alt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</a:t>
            </a:r>
            <a:r>
              <a:rPr lang="ru-RU" alt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«Волк и лиса</a:t>
            </a:r>
            <a:r>
              <a:rPr lang="ru-RU" alt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«Волк и семеро козлят</a:t>
            </a:r>
            <a:r>
              <a:rPr lang="ru-RU" alt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«Кот, петух и лиса</a:t>
            </a:r>
            <a:r>
              <a:rPr lang="ru-RU" alt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0492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520778" y="838201"/>
            <a:ext cx="723282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особенности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028303" y="1828801"/>
            <a:ext cx="620309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4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бытовых </a:t>
            </a:r>
            <a:r>
              <a:rPr lang="ru-RU" altLang="ru-RU" sz="4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сказок.</a:t>
            </a:r>
            <a:endParaRPr lang="ru-RU" altLang="ru-RU" sz="40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45989" y="2590801"/>
            <a:ext cx="712161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фантастики.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Реальные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Сказочное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Смысловой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акцент-развязка.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Жестокий 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юмор.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9" name="Picture 5" descr="D:\графика\фотографии\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4021962"/>
            <a:ext cx="29718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1505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Виды сказок.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000" b="1" u="sng" dirty="0" smtClean="0">
                <a:solidFill>
                  <a:srgbClr val="7030A0"/>
                </a:solidFill>
              </a:rPr>
              <a:t>Бытовые сказки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Герои проявляют личные качества: ум, ловкость, смекалку, чувство юмора, бесстрашие.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Нет волшебных предметов.</a:t>
            </a:r>
          </a:p>
          <a:p>
            <a:pPr algn="ctr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Главный герой – простой человек.</a:t>
            </a:r>
          </a:p>
        </p:txBody>
      </p:sp>
      <p:pic>
        <p:nvPicPr>
          <p:cNvPr id="4" name="Picture 2" descr="http://alkitronic.ru/zoud/image/559a527332c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5849" y="4725582"/>
            <a:ext cx="2545491" cy="187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32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524000" y="6369051"/>
            <a:ext cx="9144000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ru-RU" sz="36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Возникли</a:t>
            </a:r>
            <a:r>
              <a:rPr lang="ru-RU" sz="36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gradFill flip="none" rotWithShape="1">
                  <a:gsLst>
                    <a:gs pos="0">
                      <a:schemeClr val="tx1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сказки в глубокой древности.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50000"/>
              </a:lnSpc>
              <a:defRPr/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5363" name="Picture 23" descr="родовая общ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420689"/>
            <a:ext cx="8089900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24" descr="костер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125538"/>
            <a:ext cx="5095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3" descr="babochka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874713"/>
            <a:ext cx="520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6" descr="бабочка 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1" y="3659188"/>
            <a:ext cx="5238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8" descr="птички летают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254000"/>
            <a:ext cx="1428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3Evanescen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62674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83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981200" y="615780"/>
            <a:ext cx="88433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</a:t>
            </a:r>
            <a:r>
              <a:rPr lang="ru-RU" altLang="ru-RU" sz="4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бытовых </a:t>
            </a:r>
            <a:r>
              <a:rPr lang="ru-RU" altLang="ru-RU" sz="4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сказок.</a:t>
            </a:r>
            <a:endParaRPr lang="ru-RU" altLang="ru-RU" sz="48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800599" y="2316163"/>
            <a:ext cx="602391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marL="685800" indent="-685800" eaLnBrk="1" hangingPunct="1">
              <a:buFont typeface="Wingdings" panose="05000000000000000000" pitchFamily="2" charset="2"/>
              <a:buChar char="q"/>
            </a:pPr>
            <a:r>
              <a:rPr lang="ru-RU" alt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Сказка-анекдот.</a:t>
            </a:r>
            <a:endParaRPr lang="ru-RU" alt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Wingdings" panose="05000000000000000000" pitchFamily="2" charset="2"/>
              <a:buChar char="q"/>
            </a:pPr>
            <a:r>
              <a:rPr lang="ru-RU" alt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Докучные </a:t>
            </a:r>
            <a:r>
              <a:rPr lang="ru-RU" alt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сказки.</a:t>
            </a:r>
            <a:endParaRPr lang="ru-RU" alt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Wingdings" panose="05000000000000000000" pitchFamily="2" charset="2"/>
              <a:buChar char="q"/>
            </a:pPr>
            <a:r>
              <a:rPr lang="ru-RU" alt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Сказка-загадка.</a:t>
            </a:r>
            <a:endParaRPr lang="ru-RU" alt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buFont typeface="Wingdings" panose="05000000000000000000" pitchFamily="2" charset="2"/>
              <a:buChar char="q"/>
            </a:pPr>
            <a:r>
              <a:rPr lang="ru-RU" alt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Сказки-насмешки.</a:t>
            </a:r>
            <a:endParaRPr lang="ru-RU" alt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2" name="Picture 4" descr="C:\Program Files\Common Files\Microsoft Shared\Clipart\cagcat50\bs0206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225425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1010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133600" y="685801"/>
            <a:ext cx="77270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бытовых </a:t>
            </a:r>
            <a:r>
              <a:rPr lang="ru-RU" altLang="ru-RU" sz="5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сказок.</a:t>
            </a:r>
            <a:endParaRPr lang="ru-RU" altLang="ru-RU" sz="54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037968" y="2349501"/>
            <a:ext cx="560254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q"/>
            </a:pPr>
            <a:r>
              <a:rPr lang="ru-RU" alt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alt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хитёр.</a:t>
            </a:r>
            <a:endParaRPr lang="ru-RU" alt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r>
              <a:rPr lang="ru-RU" alt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alt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удачлив.</a:t>
            </a:r>
            <a:endParaRPr lang="ru-RU" alt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r>
              <a:rPr lang="ru-RU" alt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Дурак в глазах </a:t>
            </a:r>
            <a:r>
              <a:rPr lang="ru-RU" alt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других.</a:t>
            </a:r>
            <a:endParaRPr lang="ru-RU" alt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eaLnBrk="1" hangingPunct="1">
              <a:buFont typeface="Wingdings" panose="05000000000000000000" pitchFamily="2" charset="2"/>
              <a:buChar char="q"/>
            </a:pPr>
            <a:r>
              <a:rPr lang="ru-RU" alt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alt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благороден.</a:t>
            </a:r>
            <a:endParaRPr lang="ru-RU" alt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6" name="Picture 7" descr="D:\графика\фотографии\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677" y="3256757"/>
            <a:ext cx="44958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38441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90800" y="838201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бытовых сказок.</a:t>
            </a:r>
            <a:endParaRPr lang="ru-RU" altLang="ru-RU" sz="48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9" name="Picture 3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925" y="4252785"/>
            <a:ext cx="23685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754659" y="2362201"/>
            <a:ext cx="622780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«Иванушка-дурачок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«Солдатская сказка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«Каша из топора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«Репка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мужик гуся делил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0012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16275" y="260350"/>
            <a:ext cx="3600450" cy="4905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/>
              <a:t> 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Тест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600201"/>
            <a:ext cx="44958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140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14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631951" y="836614"/>
            <a:ext cx="43926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Сказка (жанровое определение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а) сказание о богатырях.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б) краткое изречение, содержание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правила житейской мудрости.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в) небольшая история 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фантастического характера.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631950" y="2852739"/>
            <a:ext cx="40322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Виды народных сказок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а) волшебные, бытовые, о 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животных, растительном мире 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и о  неживой природе.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б) волшебные, реалистические, 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сентиментальные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в) волшебные, бытовые, о 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животных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024564" y="836614"/>
            <a:ext cx="46434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.Композиция народной сказки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а) зачин, основная часть, концовка.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б) зачин, основные события, 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присказка, концовка.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в) зачин, присказка, концовка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6024563" y="2852739"/>
            <a:ext cx="44894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4.Особенности сказок о животных: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а) волшебные силы, помогающие 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героям.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б) главные герои похожи на людей 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( разговаривают, одеты, как люди)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в) герои ведут себя естественно как   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в природе.   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367214" y="5373689"/>
            <a:ext cx="3889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5. </a:t>
            </a:r>
            <a:r>
              <a:rPr lang="ru-RU" alt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Укажите постоянный эпитет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а) красна девица;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б) зеленая трава;</a:t>
            </a: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в) серое небо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406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  <p:bldP spid="47110" grpId="0"/>
      <p:bldP spid="471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Задание для самостоятельной работы.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Ответить на вопросы стр. 18.</a:t>
            </a:r>
          </a:p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Прочитать сказку «Лисичка-сестричка и волк».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3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925" y="4252785"/>
            <a:ext cx="23685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3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6"/>
          <p:cNvSpPr txBox="1">
            <a:spLocks noChangeArrowheads="1"/>
          </p:cNvSpPr>
          <p:nvPr/>
        </p:nvSpPr>
        <p:spPr bwMode="auto">
          <a:xfrm>
            <a:off x="2590800" y="609601"/>
            <a:ext cx="754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жанра </a:t>
            </a:r>
            <a:r>
              <a:rPr lang="ru-RU" altLang="ru-RU" sz="4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сказки.</a:t>
            </a:r>
            <a:endParaRPr lang="ru-RU" altLang="ru-RU" sz="40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Text Box 1027"/>
          <p:cNvSpPr txBox="1">
            <a:spLocks noChangeArrowheads="1"/>
          </p:cNvSpPr>
          <p:nvPr/>
        </p:nvSpPr>
        <p:spPr bwMode="auto">
          <a:xfrm>
            <a:off x="2667000" y="2209800"/>
            <a:ext cx="7391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– древнейший народный жанр литературы фантастического характера, имеющий целью нравоучение или развлечение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844" name="Text Box 1028"/>
          <p:cNvSpPr txBox="1">
            <a:spLocks noChangeArrowheads="1"/>
          </p:cNvSpPr>
          <p:nvPr/>
        </p:nvSpPr>
        <p:spPr bwMode="auto">
          <a:xfrm>
            <a:off x="4953000" y="5029200"/>
            <a:ext cx="5943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Словарь русской литературы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6389" name="Picture 1029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" y="4488656"/>
            <a:ext cx="22860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07267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495550" y="762000"/>
            <a:ext cx="685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черты </a:t>
            </a:r>
            <a:r>
              <a:rPr lang="ru-RU" altLang="ru-RU" sz="3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сказки.</a:t>
            </a:r>
            <a:endParaRPr lang="ru-RU" altLang="ru-RU" sz="36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410200" y="1828801"/>
            <a:ext cx="5257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Сказочные события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Сказочные герои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Сказочные существа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Необычность обстановки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Особая манера повествования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</a:t>
            </a: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  <a:endParaRPr lang="ru-RU" alt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8" descr="C:\Program Files\Common Files\Microsoft Shared\Clipart\cagcat50\bs0206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1001"/>
            <a:ext cx="2133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8305800" y="19050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608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6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5400" b="1" u="sng" dirty="0" smtClean="0">
                <a:solidFill>
                  <a:schemeClr val="accent1">
                    <a:lumMod val="50000"/>
                  </a:schemeClr>
                </a:solidFill>
              </a:rPr>
              <a:t>Особенности сказки.</a:t>
            </a:r>
            <a:endParaRPr lang="ru-RU" sz="5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874520" y="1690687"/>
            <a:ext cx="7750493" cy="2962275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Языковые средства: эпитеты, повторы, гиперболы.</a:t>
            </a:r>
          </a:p>
          <a:p>
            <a:pPr algn="just" eaLnBrk="1" hangingPunct="1"/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Волшебные предметы-помощники.</a:t>
            </a:r>
          </a:p>
          <a:p>
            <a:pPr algn="just" eaLnBrk="1" hangingPunct="1"/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Добро всегда побеждает зло.</a:t>
            </a:r>
          </a:p>
          <a:p>
            <a:pPr algn="just" eaLnBrk="1" hangingPunct="1"/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Часто животные выступают главными героями.</a:t>
            </a:r>
          </a:p>
        </p:txBody>
      </p:sp>
      <p:pic>
        <p:nvPicPr>
          <p:cNvPr id="1026" name="Picture 2" descr="http://uploads.likengo.ru/uploads/albums/d5/fe/047d6a26a0e6ca249b9e9f476smr-655x655.jpg"/>
          <p:cNvPicPr>
            <a:picLocks noChangeAspect="1" noChangeArrowheads="1"/>
          </p:cNvPicPr>
          <p:nvPr/>
        </p:nvPicPr>
        <p:blipFill>
          <a:blip r:embed="rId2" cstate="print"/>
          <a:srcRect l="4617" r="8820" b="9039"/>
          <a:stretch>
            <a:fillRect/>
          </a:stretch>
        </p:blipFill>
        <p:spPr bwMode="auto">
          <a:xfrm>
            <a:off x="8452484" y="4652962"/>
            <a:ext cx="3124201" cy="1874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64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514600" y="609601"/>
            <a:ext cx="784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Изобразительно-выразительные </a:t>
            </a:r>
            <a:r>
              <a:rPr lang="ru-RU" altLang="ru-RU" sz="4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667000" y="1828800"/>
            <a:ext cx="762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русских</a:t>
            </a:r>
            <a:r>
              <a:rPr lang="ru-RU" altLang="ru-RU" sz="3600" b="1" u="sng" dirty="0" smtClean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6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народных </a:t>
            </a:r>
            <a:r>
              <a:rPr lang="ru-RU" altLang="ru-RU" sz="3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сказок.</a:t>
            </a:r>
            <a:endParaRPr lang="ru-RU" altLang="ru-RU" sz="36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6868" name="Picture 4" descr="D:\графика\фотографии\Иллюстрация к сказк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514600"/>
            <a:ext cx="26955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81200" y="32004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Антитеза</a:t>
            </a:r>
            <a:endParaRPr lang="ru-RU" altLang="ru-RU" sz="32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981200" y="39624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>
              <a:latin typeface="Times New Roman" panose="02020603050405020304" pitchFamily="18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981200" y="4724401"/>
            <a:ext cx="2743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Сказочные</a:t>
            </a:r>
          </a:p>
          <a:p>
            <a:pPr algn="ctr" eaLnBrk="1" hangingPunct="1"/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формулы</a:t>
            </a:r>
            <a:endParaRPr lang="ru-RU" alt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8077200" y="3276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Гипербола</a:t>
            </a:r>
            <a:endParaRPr lang="ru-RU" altLang="ru-RU" sz="3200" b="1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7772400" y="4724401"/>
            <a:ext cx="289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</a:t>
            </a:r>
          </a:p>
          <a:p>
            <a:pPr algn="ctr" eaLnBrk="1" hangingPunct="1"/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эпитеты</a:t>
            </a:r>
            <a:endParaRPr lang="ru-RU" alt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9190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autoUpdateAnimBg="0"/>
      <p:bldP spid="52229" grpId="0" autoUpdateAnimBg="0"/>
      <p:bldP spid="52231" grpId="0" autoUpdateAnimBg="0"/>
      <p:bldP spid="52233" grpId="0" autoUpdateAnimBg="0"/>
      <p:bldP spid="5223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667000" y="8382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Антитеза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2133600" y="1828801"/>
            <a:ext cx="6781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противопоставления, с помощью которого главный герой получает углублённую характеристику.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24600" y="3962400"/>
            <a:ext cx="3581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Василиса – мачеха</a:t>
            </a:r>
          </a:p>
          <a:p>
            <a:pPr eaLnBrk="1" hangingPunct="1"/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Иванушка – царь</a:t>
            </a:r>
          </a:p>
          <a:p>
            <a:pPr eaLnBrk="1" hangingPunct="1"/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Крестьянин – барин</a:t>
            </a:r>
          </a:p>
          <a:p>
            <a:pPr eaLnBrk="1" hangingPunct="1"/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 - заяц</a:t>
            </a:r>
          </a:p>
        </p:txBody>
      </p:sp>
      <p:pic>
        <p:nvPicPr>
          <p:cNvPr id="37893" name="Picture 6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24384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61311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711450" y="565151"/>
            <a:ext cx="7315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Сказочные</a:t>
            </a:r>
          </a:p>
          <a:p>
            <a:pPr algn="ctr" eaLnBrk="1" hangingPunct="1"/>
            <a:r>
              <a:rPr lang="ru-RU" altLang="ru-RU" sz="40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905000" y="2438400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§"/>
            </a:pP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Присказка – несколько слов, которые «вводят» в сказочную атмосферу.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905000" y="3644900"/>
            <a:ext cx="8388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§"/>
            </a:pP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Зачин – помогает начать сказку, называет героев и события.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904999" y="4876801"/>
            <a:ext cx="8167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eaLnBrk="1" hangingPunct="1">
              <a:buFont typeface="Wingdings" panose="05000000000000000000" pitchFamily="2" charset="2"/>
              <a:buChar char="§"/>
            </a:pP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Концовка – завершает повествование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8918" name="Picture 6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370" y="4845229"/>
            <a:ext cx="18351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0045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  <p:bldP spid="54277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964</Words>
  <Application>Microsoft Office PowerPoint</Application>
  <PresentationFormat>Произвольный</PresentationFormat>
  <Paragraphs>216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сказки.</vt:lpstr>
      <vt:lpstr>Презентация PowerPoint</vt:lpstr>
      <vt:lpstr>Презентация PowerPoint</vt:lpstr>
      <vt:lpstr>Презентация PowerPoint</vt:lpstr>
      <vt:lpstr>Присказка</vt:lpstr>
      <vt:lpstr>Зачины</vt:lpstr>
      <vt:lpstr>Концовки</vt:lpstr>
      <vt:lpstr>Сказочные композиционные элементы</vt:lpstr>
      <vt:lpstr>Презентация PowerPoint</vt:lpstr>
      <vt:lpstr>Презентация PowerPoint</vt:lpstr>
      <vt:lpstr>Композиция сказки</vt:lpstr>
      <vt:lpstr>Презентация PowerPoint</vt:lpstr>
      <vt:lpstr>Типы сказок:</vt:lpstr>
      <vt:lpstr>Виды сказок.</vt:lpstr>
      <vt:lpstr>Презентация PowerPoint</vt:lpstr>
      <vt:lpstr>Презентация PowerPoint</vt:lpstr>
      <vt:lpstr>Презентация PowerPoint</vt:lpstr>
      <vt:lpstr>Виды сказок.</vt:lpstr>
      <vt:lpstr>Презентация PowerPoint</vt:lpstr>
      <vt:lpstr>Словарная работа.</vt:lpstr>
      <vt:lpstr>Презентация PowerPoint</vt:lpstr>
      <vt:lpstr>Презентация PowerPoint</vt:lpstr>
      <vt:lpstr>Презентация PowerPoint</vt:lpstr>
      <vt:lpstr>Виды сказок.</vt:lpstr>
      <vt:lpstr>Презентация PowerPoint</vt:lpstr>
      <vt:lpstr>Презентация PowerPoint</vt:lpstr>
      <vt:lpstr>Презентация PowerPoint</vt:lpstr>
      <vt:lpstr>        Тест </vt:lpstr>
      <vt:lpstr>Задание для самостоятельной работы.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Acer</cp:lastModifiedBy>
  <cp:revision>24</cp:revision>
  <dcterms:created xsi:type="dcterms:W3CDTF">2020-08-20T14:06:43Z</dcterms:created>
  <dcterms:modified xsi:type="dcterms:W3CDTF">2020-09-13T18:46:29Z</dcterms:modified>
</cp:coreProperties>
</file>